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712" r:id="rId3"/>
  </p:sldMasterIdLst>
  <p:notesMasterIdLst>
    <p:notesMasterId r:id="rId6"/>
  </p:notesMasterIdLst>
  <p:sldIdLst>
    <p:sldId id="265" r:id="rId4"/>
    <p:sldId id="266" r:id="rId5"/>
  </p:sldIdLst>
  <p:sldSz cx="12798425" cy="7199313"/>
  <p:notesSz cx="6858000" cy="9144000"/>
  <p:defaultTextStyle>
    <a:defPPr>
      <a:defRPr lang="de-DE"/>
    </a:defPPr>
    <a:lvl1pPr marL="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1342"/>
    <a:srgbClr val="CCECFF"/>
    <a:srgbClr val="CCFFFF"/>
    <a:srgbClr val="FAC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85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614" y="77"/>
      </p:cViewPr>
      <p:guideLst>
        <p:guide orient="horz" pos="2268"/>
        <p:guide pos="40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00358-1F62-4075-A284-91547B662F01}" type="datetimeFigureOut">
              <a:rPr lang="de-DE" smtClean="0"/>
              <a:t>19.10.2023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CECA-5D17-414E-91E7-60E1A02A542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26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068754"/>
            <a:ext cx="10658474" cy="1540614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75" y="4618726"/>
            <a:ext cx="10658474" cy="102157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CE1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sp>
        <p:nvSpPr>
          <p:cNvPr id="3" name="Datumsplatzhalter 11">
            <a:extLst>
              <a:ext uri="{FF2B5EF4-FFF2-40B4-BE49-F238E27FC236}">
                <a16:creationId xmlns:a16="http://schemas.microsoft.com/office/drawing/2014/main" id="{56450582-7D2A-622D-0F4F-D0CAC258D4AE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870562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accent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grpSp>
        <p:nvGrpSpPr>
          <p:cNvPr id="136" name="Grafik 5">
            <a:extLst>
              <a:ext uri="{FF2B5EF4-FFF2-40B4-BE49-F238E27FC236}">
                <a16:creationId xmlns:a16="http://schemas.microsoft.com/office/drawing/2014/main" id="{8CBF5BC5-AF0B-CC2E-108D-F64E58DCAB1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71176" y="987485"/>
            <a:ext cx="2807162" cy="1026418"/>
            <a:chOff x="1071176" y="987485"/>
            <a:chExt cx="2807162" cy="1026418"/>
          </a:xfrm>
        </p:grpSpPr>
        <p:grpSp>
          <p:nvGrpSpPr>
            <p:cNvPr id="137" name="Grafik 5">
              <a:extLst>
                <a:ext uri="{FF2B5EF4-FFF2-40B4-BE49-F238E27FC236}">
                  <a16:creationId xmlns:a16="http://schemas.microsoft.com/office/drawing/2014/main" id="{6FE0DE0E-6546-DBF2-E8E4-0C2025040AD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12557" y="1689620"/>
              <a:ext cx="1446343" cy="306005"/>
              <a:chOff x="2312557" y="1689620"/>
              <a:chExt cx="1446343" cy="306005"/>
            </a:xfrm>
            <a:solidFill>
              <a:srgbClr val="1D1D1B"/>
            </a:solidFill>
          </p:grpSpPr>
          <p:sp>
            <p:nvSpPr>
              <p:cNvPr id="144" name="Freihandform: Form 143">
                <a:extLst>
                  <a:ext uri="{FF2B5EF4-FFF2-40B4-BE49-F238E27FC236}">
                    <a16:creationId xmlns:a16="http://schemas.microsoft.com/office/drawing/2014/main" id="{98B9CD58-D206-8FCC-4B9D-56E8FC2AC6A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9569" y="1696402"/>
                <a:ext cx="74834" cy="98055"/>
              </a:xfrm>
              <a:custGeom>
                <a:avLst/>
                <a:gdLst>
                  <a:gd name="connsiteX0" fmla="*/ 0 w 74834"/>
                  <a:gd name="connsiteY0" fmla="*/ 98055 h 98055"/>
                  <a:gd name="connsiteX1" fmla="*/ 0 w 74834"/>
                  <a:gd name="connsiteY1" fmla="*/ 0 h 98055"/>
                  <a:gd name="connsiteX2" fmla="*/ 29658 w 74834"/>
                  <a:gd name="connsiteY2" fmla="*/ 0 h 98055"/>
                  <a:gd name="connsiteX3" fmla="*/ 53223 w 74834"/>
                  <a:gd name="connsiteY3" fmla="*/ 5748 h 98055"/>
                  <a:gd name="connsiteX4" fmla="*/ 69202 w 74834"/>
                  <a:gd name="connsiteY4" fmla="*/ 22186 h 98055"/>
                  <a:gd name="connsiteX5" fmla="*/ 74835 w 74834"/>
                  <a:gd name="connsiteY5" fmla="*/ 46556 h 98055"/>
                  <a:gd name="connsiteX6" fmla="*/ 74835 w 74834"/>
                  <a:gd name="connsiteY6" fmla="*/ 51499 h 98055"/>
                  <a:gd name="connsiteX7" fmla="*/ 69202 w 74834"/>
                  <a:gd name="connsiteY7" fmla="*/ 75984 h 98055"/>
                  <a:gd name="connsiteX8" fmla="*/ 52994 w 74834"/>
                  <a:gd name="connsiteY8" fmla="*/ 92308 h 98055"/>
                  <a:gd name="connsiteX9" fmla="*/ 28853 w 74834"/>
                  <a:gd name="connsiteY9" fmla="*/ 98055 h 98055"/>
                  <a:gd name="connsiteX10" fmla="*/ 0 w 74834"/>
                  <a:gd name="connsiteY10" fmla="*/ 98055 h 98055"/>
                  <a:gd name="connsiteX11" fmla="*/ 17473 w 74834"/>
                  <a:gd name="connsiteY11" fmla="*/ 13679 h 98055"/>
                  <a:gd name="connsiteX12" fmla="*/ 17473 w 74834"/>
                  <a:gd name="connsiteY12" fmla="*/ 84261 h 98055"/>
                  <a:gd name="connsiteX13" fmla="*/ 28853 w 74834"/>
                  <a:gd name="connsiteY13" fmla="*/ 84261 h 98055"/>
                  <a:gd name="connsiteX14" fmla="*/ 49890 w 74834"/>
                  <a:gd name="connsiteY14" fmla="*/ 75869 h 98055"/>
                  <a:gd name="connsiteX15" fmla="*/ 57362 w 74834"/>
                  <a:gd name="connsiteY15" fmla="*/ 51844 h 98055"/>
                  <a:gd name="connsiteX16" fmla="*/ 57362 w 74834"/>
                  <a:gd name="connsiteY16" fmla="*/ 46441 h 98055"/>
                  <a:gd name="connsiteX17" fmla="*/ 50235 w 74834"/>
                  <a:gd name="connsiteY17" fmla="*/ 22071 h 98055"/>
                  <a:gd name="connsiteX18" fmla="*/ 29658 w 74834"/>
                  <a:gd name="connsiteY18" fmla="*/ 13679 h 98055"/>
                  <a:gd name="connsiteX19" fmla="*/ 17473 w 74834"/>
                  <a:gd name="connsiteY19" fmla="*/ 13679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834" h="98055">
                    <a:moveTo>
                      <a:pt x="0" y="98055"/>
                    </a:moveTo>
                    <a:lnTo>
                      <a:pt x="0" y="0"/>
                    </a:lnTo>
                    <a:lnTo>
                      <a:pt x="29658" y="0"/>
                    </a:lnTo>
                    <a:cubicBezTo>
                      <a:pt x="38509" y="0"/>
                      <a:pt x="46441" y="1954"/>
                      <a:pt x="53223" y="5748"/>
                    </a:cubicBezTo>
                    <a:cubicBezTo>
                      <a:pt x="60006" y="9541"/>
                      <a:pt x="65409" y="15059"/>
                      <a:pt x="69202" y="22186"/>
                    </a:cubicBezTo>
                    <a:cubicBezTo>
                      <a:pt x="72995" y="29313"/>
                      <a:pt x="74835" y="37360"/>
                      <a:pt x="74835" y="46556"/>
                    </a:cubicBezTo>
                    <a:lnTo>
                      <a:pt x="74835" y="51499"/>
                    </a:lnTo>
                    <a:cubicBezTo>
                      <a:pt x="74835" y="60810"/>
                      <a:pt x="72881" y="68972"/>
                      <a:pt x="69202" y="75984"/>
                    </a:cubicBezTo>
                    <a:cubicBezTo>
                      <a:pt x="65409" y="82996"/>
                      <a:pt x="60006" y="88514"/>
                      <a:pt x="52994" y="92308"/>
                    </a:cubicBezTo>
                    <a:cubicBezTo>
                      <a:pt x="45981" y="96101"/>
                      <a:pt x="37935" y="98055"/>
                      <a:pt x="28853" y="98055"/>
                    </a:cubicBezTo>
                    <a:lnTo>
                      <a:pt x="0" y="98055"/>
                    </a:lnTo>
                    <a:close/>
                    <a:moveTo>
                      <a:pt x="17473" y="13679"/>
                    </a:moveTo>
                    <a:lnTo>
                      <a:pt x="17473" y="84261"/>
                    </a:lnTo>
                    <a:lnTo>
                      <a:pt x="28853" y="84261"/>
                    </a:lnTo>
                    <a:cubicBezTo>
                      <a:pt x="38050" y="84261"/>
                      <a:pt x="45062" y="81502"/>
                      <a:pt x="49890" y="75869"/>
                    </a:cubicBezTo>
                    <a:cubicBezTo>
                      <a:pt x="54718" y="70237"/>
                      <a:pt x="57247" y="62305"/>
                      <a:pt x="57362" y="51844"/>
                    </a:cubicBezTo>
                    <a:lnTo>
                      <a:pt x="57362" y="46441"/>
                    </a:lnTo>
                    <a:cubicBezTo>
                      <a:pt x="57362" y="35865"/>
                      <a:pt x="54948" y="27704"/>
                      <a:pt x="50235" y="22071"/>
                    </a:cubicBezTo>
                    <a:cubicBezTo>
                      <a:pt x="45522" y="16438"/>
                      <a:pt x="38624" y="13679"/>
                      <a:pt x="29658" y="13679"/>
                    </a:cubicBezTo>
                    <a:lnTo>
                      <a:pt x="17473" y="1367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5" name="Freihandform: Form 144">
                <a:extLst>
                  <a:ext uri="{FF2B5EF4-FFF2-40B4-BE49-F238E27FC236}">
                    <a16:creationId xmlns:a16="http://schemas.microsoft.com/office/drawing/2014/main" id="{FB1FCEA1-C43A-3499-F38F-802CE445A89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08658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3 w 65523"/>
                  <a:gd name="connsiteY8" fmla="*/ 36440 h 75639"/>
                  <a:gd name="connsiteX9" fmla="*/ 65523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3" y="24830"/>
                      <a:pt x="65523" y="36440"/>
                    </a:cubicBezTo>
                    <a:lnTo>
                      <a:pt x="65523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669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6" name="Freihandform: Form 145">
                <a:extLst>
                  <a:ext uri="{FF2B5EF4-FFF2-40B4-BE49-F238E27FC236}">
                    <a16:creationId xmlns:a16="http://schemas.microsoft.com/office/drawing/2014/main" id="{00616DFF-8834-0970-344B-A24540A99BA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126" y="1721577"/>
                <a:ext cx="61844" cy="74259"/>
              </a:xfrm>
              <a:custGeom>
                <a:avLst/>
                <a:gdLst>
                  <a:gd name="connsiteX0" fmla="*/ 45522 w 61844"/>
                  <a:gd name="connsiteY0" fmla="*/ 65753 h 74259"/>
                  <a:gd name="connsiteX1" fmla="*/ 24600 w 61844"/>
                  <a:gd name="connsiteY1" fmla="*/ 74260 h 74259"/>
                  <a:gd name="connsiteX2" fmla="*/ 6207 w 61844"/>
                  <a:gd name="connsiteY2" fmla="*/ 67363 h 74259"/>
                  <a:gd name="connsiteX3" fmla="*/ 0 w 61844"/>
                  <a:gd name="connsiteY3" fmla="*/ 47246 h 74259"/>
                  <a:gd name="connsiteX4" fmla="*/ 0 w 61844"/>
                  <a:gd name="connsiteY4" fmla="*/ 0 h 74259"/>
                  <a:gd name="connsiteX5" fmla="*/ 16783 w 61844"/>
                  <a:gd name="connsiteY5" fmla="*/ 0 h 74259"/>
                  <a:gd name="connsiteX6" fmla="*/ 16783 w 61844"/>
                  <a:gd name="connsiteY6" fmla="*/ 47016 h 74259"/>
                  <a:gd name="connsiteX7" fmla="*/ 28623 w 61844"/>
                  <a:gd name="connsiteY7" fmla="*/ 60925 h 74259"/>
                  <a:gd name="connsiteX8" fmla="*/ 45062 w 61844"/>
                  <a:gd name="connsiteY8" fmla="*/ 52419 h 74259"/>
                  <a:gd name="connsiteX9" fmla="*/ 45062 w 61844"/>
                  <a:gd name="connsiteY9" fmla="*/ 115 h 74259"/>
                  <a:gd name="connsiteX10" fmla="*/ 61845 w 61844"/>
                  <a:gd name="connsiteY10" fmla="*/ 115 h 74259"/>
                  <a:gd name="connsiteX11" fmla="*/ 61845 w 61844"/>
                  <a:gd name="connsiteY11" fmla="*/ 72995 h 74259"/>
                  <a:gd name="connsiteX12" fmla="*/ 46096 w 61844"/>
                  <a:gd name="connsiteY12" fmla="*/ 72995 h 74259"/>
                  <a:gd name="connsiteX13" fmla="*/ 45637 w 61844"/>
                  <a:gd name="connsiteY13" fmla="*/ 65868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844" h="74259">
                    <a:moveTo>
                      <a:pt x="45522" y="65753"/>
                    </a:moveTo>
                    <a:cubicBezTo>
                      <a:pt x="40579" y="71386"/>
                      <a:pt x="33566" y="74260"/>
                      <a:pt x="24600" y="74260"/>
                    </a:cubicBezTo>
                    <a:cubicBezTo>
                      <a:pt x="16553" y="74260"/>
                      <a:pt x="10346" y="71961"/>
                      <a:pt x="6207" y="67363"/>
                    </a:cubicBezTo>
                    <a:cubicBezTo>
                      <a:pt x="2069" y="62765"/>
                      <a:pt x="0" y="56097"/>
                      <a:pt x="0" y="47246"/>
                    </a:cubicBez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47016"/>
                    </a:lnTo>
                    <a:cubicBezTo>
                      <a:pt x="16783" y="56212"/>
                      <a:pt x="20692" y="60925"/>
                      <a:pt x="28623" y="60925"/>
                    </a:cubicBezTo>
                    <a:cubicBezTo>
                      <a:pt x="36555" y="60925"/>
                      <a:pt x="42303" y="58051"/>
                      <a:pt x="45062" y="52419"/>
                    </a:cubicBezTo>
                    <a:lnTo>
                      <a:pt x="45062" y="115"/>
                    </a:lnTo>
                    <a:lnTo>
                      <a:pt x="61845" y="115"/>
                    </a:lnTo>
                    <a:lnTo>
                      <a:pt x="61845" y="72995"/>
                    </a:lnTo>
                    <a:lnTo>
                      <a:pt x="46096" y="72995"/>
                    </a:lnTo>
                    <a:lnTo>
                      <a:pt x="45637" y="6586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7" name="Freihandform: Form 146">
                <a:extLst>
                  <a:ext uri="{FF2B5EF4-FFF2-40B4-BE49-F238E27FC236}">
                    <a16:creationId xmlns:a16="http://schemas.microsoft.com/office/drawing/2014/main" id="{E041A847-F6F3-13CD-3550-8CD3C1D5839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62351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708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8" name="Freihandform: Form 147">
                <a:extLst>
                  <a:ext uri="{FF2B5EF4-FFF2-40B4-BE49-F238E27FC236}">
                    <a16:creationId xmlns:a16="http://schemas.microsoft.com/office/drawing/2014/main" id="{42E94BE4-7016-F5CA-6097-FB5F89EC38F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15919" y="1720197"/>
                <a:ext cx="61729" cy="75754"/>
              </a:xfrm>
              <a:custGeom>
                <a:avLst/>
                <a:gdLst>
                  <a:gd name="connsiteX0" fmla="*/ 44947 w 61729"/>
                  <a:gd name="connsiteY0" fmla="*/ 54373 h 75754"/>
                  <a:gd name="connsiteX1" fmla="*/ 41268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4947" y="54373"/>
                    </a:moveTo>
                    <a:cubicBezTo>
                      <a:pt x="44947" y="51499"/>
                      <a:pt x="43682" y="49200"/>
                      <a:pt x="41268" y="47706"/>
                    </a:cubicBezTo>
                    <a:cubicBezTo>
                      <a:pt x="38854" y="46211"/>
                      <a:pt x="34716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3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806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438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820" y="73685"/>
                      <a:pt x="40463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60006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650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9" name="Freihandform: Form 148">
                <a:extLst>
                  <a:ext uri="{FF2B5EF4-FFF2-40B4-BE49-F238E27FC236}">
                    <a16:creationId xmlns:a16="http://schemas.microsoft.com/office/drawing/2014/main" id="{34BA3B12-180D-3A73-1139-4D6AF8845B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89489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1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369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3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9" y="62535"/>
                      <a:pt x="33796" y="6253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0" name="Freihandform: Form 149">
                <a:extLst>
                  <a:ext uri="{FF2B5EF4-FFF2-40B4-BE49-F238E27FC236}">
                    <a16:creationId xmlns:a16="http://schemas.microsoft.com/office/drawing/2014/main" id="{BE79097E-4C28-91BF-95A4-D36EE56C85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8807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9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6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1" name="Freihandform: Form 150">
                <a:extLst>
                  <a:ext uri="{FF2B5EF4-FFF2-40B4-BE49-F238E27FC236}">
                    <a16:creationId xmlns:a16="http://schemas.microsoft.com/office/drawing/2014/main" id="{D25D195D-3F35-A895-CB56-BFAA9AB2984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5711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2" name="Freihandform: Form 151">
                <a:extLst>
                  <a:ext uri="{FF2B5EF4-FFF2-40B4-BE49-F238E27FC236}">
                    <a16:creationId xmlns:a16="http://schemas.microsoft.com/office/drawing/2014/main" id="{BAAC1530-1D3C-7F4A-B267-4619487350B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619" y="1694908"/>
                <a:ext cx="80007" cy="100814"/>
              </a:xfrm>
              <a:custGeom>
                <a:avLst/>
                <a:gdLst>
                  <a:gd name="connsiteX0" fmla="*/ 79778 w 80007"/>
                  <a:gd name="connsiteY0" fmla="*/ 86790 h 100814"/>
                  <a:gd name="connsiteX1" fmla="*/ 64719 w 80007"/>
                  <a:gd name="connsiteY1" fmla="*/ 97251 h 100814"/>
                  <a:gd name="connsiteX2" fmla="*/ 42763 w 80007"/>
                  <a:gd name="connsiteY2" fmla="*/ 100814 h 100814"/>
                  <a:gd name="connsiteX3" fmla="*/ 20462 w 80007"/>
                  <a:gd name="connsiteY3" fmla="*/ 95181 h 100814"/>
                  <a:gd name="connsiteX4" fmla="*/ 5518 w 80007"/>
                  <a:gd name="connsiteY4" fmla="*/ 79203 h 100814"/>
                  <a:gd name="connsiteX5" fmla="*/ 0 w 80007"/>
                  <a:gd name="connsiteY5" fmla="*/ 54948 h 100814"/>
                  <a:gd name="connsiteX6" fmla="*/ 0 w 80007"/>
                  <a:gd name="connsiteY6" fmla="*/ 47246 h 100814"/>
                  <a:gd name="connsiteX7" fmla="*/ 10921 w 80007"/>
                  <a:gd name="connsiteY7" fmla="*/ 12530 h 100814"/>
                  <a:gd name="connsiteX8" fmla="*/ 41383 w 80007"/>
                  <a:gd name="connsiteY8" fmla="*/ 0 h 100814"/>
                  <a:gd name="connsiteX9" fmla="*/ 68053 w 80007"/>
                  <a:gd name="connsiteY9" fmla="*/ 8162 h 100814"/>
                  <a:gd name="connsiteX10" fmla="*/ 79893 w 80007"/>
                  <a:gd name="connsiteY10" fmla="*/ 31497 h 100814"/>
                  <a:gd name="connsiteX11" fmla="*/ 62765 w 80007"/>
                  <a:gd name="connsiteY11" fmla="*/ 31497 h 100814"/>
                  <a:gd name="connsiteX12" fmla="*/ 41728 w 80007"/>
                  <a:gd name="connsiteY12" fmla="*/ 13794 h 100814"/>
                  <a:gd name="connsiteX13" fmla="*/ 23910 w 80007"/>
                  <a:gd name="connsiteY13" fmla="*/ 22071 h 100814"/>
                  <a:gd name="connsiteX14" fmla="*/ 17588 w 80007"/>
                  <a:gd name="connsiteY14" fmla="*/ 46211 h 100814"/>
                  <a:gd name="connsiteX15" fmla="*/ 17588 w 80007"/>
                  <a:gd name="connsiteY15" fmla="*/ 53683 h 100814"/>
                  <a:gd name="connsiteX16" fmla="*/ 24485 w 80007"/>
                  <a:gd name="connsiteY16" fmla="*/ 78283 h 100814"/>
                  <a:gd name="connsiteX17" fmla="*/ 43567 w 80007"/>
                  <a:gd name="connsiteY17" fmla="*/ 87020 h 100814"/>
                  <a:gd name="connsiteX18" fmla="*/ 62650 w 80007"/>
                  <a:gd name="connsiteY18" fmla="*/ 81157 h 100814"/>
                  <a:gd name="connsiteX19" fmla="*/ 62650 w 80007"/>
                  <a:gd name="connsiteY19" fmla="*/ 62075 h 100814"/>
                  <a:gd name="connsiteX20" fmla="*/ 41958 w 80007"/>
                  <a:gd name="connsiteY20" fmla="*/ 62075 h 100814"/>
                  <a:gd name="connsiteX21" fmla="*/ 41958 w 80007"/>
                  <a:gd name="connsiteY21" fmla="*/ 49200 h 100814"/>
                  <a:gd name="connsiteX22" fmla="*/ 80008 w 80007"/>
                  <a:gd name="connsiteY22" fmla="*/ 49200 h 100814"/>
                  <a:gd name="connsiteX23" fmla="*/ 80008 w 80007"/>
                  <a:gd name="connsiteY23" fmla="*/ 86790 h 100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007" h="100814">
                    <a:moveTo>
                      <a:pt x="79778" y="86790"/>
                    </a:moveTo>
                    <a:cubicBezTo>
                      <a:pt x="76099" y="91388"/>
                      <a:pt x="71156" y="94952"/>
                      <a:pt x="64719" y="97251"/>
                    </a:cubicBezTo>
                    <a:cubicBezTo>
                      <a:pt x="58281" y="99550"/>
                      <a:pt x="50924" y="100814"/>
                      <a:pt x="42763" y="100814"/>
                    </a:cubicBezTo>
                    <a:cubicBezTo>
                      <a:pt x="34601" y="100814"/>
                      <a:pt x="26899" y="98975"/>
                      <a:pt x="20462" y="95181"/>
                    </a:cubicBezTo>
                    <a:cubicBezTo>
                      <a:pt x="14024" y="91503"/>
                      <a:pt x="8967" y="86100"/>
                      <a:pt x="5518" y="79203"/>
                    </a:cubicBezTo>
                    <a:cubicBezTo>
                      <a:pt x="1954" y="72306"/>
                      <a:pt x="230" y="64144"/>
                      <a:pt x="0" y="54948"/>
                    </a:cubicBezTo>
                    <a:lnTo>
                      <a:pt x="0" y="47246"/>
                    </a:lnTo>
                    <a:cubicBezTo>
                      <a:pt x="0" y="32417"/>
                      <a:pt x="3679" y="20807"/>
                      <a:pt x="10921" y="12530"/>
                    </a:cubicBezTo>
                    <a:cubicBezTo>
                      <a:pt x="18163" y="4253"/>
                      <a:pt x="28279" y="0"/>
                      <a:pt x="41383" y="0"/>
                    </a:cubicBezTo>
                    <a:cubicBezTo>
                      <a:pt x="52534" y="0"/>
                      <a:pt x="61385" y="2759"/>
                      <a:pt x="68053" y="8162"/>
                    </a:cubicBezTo>
                    <a:cubicBezTo>
                      <a:pt x="74605" y="13565"/>
                      <a:pt x="78628" y="21381"/>
                      <a:pt x="79893" y="31497"/>
                    </a:cubicBezTo>
                    <a:lnTo>
                      <a:pt x="62765" y="31497"/>
                    </a:lnTo>
                    <a:cubicBezTo>
                      <a:pt x="60810" y="19657"/>
                      <a:pt x="53798" y="13794"/>
                      <a:pt x="41728" y="13794"/>
                    </a:cubicBezTo>
                    <a:cubicBezTo>
                      <a:pt x="33911" y="13794"/>
                      <a:pt x="27934" y="16553"/>
                      <a:pt x="23910" y="22071"/>
                    </a:cubicBezTo>
                    <a:cubicBezTo>
                      <a:pt x="19887" y="27589"/>
                      <a:pt x="17703" y="35636"/>
                      <a:pt x="17588" y="46211"/>
                    </a:cubicBezTo>
                    <a:lnTo>
                      <a:pt x="17588" y="53683"/>
                    </a:lnTo>
                    <a:cubicBezTo>
                      <a:pt x="17588" y="64259"/>
                      <a:pt x="19887" y="72421"/>
                      <a:pt x="24485" y="78283"/>
                    </a:cubicBezTo>
                    <a:cubicBezTo>
                      <a:pt x="29083" y="84146"/>
                      <a:pt x="35406" y="87020"/>
                      <a:pt x="43567" y="87020"/>
                    </a:cubicBezTo>
                    <a:cubicBezTo>
                      <a:pt x="52534" y="87020"/>
                      <a:pt x="58856" y="85066"/>
                      <a:pt x="62650" y="81157"/>
                    </a:cubicBezTo>
                    <a:lnTo>
                      <a:pt x="62650" y="62075"/>
                    </a:lnTo>
                    <a:lnTo>
                      <a:pt x="41958" y="62075"/>
                    </a:lnTo>
                    <a:lnTo>
                      <a:pt x="41958" y="49200"/>
                    </a:lnTo>
                    <a:lnTo>
                      <a:pt x="80008" y="49200"/>
                    </a:lnTo>
                    <a:lnTo>
                      <a:pt x="80008" y="86790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3" name="Freihandform: Form 152">
                <a:extLst>
                  <a:ext uri="{FF2B5EF4-FFF2-40B4-BE49-F238E27FC236}">
                    <a16:creationId xmlns:a16="http://schemas.microsoft.com/office/drawing/2014/main" id="{767F2B3D-7243-BA68-7858-4B8F6ABAEF3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58950" y="172008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80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4" name="Freihandform: Form 153">
                <a:extLst>
                  <a:ext uri="{FF2B5EF4-FFF2-40B4-BE49-F238E27FC236}">
                    <a16:creationId xmlns:a16="http://schemas.microsoft.com/office/drawing/2014/main" id="{B1AFB052-38C2-68E9-5414-D5AEF42A575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35509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5" name="Freihandform: Form 154">
                <a:extLst>
                  <a:ext uri="{FF2B5EF4-FFF2-40B4-BE49-F238E27FC236}">
                    <a16:creationId xmlns:a16="http://schemas.microsoft.com/office/drawing/2014/main" id="{0696734D-FFC5-472A-2766-B1D3DA924DC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09424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6" name="Freihandform: Form 155">
                <a:extLst>
                  <a:ext uri="{FF2B5EF4-FFF2-40B4-BE49-F238E27FC236}">
                    <a16:creationId xmlns:a16="http://schemas.microsoft.com/office/drawing/2014/main" id="{311A7A9E-5345-9396-70A4-368DCC786DE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9104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7" name="Freihandform: Form 156">
                <a:extLst>
                  <a:ext uri="{FF2B5EF4-FFF2-40B4-BE49-F238E27FC236}">
                    <a16:creationId xmlns:a16="http://schemas.microsoft.com/office/drawing/2014/main" id="{D5F17718-6007-83DE-A20A-39EDF45AB4A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2771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8" name="Freihandform: Form 157">
                <a:extLst>
                  <a:ext uri="{FF2B5EF4-FFF2-40B4-BE49-F238E27FC236}">
                    <a16:creationId xmlns:a16="http://schemas.microsoft.com/office/drawing/2014/main" id="{6BE28D29-61E3-90F0-079B-B7D8909E669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60358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9" name="Freihandform: Form 158">
                <a:extLst>
                  <a:ext uri="{FF2B5EF4-FFF2-40B4-BE49-F238E27FC236}">
                    <a16:creationId xmlns:a16="http://schemas.microsoft.com/office/drawing/2014/main" id="{93B0DC6F-F9DC-25ED-4FBF-652A03EEBC7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4043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0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484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2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8" y="62535"/>
                      <a:pt x="33796" y="6253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0" name="Freihandform: Form 159">
                <a:extLst>
                  <a:ext uri="{FF2B5EF4-FFF2-40B4-BE49-F238E27FC236}">
                    <a16:creationId xmlns:a16="http://schemas.microsoft.com/office/drawing/2014/main" id="{B5B31DA7-81D1-A6AA-B762-D4B835348EC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13360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8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5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1" name="Freihandform: Form 160">
                <a:extLst>
                  <a:ext uri="{FF2B5EF4-FFF2-40B4-BE49-F238E27FC236}">
                    <a16:creationId xmlns:a16="http://schemas.microsoft.com/office/drawing/2014/main" id="{A0CB1FC6-7C09-F988-6C7D-57A9A19C040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90609" y="172008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79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8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79" y="22416"/>
                    </a:lnTo>
                    <a:cubicBezTo>
                      <a:pt x="1379" y="18393"/>
                      <a:pt x="2759" y="14714"/>
                      <a:pt x="5403" y="11150"/>
                    </a:cubicBezTo>
                    <a:cubicBezTo>
                      <a:pt x="8162" y="7702"/>
                      <a:pt x="11840" y="4943"/>
                      <a:pt x="16438" y="2989"/>
                    </a:cubicBezTo>
                    <a:cubicBezTo>
                      <a:pt x="21151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3108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830" y="62420"/>
                      <a:pt x="28508" y="6242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2" name="Freihandform: Form 161">
                <a:extLst>
                  <a:ext uri="{FF2B5EF4-FFF2-40B4-BE49-F238E27FC236}">
                    <a16:creationId xmlns:a16="http://schemas.microsoft.com/office/drawing/2014/main" id="{474F5F89-F232-60BF-7040-8B6FE117FB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663950" y="168962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3" name="Freihandform: Form 162">
                <a:extLst>
                  <a:ext uri="{FF2B5EF4-FFF2-40B4-BE49-F238E27FC236}">
                    <a16:creationId xmlns:a16="http://schemas.microsoft.com/office/drawing/2014/main" id="{59153BFC-DE25-A81A-3073-9D95CE6152D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6253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823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4" name="Freihandform: Form 163">
                <a:extLst>
                  <a:ext uri="{FF2B5EF4-FFF2-40B4-BE49-F238E27FC236}">
                    <a16:creationId xmlns:a16="http://schemas.microsoft.com/office/drawing/2014/main" id="{E033DAB5-B881-9F54-2DBA-0E89C60D74A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2557" y="186205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5" name="Freihandform: Form 164">
                <a:extLst>
                  <a:ext uri="{FF2B5EF4-FFF2-40B4-BE49-F238E27FC236}">
                    <a16:creationId xmlns:a16="http://schemas.microsoft.com/office/drawing/2014/main" id="{9C43D07C-6EC7-35D1-8CB1-B7C8225FDE6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68655" y="1866993"/>
                <a:ext cx="61844" cy="101273"/>
              </a:xfrm>
              <a:custGeom>
                <a:avLst/>
                <a:gdLst>
                  <a:gd name="connsiteX0" fmla="*/ 45522 w 61844"/>
                  <a:gd name="connsiteY0" fmla="*/ 92767 h 101273"/>
                  <a:gd name="connsiteX1" fmla="*/ 24600 w 61844"/>
                  <a:gd name="connsiteY1" fmla="*/ 101274 h 101273"/>
                  <a:gd name="connsiteX2" fmla="*/ 6207 w 61844"/>
                  <a:gd name="connsiteY2" fmla="*/ 94377 h 101273"/>
                  <a:gd name="connsiteX3" fmla="*/ 0 w 61844"/>
                  <a:gd name="connsiteY3" fmla="*/ 74260 h 101273"/>
                  <a:gd name="connsiteX4" fmla="*/ 0 w 61844"/>
                  <a:gd name="connsiteY4" fmla="*/ 27014 h 101273"/>
                  <a:gd name="connsiteX5" fmla="*/ 16783 w 61844"/>
                  <a:gd name="connsiteY5" fmla="*/ 27014 h 101273"/>
                  <a:gd name="connsiteX6" fmla="*/ 16783 w 61844"/>
                  <a:gd name="connsiteY6" fmla="*/ 74030 h 101273"/>
                  <a:gd name="connsiteX7" fmla="*/ 28623 w 61844"/>
                  <a:gd name="connsiteY7" fmla="*/ 87939 h 101273"/>
                  <a:gd name="connsiteX8" fmla="*/ 45062 w 61844"/>
                  <a:gd name="connsiteY8" fmla="*/ 79433 h 101273"/>
                  <a:gd name="connsiteX9" fmla="*/ 45062 w 61844"/>
                  <a:gd name="connsiteY9" fmla="*/ 27129 h 101273"/>
                  <a:gd name="connsiteX10" fmla="*/ 61845 w 61844"/>
                  <a:gd name="connsiteY10" fmla="*/ 27129 h 101273"/>
                  <a:gd name="connsiteX11" fmla="*/ 61845 w 61844"/>
                  <a:gd name="connsiteY11" fmla="*/ 100009 h 101273"/>
                  <a:gd name="connsiteX12" fmla="*/ 46096 w 61844"/>
                  <a:gd name="connsiteY12" fmla="*/ 100009 h 101273"/>
                  <a:gd name="connsiteX13" fmla="*/ 45636 w 61844"/>
                  <a:gd name="connsiteY13" fmla="*/ 92882 h 101273"/>
                  <a:gd name="connsiteX14" fmla="*/ 6552 w 61844"/>
                  <a:gd name="connsiteY14" fmla="*/ 7932 h 101273"/>
                  <a:gd name="connsiteX15" fmla="*/ 8851 w 61844"/>
                  <a:gd name="connsiteY15" fmla="*/ 2299 h 101273"/>
                  <a:gd name="connsiteX16" fmla="*/ 15174 w 61844"/>
                  <a:gd name="connsiteY16" fmla="*/ 0 h 101273"/>
                  <a:gd name="connsiteX17" fmla="*/ 21611 w 61844"/>
                  <a:gd name="connsiteY17" fmla="*/ 2299 h 101273"/>
                  <a:gd name="connsiteX18" fmla="*/ 23910 w 61844"/>
                  <a:gd name="connsiteY18" fmla="*/ 7932 h 101273"/>
                  <a:gd name="connsiteX19" fmla="*/ 21611 w 61844"/>
                  <a:gd name="connsiteY19" fmla="*/ 13565 h 101273"/>
                  <a:gd name="connsiteX20" fmla="*/ 15174 w 61844"/>
                  <a:gd name="connsiteY20" fmla="*/ 15864 h 101273"/>
                  <a:gd name="connsiteX21" fmla="*/ 8851 w 61844"/>
                  <a:gd name="connsiteY21" fmla="*/ 13565 h 101273"/>
                  <a:gd name="connsiteX22" fmla="*/ 6552 w 61844"/>
                  <a:gd name="connsiteY22" fmla="*/ 7932 h 101273"/>
                  <a:gd name="connsiteX23" fmla="*/ 38050 w 61844"/>
                  <a:gd name="connsiteY23" fmla="*/ 7932 h 101273"/>
                  <a:gd name="connsiteX24" fmla="*/ 40349 w 61844"/>
                  <a:gd name="connsiteY24" fmla="*/ 2299 h 101273"/>
                  <a:gd name="connsiteX25" fmla="*/ 46786 w 61844"/>
                  <a:gd name="connsiteY25" fmla="*/ 0 h 101273"/>
                  <a:gd name="connsiteX26" fmla="*/ 53223 w 61844"/>
                  <a:gd name="connsiteY26" fmla="*/ 2299 h 101273"/>
                  <a:gd name="connsiteX27" fmla="*/ 55522 w 61844"/>
                  <a:gd name="connsiteY27" fmla="*/ 7932 h 101273"/>
                  <a:gd name="connsiteX28" fmla="*/ 53223 w 61844"/>
                  <a:gd name="connsiteY28" fmla="*/ 13565 h 101273"/>
                  <a:gd name="connsiteX29" fmla="*/ 46786 w 61844"/>
                  <a:gd name="connsiteY29" fmla="*/ 15864 h 101273"/>
                  <a:gd name="connsiteX30" fmla="*/ 40349 w 61844"/>
                  <a:gd name="connsiteY30" fmla="*/ 13565 h 101273"/>
                  <a:gd name="connsiteX31" fmla="*/ 38050 w 61844"/>
                  <a:gd name="connsiteY31" fmla="*/ 7932 h 1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844" h="101273">
                    <a:moveTo>
                      <a:pt x="45522" y="92767"/>
                    </a:moveTo>
                    <a:cubicBezTo>
                      <a:pt x="40579" y="98400"/>
                      <a:pt x="33566" y="101274"/>
                      <a:pt x="24600" y="101274"/>
                    </a:cubicBezTo>
                    <a:cubicBezTo>
                      <a:pt x="16553" y="101274"/>
                      <a:pt x="10346" y="98975"/>
                      <a:pt x="6207" y="94377"/>
                    </a:cubicBezTo>
                    <a:cubicBezTo>
                      <a:pt x="2069" y="89779"/>
                      <a:pt x="0" y="83111"/>
                      <a:pt x="0" y="74260"/>
                    </a:cubicBezTo>
                    <a:lnTo>
                      <a:pt x="0" y="27014"/>
                    </a:lnTo>
                    <a:lnTo>
                      <a:pt x="16783" y="27014"/>
                    </a:lnTo>
                    <a:lnTo>
                      <a:pt x="16783" y="74030"/>
                    </a:lnTo>
                    <a:cubicBezTo>
                      <a:pt x="16783" y="83226"/>
                      <a:pt x="20692" y="87939"/>
                      <a:pt x="28623" y="87939"/>
                    </a:cubicBezTo>
                    <a:cubicBezTo>
                      <a:pt x="36555" y="87939"/>
                      <a:pt x="42303" y="85066"/>
                      <a:pt x="45062" y="79433"/>
                    </a:cubicBezTo>
                    <a:lnTo>
                      <a:pt x="45062" y="27129"/>
                    </a:lnTo>
                    <a:lnTo>
                      <a:pt x="61845" y="27129"/>
                    </a:lnTo>
                    <a:lnTo>
                      <a:pt x="61845" y="100009"/>
                    </a:lnTo>
                    <a:lnTo>
                      <a:pt x="46096" y="100009"/>
                    </a:lnTo>
                    <a:lnTo>
                      <a:pt x="45636" y="92882"/>
                    </a:lnTo>
                    <a:close/>
                    <a:moveTo>
                      <a:pt x="6552" y="7932"/>
                    </a:moveTo>
                    <a:cubicBezTo>
                      <a:pt x="6552" y="5633"/>
                      <a:pt x="7357" y="3793"/>
                      <a:pt x="8851" y="2299"/>
                    </a:cubicBezTo>
                    <a:cubicBezTo>
                      <a:pt x="10346" y="805"/>
                      <a:pt x="12530" y="0"/>
                      <a:pt x="15174" y="0"/>
                    </a:cubicBezTo>
                    <a:cubicBezTo>
                      <a:pt x="17818" y="0"/>
                      <a:pt x="20002" y="805"/>
                      <a:pt x="21611" y="2299"/>
                    </a:cubicBezTo>
                    <a:cubicBezTo>
                      <a:pt x="23221" y="3793"/>
                      <a:pt x="23910" y="5748"/>
                      <a:pt x="23910" y="7932"/>
                    </a:cubicBezTo>
                    <a:cubicBezTo>
                      <a:pt x="23910" y="10116"/>
                      <a:pt x="23106" y="12070"/>
                      <a:pt x="21611" y="13565"/>
                    </a:cubicBezTo>
                    <a:cubicBezTo>
                      <a:pt x="20002" y="15059"/>
                      <a:pt x="17933" y="15864"/>
                      <a:pt x="15174" y="15864"/>
                    </a:cubicBezTo>
                    <a:cubicBezTo>
                      <a:pt x="12415" y="15864"/>
                      <a:pt x="10346" y="15059"/>
                      <a:pt x="8851" y="13565"/>
                    </a:cubicBezTo>
                    <a:cubicBezTo>
                      <a:pt x="7357" y="12070"/>
                      <a:pt x="6552" y="10116"/>
                      <a:pt x="6552" y="7932"/>
                    </a:cubicBezTo>
                    <a:close/>
                    <a:moveTo>
                      <a:pt x="38050" y="7932"/>
                    </a:moveTo>
                    <a:cubicBezTo>
                      <a:pt x="38050" y="5633"/>
                      <a:pt x="38854" y="3793"/>
                      <a:pt x="40349" y="2299"/>
                    </a:cubicBezTo>
                    <a:cubicBezTo>
                      <a:pt x="41958" y="805"/>
                      <a:pt x="44027" y="0"/>
                      <a:pt x="46786" y="0"/>
                    </a:cubicBezTo>
                    <a:cubicBezTo>
                      <a:pt x="49545" y="0"/>
                      <a:pt x="51614" y="805"/>
                      <a:pt x="53223" y="2299"/>
                    </a:cubicBezTo>
                    <a:cubicBezTo>
                      <a:pt x="54833" y="3793"/>
                      <a:pt x="55522" y="5748"/>
                      <a:pt x="55522" y="7932"/>
                    </a:cubicBezTo>
                    <a:cubicBezTo>
                      <a:pt x="55522" y="10116"/>
                      <a:pt x="54718" y="12070"/>
                      <a:pt x="53223" y="13565"/>
                    </a:cubicBezTo>
                    <a:cubicBezTo>
                      <a:pt x="51614" y="15059"/>
                      <a:pt x="49545" y="15864"/>
                      <a:pt x="46786" y="15864"/>
                    </a:cubicBezTo>
                    <a:cubicBezTo>
                      <a:pt x="44027" y="15864"/>
                      <a:pt x="41958" y="15059"/>
                      <a:pt x="40349" y="13565"/>
                    </a:cubicBezTo>
                    <a:cubicBezTo>
                      <a:pt x="38739" y="12070"/>
                      <a:pt x="38050" y="10116"/>
                      <a:pt x="38050" y="7932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6" name="Freihandform: Form 165">
                <a:extLst>
                  <a:ext uri="{FF2B5EF4-FFF2-40B4-BE49-F238E27FC236}">
                    <a16:creationId xmlns:a16="http://schemas.microsoft.com/office/drawing/2014/main" id="{A705F680-CCAE-448B-1F89-2834C2A8611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49237" y="1892627"/>
                <a:ext cx="39199" cy="74259"/>
              </a:xfrm>
              <a:custGeom>
                <a:avLst/>
                <a:gdLst>
                  <a:gd name="connsiteX0" fmla="*/ 39084 w 39199"/>
                  <a:gd name="connsiteY0" fmla="*/ 16323 h 74259"/>
                  <a:gd name="connsiteX1" fmla="*/ 32302 w 39199"/>
                  <a:gd name="connsiteY1" fmla="*/ 15749 h 74259"/>
                  <a:gd name="connsiteX2" fmla="*/ 16783 w 39199"/>
                  <a:gd name="connsiteY2" fmla="*/ 24370 h 74259"/>
                  <a:gd name="connsiteX3" fmla="*/ 16783 w 39199"/>
                  <a:gd name="connsiteY3" fmla="*/ 74260 h 74259"/>
                  <a:gd name="connsiteX4" fmla="*/ 0 w 39199"/>
                  <a:gd name="connsiteY4" fmla="*/ 74260 h 74259"/>
                  <a:gd name="connsiteX5" fmla="*/ 0 w 39199"/>
                  <a:gd name="connsiteY5" fmla="*/ 1379 h 74259"/>
                  <a:gd name="connsiteX6" fmla="*/ 15979 w 39199"/>
                  <a:gd name="connsiteY6" fmla="*/ 1379 h 74259"/>
                  <a:gd name="connsiteX7" fmla="*/ 16438 w 39199"/>
                  <a:gd name="connsiteY7" fmla="*/ 9541 h 74259"/>
                  <a:gd name="connsiteX8" fmla="*/ 33222 w 39199"/>
                  <a:gd name="connsiteY8" fmla="*/ 0 h 74259"/>
                  <a:gd name="connsiteX9" fmla="*/ 39199 w 39199"/>
                  <a:gd name="connsiteY9" fmla="*/ 920 h 74259"/>
                  <a:gd name="connsiteX10" fmla="*/ 39199 w 39199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9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6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7" name="Freihandform: Form 166">
                <a:extLst>
                  <a:ext uri="{FF2B5EF4-FFF2-40B4-BE49-F238E27FC236}">
                    <a16:creationId xmlns:a16="http://schemas.microsoft.com/office/drawing/2014/main" id="{301B1A19-0418-D3F6-5175-29B41CE9068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44188" y="1868832"/>
                <a:ext cx="79777" cy="98055"/>
              </a:xfrm>
              <a:custGeom>
                <a:avLst/>
                <a:gdLst>
                  <a:gd name="connsiteX0" fmla="*/ 28853 w 79777"/>
                  <a:gd name="connsiteY0" fmla="*/ 55637 h 98055"/>
                  <a:gd name="connsiteX1" fmla="*/ 17473 w 79777"/>
                  <a:gd name="connsiteY1" fmla="*/ 67478 h 98055"/>
                  <a:gd name="connsiteX2" fmla="*/ 17473 w 79777"/>
                  <a:gd name="connsiteY2" fmla="*/ 98055 h 98055"/>
                  <a:gd name="connsiteX3" fmla="*/ 0 w 79777"/>
                  <a:gd name="connsiteY3" fmla="*/ 98055 h 98055"/>
                  <a:gd name="connsiteX4" fmla="*/ 0 w 79777"/>
                  <a:gd name="connsiteY4" fmla="*/ 0 h 98055"/>
                  <a:gd name="connsiteX5" fmla="*/ 17473 w 79777"/>
                  <a:gd name="connsiteY5" fmla="*/ 0 h 98055"/>
                  <a:gd name="connsiteX6" fmla="*/ 17473 w 79777"/>
                  <a:gd name="connsiteY6" fmla="*/ 45981 h 98055"/>
                  <a:gd name="connsiteX7" fmla="*/ 27129 w 79777"/>
                  <a:gd name="connsiteY7" fmla="*/ 34371 h 98055"/>
                  <a:gd name="connsiteX8" fmla="*/ 56557 w 79777"/>
                  <a:gd name="connsiteY8" fmla="*/ 0 h 98055"/>
                  <a:gd name="connsiteX9" fmla="*/ 77708 w 79777"/>
                  <a:gd name="connsiteY9" fmla="*/ 0 h 98055"/>
                  <a:gd name="connsiteX10" fmla="*/ 40349 w 79777"/>
                  <a:gd name="connsiteY10" fmla="*/ 43452 h 98055"/>
                  <a:gd name="connsiteX11" fmla="*/ 79778 w 79777"/>
                  <a:gd name="connsiteY11" fmla="*/ 98055 h 98055"/>
                  <a:gd name="connsiteX12" fmla="*/ 59086 w 79777"/>
                  <a:gd name="connsiteY12" fmla="*/ 98055 h 98055"/>
                  <a:gd name="connsiteX13" fmla="*/ 28853 w 79777"/>
                  <a:gd name="connsiteY13" fmla="*/ 55637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777" h="98055">
                    <a:moveTo>
                      <a:pt x="28853" y="55637"/>
                    </a:moveTo>
                    <a:lnTo>
                      <a:pt x="17473" y="67478"/>
                    </a:lnTo>
                    <a:lnTo>
                      <a:pt x="17473" y="98055"/>
                    </a:lnTo>
                    <a:lnTo>
                      <a:pt x="0" y="98055"/>
                    </a:lnTo>
                    <a:lnTo>
                      <a:pt x="0" y="0"/>
                    </a:lnTo>
                    <a:lnTo>
                      <a:pt x="17473" y="0"/>
                    </a:lnTo>
                    <a:lnTo>
                      <a:pt x="17473" y="45981"/>
                    </a:lnTo>
                    <a:lnTo>
                      <a:pt x="27129" y="34371"/>
                    </a:lnTo>
                    <a:lnTo>
                      <a:pt x="56557" y="0"/>
                    </a:lnTo>
                    <a:lnTo>
                      <a:pt x="77708" y="0"/>
                    </a:lnTo>
                    <a:lnTo>
                      <a:pt x="40349" y="43452"/>
                    </a:lnTo>
                    <a:lnTo>
                      <a:pt x="79778" y="98055"/>
                    </a:lnTo>
                    <a:lnTo>
                      <a:pt x="59086" y="98055"/>
                    </a:lnTo>
                    <a:lnTo>
                      <a:pt x="28853" y="55637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8" name="Freihandform: Form 167">
                <a:extLst>
                  <a:ext uri="{FF2B5EF4-FFF2-40B4-BE49-F238E27FC236}">
                    <a16:creationId xmlns:a16="http://schemas.microsoft.com/office/drawing/2014/main" id="{010D49EF-DE00-9533-0AA1-55FBC9EA14D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30173" y="189251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80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9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80" y="22416"/>
                    </a:lnTo>
                    <a:cubicBezTo>
                      <a:pt x="1380" y="18393"/>
                      <a:pt x="2759" y="14714"/>
                      <a:pt x="5403" y="11150"/>
                    </a:cubicBezTo>
                    <a:cubicBezTo>
                      <a:pt x="8047" y="7587"/>
                      <a:pt x="11840" y="4943"/>
                      <a:pt x="16438" y="2989"/>
                    </a:cubicBezTo>
                    <a:cubicBezTo>
                      <a:pt x="21152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2993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945" y="62420"/>
                      <a:pt x="28509" y="6242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9" name="Freihandform: Form 168">
                <a:extLst>
                  <a:ext uri="{FF2B5EF4-FFF2-40B4-BE49-F238E27FC236}">
                    <a16:creationId xmlns:a16="http://schemas.microsoft.com/office/drawing/2014/main" id="{82236A88-3DA5-9BB4-4570-8CA90D03A6B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10411" y="1892627"/>
                <a:ext cx="39198" cy="74259"/>
              </a:xfrm>
              <a:custGeom>
                <a:avLst/>
                <a:gdLst>
                  <a:gd name="connsiteX0" fmla="*/ 39084 w 39198"/>
                  <a:gd name="connsiteY0" fmla="*/ 16323 h 74259"/>
                  <a:gd name="connsiteX1" fmla="*/ 32302 w 39198"/>
                  <a:gd name="connsiteY1" fmla="*/ 15749 h 74259"/>
                  <a:gd name="connsiteX2" fmla="*/ 16783 w 39198"/>
                  <a:gd name="connsiteY2" fmla="*/ 24370 h 74259"/>
                  <a:gd name="connsiteX3" fmla="*/ 16783 w 39198"/>
                  <a:gd name="connsiteY3" fmla="*/ 74260 h 74259"/>
                  <a:gd name="connsiteX4" fmla="*/ 0 w 39198"/>
                  <a:gd name="connsiteY4" fmla="*/ 74260 h 74259"/>
                  <a:gd name="connsiteX5" fmla="*/ 0 w 39198"/>
                  <a:gd name="connsiteY5" fmla="*/ 1379 h 74259"/>
                  <a:gd name="connsiteX6" fmla="*/ 15979 w 39198"/>
                  <a:gd name="connsiteY6" fmla="*/ 1379 h 74259"/>
                  <a:gd name="connsiteX7" fmla="*/ 16438 w 39198"/>
                  <a:gd name="connsiteY7" fmla="*/ 9541 h 74259"/>
                  <a:gd name="connsiteX8" fmla="*/ 33222 w 39198"/>
                  <a:gd name="connsiteY8" fmla="*/ 0 h 74259"/>
                  <a:gd name="connsiteX9" fmla="*/ 39199 w 39198"/>
                  <a:gd name="connsiteY9" fmla="*/ 920 h 74259"/>
                  <a:gd name="connsiteX10" fmla="*/ 39199 w 39198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8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5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0" name="Freihandform: Form 169">
                <a:extLst>
                  <a:ext uri="{FF2B5EF4-FFF2-40B4-BE49-F238E27FC236}">
                    <a16:creationId xmlns:a16="http://schemas.microsoft.com/office/drawing/2014/main" id="{B88A030C-91C7-05E0-1FA1-F928A93609B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58691" y="1863314"/>
                <a:ext cx="65523" cy="104722"/>
              </a:xfrm>
              <a:custGeom>
                <a:avLst/>
                <a:gdLst>
                  <a:gd name="connsiteX0" fmla="*/ 0 w 65523"/>
                  <a:gd name="connsiteY0" fmla="*/ 66558 h 104722"/>
                  <a:gd name="connsiteX1" fmla="*/ 8047 w 65523"/>
                  <a:gd name="connsiteY1" fmla="*/ 39544 h 104722"/>
                  <a:gd name="connsiteX2" fmla="*/ 29543 w 65523"/>
                  <a:gd name="connsiteY2" fmla="*/ 29313 h 104722"/>
                  <a:gd name="connsiteX3" fmla="*/ 48740 w 65523"/>
                  <a:gd name="connsiteY3" fmla="*/ 37360 h 104722"/>
                  <a:gd name="connsiteX4" fmla="*/ 48740 w 65523"/>
                  <a:gd name="connsiteY4" fmla="*/ 0 h 104722"/>
                  <a:gd name="connsiteX5" fmla="*/ 65523 w 65523"/>
                  <a:gd name="connsiteY5" fmla="*/ 0 h 104722"/>
                  <a:gd name="connsiteX6" fmla="*/ 65523 w 65523"/>
                  <a:gd name="connsiteY6" fmla="*/ 103458 h 104722"/>
                  <a:gd name="connsiteX7" fmla="*/ 50349 w 65523"/>
                  <a:gd name="connsiteY7" fmla="*/ 103458 h 104722"/>
                  <a:gd name="connsiteX8" fmla="*/ 49545 w 65523"/>
                  <a:gd name="connsiteY8" fmla="*/ 95871 h 104722"/>
                  <a:gd name="connsiteX9" fmla="*/ 29428 w 65523"/>
                  <a:gd name="connsiteY9" fmla="*/ 104723 h 104722"/>
                  <a:gd name="connsiteX10" fmla="*/ 8277 w 65523"/>
                  <a:gd name="connsiteY10" fmla="*/ 94377 h 104722"/>
                  <a:gd name="connsiteX11" fmla="*/ 115 w 65523"/>
                  <a:gd name="connsiteY11" fmla="*/ 66328 h 104722"/>
                  <a:gd name="connsiteX12" fmla="*/ 16783 w 65523"/>
                  <a:gd name="connsiteY12" fmla="*/ 67937 h 104722"/>
                  <a:gd name="connsiteX13" fmla="*/ 21151 w 65523"/>
                  <a:gd name="connsiteY13" fmla="*/ 85295 h 104722"/>
                  <a:gd name="connsiteX14" fmla="*/ 33566 w 65523"/>
                  <a:gd name="connsiteY14" fmla="*/ 91503 h 104722"/>
                  <a:gd name="connsiteX15" fmla="*/ 48625 w 65523"/>
                  <a:gd name="connsiteY15" fmla="*/ 82537 h 104722"/>
                  <a:gd name="connsiteX16" fmla="*/ 48625 w 65523"/>
                  <a:gd name="connsiteY16" fmla="*/ 51384 h 104722"/>
                  <a:gd name="connsiteX17" fmla="*/ 33681 w 65523"/>
                  <a:gd name="connsiteY17" fmla="*/ 42648 h 104722"/>
                  <a:gd name="connsiteX18" fmla="*/ 21151 w 65523"/>
                  <a:gd name="connsiteY18" fmla="*/ 48970 h 104722"/>
                  <a:gd name="connsiteX19" fmla="*/ 16783 w 65523"/>
                  <a:gd name="connsiteY19" fmla="*/ 67937 h 10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523" h="104722">
                    <a:moveTo>
                      <a:pt x="0" y="66558"/>
                    </a:moveTo>
                    <a:cubicBezTo>
                      <a:pt x="0" y="55293"/>
                      <a:pt x="2644" y="46326"/>
                      <a:pt x="8047" y="39544"/>
                    </a:cubicBezTo>
                    <a:cubicBezTo>
                      <a:pt x="13450" y="32762"/>
                      <a:pt x="20577" y="29313"/>
                      <a:pt x="29543" y="29313"/>
                    </a:cubicBezTo>
                    <a:cubicBezTo>
                      <a:pt x="37475" y="29313"/>
                      <a:pt x="43797" y="31957"/>
                      <a:pt x="48740" y="37360"/>
                    </a:cubicBezTo>
                    <a:lnTo>
                      <a:pt x="48740" y="0"/>
                    </a:lnTo>
                    <a:lnTo>
                      <a:pt x="65523" y="0"/>
                    </a:lnTo>
                    <a:lnTo>
                      <a:pt x="65523" y="103458"/>
                    </a:lnTo>
                    <a:lnTo>
                      <a:pt x="50349" y="103458"/>
                    </a:lnTo>
                    <a:lnTo>
                      <a:pt x="49545" y="95871"/>
                    </a:lnTo>
                    <a:cubicBezTo>
                      <a:pt x="44487" y="101849"/>
                      <a:pt x="37820" y="104723"/>
                      <a:pt x="29428" y="104723"/>
                    </a:cubicBezTo>
                    <a:cubicBezTo>
                      <a:pt x="21036" y="104723"/>
                      <a:pt x="13564" y="101274"/>
                      <a:pt x="8277" y="94377"/>
                    </a:cubicBezTo>
                    <a:cubicBezTo>
                      <a:pt x="2989" y="87480"/>
                      <a:pt x="115" y="78168"/>
                      <a:pt x="115" y="66328"/>
                    </a:cubicBezTo>
                    <a:close/>
                    <a:moveTo>
                      <a:pt x="16783" y="67937"/>
                    </a:moveTo>
                    <a:cubicBezTo>
                      <a:pt x="16783" y="75294"/>
                      <a:pt x="18278" y="81157"/>
                      <a:pt x="21151" y="85295"/>
                    </a:cubicBezTo>
                    <a:cubicBezTo>
                      <a:pt x="24025" y="89434"/>
                      <a:pt x="28278" y="91503"/>
                      <a:pt x="33566" y="91503"/>
                    </a:cubicBezTo>
                    <a:cubicBezTo>
                      <a:pt x="40464" y="91503"/>
                      <a:pt x="45407" y="88514"/>
                      <a:pt x="48625" y="82537"/>
                    </a:cubicBezTo>
                    <a:lnTo>
                      <a:pt x="48625" y="51384"/>
                    </a:lnTo>
                    <a:cubicBezTo>
                      <a:pt x="45521" y="45522"/>
                      <a:pt x="40579" y="42648"/>
                      <a:pt x="33681" y="42648"/>
                    </a:cubicBezTo>
                    <a:cubicBezTo>
                      <a:pt x="28278" y="42648"/>
                      <a:pt x="24025" y="44717"/>
                      <a:pt x="21151" y="48970"/>
                    </a:cubicBezTo>
                    <a:cubicBezTo>
                      <a:pt x="18278" y="53223"/>
                      <a:pt x="16783" y="59546"/>
                      <a:pt x="16783" y="67937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1" name="Freihandform: Form 170">
                <a:extLst>
                  <a:ext uri="{FF2B5EF4-FFF2-40B4-BE49-F238E27FC236}">
                    <a16:creationId xmlns:a16="http://schemas.microsoft.com/office/drawing/2014/main" id="{948F1502-390F-1410-8757-E53956B9582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2722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2" name="Freihandform: Form 171">
                <a:extLst>
                  <a:ext uri="{FF2B5EF4-FFF2-40B4-BE49-F238E27FC236}">
                    <a16:creationId xmlns:a16="http://schemas.microsoft.com/office/drawing/2014/main" id="{E67D37B6-547C-5BF2-918A-19B516CEEA9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76174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3 w 69431"/>
                  <a:gd name="connsiteY7" fmla="*/ 57822 h 75524"/>
                  <a:gd name="connsiteX8" fmla="*/ 53108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8 w 69431"/>
                  <a:gd name="connsiteY17" fmla="*/ 37015 h 75524"/>
                  <a:gd name="connsiteX18" fmla="*/ 48050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1956" y="1494"/>
                      <a:pt x="28049" y="0"/>
                      <a:pt x="34831" y="0"/>
                    </a:cubicBezTo>
                    <a:cubicBezTo>
                      <a:pt x="44947" y="0"/>
                      <a:pt x="53108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3" y="57822"/>
                    </a:cubicBezTo>
                    <a:cubicBezTo>
                      <a:pt x="62420" y="63454"/>
                      <a:pt x="58396" y="67823"/>
                      <a:pt x="53108" y="70926"/>
                    </a:cubicBezTo>
                    <a:cubicBezTo>
                      <a:pt x="47820" y="74030"/>
                      <a:pt x="41728" y="75524"/>
                      <a:pt x="34831" y="75524"/>
                    </a:cubicBezTo>
                    <a:cubicBezTo>
                      <a:pt x="24255" y="75524"/>
                      <a:pt x="15863" y="72076"/>
                      <a:pt x="9541" y="65294"/>
                    </a:cubicBezTo>
                    <a:cubicBezTo>
                      <a:pt x="3219" y="58396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2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4947" y="60236"/>
                      <a:pt x="48166" y="55982"/>
                    </a:cubicBezTo>
                    <a:cubicBezTo>
                      <a:pt x="51269" y="51614"/>
                      <a:pt x="52878" y="45407"/>
                      <a:pt x="52878" y="37015"/>
                    </a:cubicBezTo>
                    <a:cubicBezTo>
                      <a:pt x="52878" y="29658"/>
                      <a:pt x="51269" y="23795"/>
                      <a:pt x="48050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2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3" name="Freihandform: Form 172">
                <a:extLst>
                  <a:ext uri="{FF2B5EF4-FFF2-40B4-BE49-F238E27FC236}">
                    <a16:creationId xmlns:a16="http://schemas.microsoft.com/office/drawing/2014/main" id="{55DF252D-DD13-F826-7DC9-615B4A141C8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044" y="1863429"/>
                <a:ext cx="16783" cy="103458"/>
              </a:xfrm>
              <a:custGeom>
                <a:avLst/>
                <a:gdLst>
                  <a:gd name="connsiteX0" fmla="*/ 16783 w 16783"/>
                  <a:gd name="connsiteY0" fmla="*/ 103458 h 103458"/>
                  <a:gd name="connsiteX1" fmla="*/ 0 w 16783"/>
                  <a:gd name="connsiteY1" fmla="*/ 103458 h 103458"/>
                  <a:gd name="connsiteX2" fmla="*/ 0 w 16783"/>
                  <a:gd name="connsiteY2" fmla="*/ 0 h 103458"/>
                  <a:gd name="connsiteX3" fmla="*/ 16783 w 16783"/>
                  <a:gd name="connsiteY3" fmla="*/ 0 h 103458"/>
                  <a:gd name="connsiteX4" fmla="*/ 16783 w 16783"/>
                  <a:gd name="connsiteY4" fmla="*/ 103458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8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4" name="Freihandform: Form 173">
                <a:extLst>
                  <a:ext uri="{FF2B5EF4-FFF2-40B4-BE49-F238E27FC236}">
                    <a16:creationId xmlns:a16="http://schemas.microsoft.com/office/drawing/2014/main" id="{5CB823CB-9F94-E3D1-DF5A-5773B12EB3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94806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4 w 69431"/>
                  <a:gd name="connsiteY7" fmla="*/ 57822 h 75524"/>
                  <a:gd name="connsiteX8" fmla="*/ 53109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9 w 69431"/>
                  <a:gd name="connsiteY17" fmla="*/ 37015 h 75524"/>
                  <a:gd name="connsiteX18" fmla="*/ 48051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2071" y="1494"/>
                      <a:pt x="28049" y="0"/>
                      <a:pt x="34831" y="0"/>
                    </a:cubicBezTo>
                    <a:cubicBezTo>
                      <a:pt x="44947" y="0"/>
                      <a:pt x="53109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4" y="57822"/>
                    </a:cubicBezTo>
                    <a:cubicBezTo>
                      <a:pt x="62535" y="63569"/>
                      <a:pt x="58396" y="67823"/>
                      <a:pt x="53109" y="70926"/>
                    </a:cubicBezTo>
                    <a:cubicBezTo>
                      <a:pt x="47821" y="74030"/>
                      <a:pt x="41728" y="75524"/>
                      <a:pt x="34831" y="75524"/>
                    </a:cubicBezTo>
                    <a:cubicBezTo>
                      <a:pt x="24255" y="75524"/>
                      <a:pt x="15864" y="72076"/>
                      <a:pt x="9541" y="65294"/>
                    </a:cubicBezTo>
                    <a:cubicBezTo>
                      <a:pt x="3219" y="58511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3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5062" y="60236"/>
                      <a:pt x="48166" y="55982"/>
                    </a:cubicBezTo>
                    <a:cubicBezTo>
                      <a:pt x="51269" y="51614"/>
                      <a:pt x="52879" y="45407"/>
                      <a:pt x="52879" y="37015"/>
                    </a:cubicBezTo>
                    <a:cubicBezTo>
                      <a:pt x="52879" y="29658"/>
                      <a:pt x="51269" y="23795"/>
                      <a:pt x="48051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3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5" name="Freihandform: Form 174">
                <a:extLst>
                  <a:ext uri="{FF2B5EF4-FFF2-40B4-BE49-F238E27FC236}">
                    <a16:creationId xmlns:a16="http://schemas.microsoft.com/office/drawing/2014/main" id="{75A3C54C-415C-7257-EE40-ABDDB2C6313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77227" y="1892627"/>
                <a:ext cx="65868" cy="102998"/>
              </a:xfrm>
              <a:custGeom>
                <a:avLst/>
                <a:gdLst>
                  <a:gd name="connsiteX0" fmla="*/ 0 w 65868"/>
                  <a:gd name="connsiteY0" fmla="*/ 37245 h 102998"/>
                  <a:gd name="connsiteX1" fmla="*/ 8162 w 65868"/>
                  <a:gd name="connsiteY1" fmla="*/ 10116 h 102998"/>
                  <a:gd name="connsiteX2" fmla="*/ 29888 w 65868"/>
                  <a:gd name="connsiteY2" fmla="*/ 0 h 102998"/>
                  <a:gd name="connsiteX3" fmla="*/ 50005 w 65868"/>
                  <a:gd name="connsiteY3" fmla="*/ 8736 h 102998"/>
                  <a:gd name="connsiteX4" fmla="*/ 50809 w 65868"/>
                  <a:gd name="connsiteY4" fmla="*/ 1379 h 102998"/>
                  <a:gd name="connsiteX5" fmla="*/ 65868 w 65868"/>
                  <a:gd name="connsiteY5" fmla="*/ 1379 h 102998"/>
                  <a:gd name="connsiteX6" fmla="*/ 65868 w 65868"/>
                  <a:gd name="connsiteY6" fmla="*/ 72076 h 102998"/>
                  <a:gd name="connsiteX7" fmla="*/ 56787 w 65868"/>
                  <a:gd name="connsiteY7" fmla="*/ 94722 h 102998"/>
                  <a:gd name="connsiteX8" fmla="*/ 32187 w 65868"/>
                  <a:gd name="connsiteY8" fmla="*/ 102998 h 102998"/>
                  <a:gd name="connsiteX9" fmla="*/ 16208 w 65868"/>
                  <a:gd name="connsiteY9" fmla="*/ 99665 h 102998"/>
                  <a:gd name="connsiteX10" fmla="*/ 4368 w 65868"/>
                  <a:gd name="connsiteY10" fmla="*/ 90928 h 102998"/>
                  <a:gd name="connsiteX11" fmla="*/ 12300 w 65868"/>
                  <a:gd name="connsiteY11" fmla="*/ 81042 h 102998"/>
                  <a:gd name="connsiteX12" fmla="*/ 31382 w 65868"/>
                  <a:gd name="connsiteY12" fmla="*/ 90009 h 102998"/>
                  <a:gd name="connsiteX13" fmla="*/ 44602 w 65868"/>
                  <a:gd name="connsiteY13" fmla="*/ 85640 h 102998"/>
                  <a:gd name="connsiteX14" fmla="*/ 49430 w 65868"/>
                  <a:gd name="connsiteY14" fmla="*/ 72651 h 102998"/>
                  <a:gd name="connsiteX15" fmla="*/ 49430 w 65868"/>
                  <a:gd name="connsiteY15" fmla="*/ 67708 h 102998"/>
                  <a:gd name="connsiteX16" fmla="*/ 30118 w 65868"/>
                  <a:gd name="connsiteY16" fmla="*/ 75639 h 102998"/>
                  <a:gd name="connsiteX17" fmla="*/ 8737 w 65868"/>
                  <a:gd name="connsiteY17" fmla="*/ 65523 h 102998"/>
                  <a:gd name="connsiteX18" fmla="*/ 460 w 65868"/>
                  <a:gd name="connsiteY18" fmla="*/ 37360 h 102998"/>
                  <a:gd name="connsiteX19" fmla="*/ 16668 w 65868"/>
                  <a:gd name="connsiteY19" fmla="*/ 38624 h 102998"/>
                  <a:gd name="connsiteX20" fmla="*/ 21266 w 65868"/>
                  <a:gd name="connsiteY20" fmla="*/ 55867 h 102998"/>
                  <a:gd name="connsiteX21" fmla="*/ 34026 w 65868"/>
                  <a:gd name="connsiteY21" fmla="*/ 62190 h 102998"/>
                  <a:gd name="connsiteX22" fmla="*/ 49085 w 65868"/>
                  <a:gd name="connsiteY22" fmla="*/ 53683 h 102998"/>
                  <a:gd name="connsiteX23" fmla="*/ 49085 w 65868"/>
                  <a:gd name="connsiteY23" fmla="*/ 21611 h 102998"/>
                  <a:gd name="connsiteX24" fmla="*/ 34141 w 65868"/>
                  <a:gd name="connsiteY24" fmla="*/ 13335 h 102998"/>
                  <a:gd name="connsiteX25" fmla="*/ 21266 w 65868"/>
                  <a:gd name="connsiteY25" fmla="*/ 19772 h 102998"/>
                  <a:gd name="connsiteX26" fmla="*/ 16668 w 65868"/>
                  <a:gd name="connsiteY26" fmla="*/ 38624 h 102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5868" h="102998">
                    <a:moveTo>
                      <a:pt x="0" y="37245"/>
                    </a:moveTo>
                    <a:cubicBezTo>
                      <a:pt x="0" y="25979"/>
                      <a:pt x="2759" y="16898"/>
                      <a:pt x="8162" y="10116"/>
                    </a:cubicBezTo>
                    <a:cubicBezTo>
                      <a:pt x="13565" y="3334"/>
                      <a:pt x="20807" y="0"/>
                      <a:pt x="29888" y="0"/>
                    </a:cubicBezTo>
                    <a:cubicBezTo>
                      <a:pt x="38395" y="0"/>
                      <a:pt x="45062" y="2874"/>
                      <a:pt x="50005" y="8736"/>
                    </a:cubicBezTo>
                    <a:lnTo>
                      <a:pt x="50809" y="1379"/>
                    </a:lnTo>
                    <a:lnTo>
                      <a:pt x="65868" y="1379"/>
                    </a:lnTo>
                    <a:lnTo>
                      <a:pt x="65868" y="72076"/>
                    </a:lnTo>
                    <a:cubicBezTo>
                      <a:pt x="65868" y="81617"/>
                      <a:pt x="62880" y="89204"/>
                      <a:pt x="56787" y="94722"/>
                    </a:cubicBezTo>
                    <a:cubicBezTo>
                      <a:pt x="50694" y="100239"/>
                      <a:pt x="42533" y="102998"/>
                      <a:pt x="32187" y="102998"/>
                    </a:cubicBezTo>
                    <a:cubicBezTo>
                      <a:pt x="26669" y="102998"/>
                      <a:pt x="21381" y="101849"/>
                      <a:pt x="16208" y="99665"/>
                    </a:cubicBezTo>
                    <a:cubicBezTo>
                      <a:pt x="11036" y="97481"/>
                      <a:pt x="7012" y="94492"/>
                      <a:pt x="4368" y="90928"/>
                    </a:cubicBezTo>
                    <a:lnTo>
                      <a:pt x="12300" y="81042"/>
                    </a:lnTo>
                    <a:cubicBezTo>
                      <a:pt x="17473" y="87020"/>
                      <a:pt x="23795" y="90009"/>
                      <a:pt x="31382" y="90009"/>
                    </a:cubicBezTo>
                    <a:cubicBezTo>
                      <a:pt x="36900" y="90009"/>
                      <a:pt x="41383" y="88514"/>
                      <a:pt x="44602" y="85640"/>
                    </a:cubicBezTo>
                    <a:cubicBezTo>
                      <a:pt x="47821" y="82652"/>
                      <a:pt x="49430" y="78398"/>
                      <a:pt x="49430" y="72651"/>
                    </a:cubicBezTo>
                    <a:lnTo>
                      <a:pt x="49430" y="67708"/>
                    </a:lnTo>
                    <a:cubicBezTo>
                      <a:pt x="44602" y="72995"/>
                      <a:pt x="38165" y="75639"/>
                      <a:pt x="30118" y="75639"/>
                    </a:cubicBezTo>
                    <a:cubicBezTo>
                      <a:pt x="21381" y="75639"/>
                      <a:pt x="14254" y="72306"/>
                      <a:pt x="8737" y="65523"/>
                    </a:cubicBezTo>
                    <a:cubicBezTo>
                      <a:pt x="3219" y="58741"/>
                      <a:pt x="460" y="49315"/>
                      <a:pt x="460" y="37360"/>
                    </a:cubicBezTo>
                    <a:close/>
                    <a:moveTo>
                      <a:pt x="16668" y="38624"/>
                    </a:moveTo>
                    <a:cubicBezTo>
                      <a:pt x="16668" y="45981"/>
                      <a:pt x="18163" y="51729"/>
                      <a:pt x="21266" y="55867"/>
                    </a:cubicBezTo>
                    <a:cubicBezTo>
                      <a:pt x="24370" y="60121"/>
                      <a:pt x="28509" y="62190"/>
                      <a:pt x="34026" y="62190"/>
                    </a:cubicBezTo>
                    <a:cubicBezTo>
                      <a:pt x="40808" y="62190"/>
                      <a:pt x="45752" y="59316"/>
                      <a:pt x="49085" y="53683"/>
                    </a:cubicBezTo>
                    <a:lnTo>
                      <a:pt x="49085" y="21611"/>
                    </a:lnTo>
                    <a:cubicBezTo>
                      <a:pt x="45866" y="16093"/>
                      <a:pt x="40924" y="13335"/>
                      <a:pt x="34141" y="13335"/>
                    </a:cubicBezTo>
                    <a:cubicBezTo>
                      <a:pt x="28623" y="13335"/>
                      <a:pt x="24370" y="15519"/>
                      <a:pt x="21266" y="19772"/>
                    </a:cubicBezTo>
                    <a:cubicBezTo>
                      <a:pt x="18163" y="24025"/>
                      <a:pt x="16668" y="30348"/>
                      <a:pt x="16668" y="38624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6" name="Freihandform: Form 175">
                <a:extLst>
                  <a:ext uri="{FF2B5EF4-FFF2-40B4-BE49-F238E27FC236}">
                    <a16:creationId xmlns:a16="http://schemas.microsoft.com/office/drawing/2014/main" id="{47C64437-B13C-5B38-0136-A243AB94FAA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61488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7" name="Freihandform: Form 176">
                <a:extLst>
                  <a:ext uri="{FF2B5EF4-FFF2-40B4-BE49-F238E27FC236}">
                    <a16:creationId xmlns:a16="http://schemas.microsoft.com/office/drawing/2014/main" id="{531A2FBD-AD94-AC4F-80C0-90900A09F96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5284" y="189251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79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8" name="Freihandform: Form 177">
                <a:extLst>
                  <a:ext uri="{FF2B5EF4-FFF2-40B4-BE49-F238E27FC236}">
                    <a16:creationId xmlns:a16="http://schemas.microsoft.com/office/drawing/2014/main" id="{FF90D932-318B-C3E4-3D21-18552470690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09088" y="189251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4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4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9" name="Freihandform: Form 178">
                <a:extLst>
                  <a:ext uri="{FF2B5EF4-FFF2-40B4-BE49-F238E27FC236}">
                    <a16:creationId xmlns:a16="http://schemas.microsoft.com/office/drawing/2014/main" id="{1775EABA-4DC8-5B84-A547-BBBB639C3ED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88981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358"/>
                      <a:pt x="12875" y="18163"/>
                      <a:pt x="9771" y="18163"/>
                    </a:cubicBezTo>
                    <a:cubicBezTo>
                      <a:pt x="6667" y="18163"/>
                      <a:pt x="4368" y="17358"/>
                      <a:pt x="2644" y="15634"/>
                    </a:cubicBezTo>
                    <a:cubicBezTo>
                      <a:pt x="920" y="14024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0" name="Freihandform: Form 179">
                <a:extLst>
                  <a:ext uri="{FF2B5EF4-FFF2-40B4-BE49-F238E27FC236}">
                    <a16:creationId xmlns:a16="http://schemas.microsoft.com/office/drawing/2014/main" id="{FBD435E3-3F91-BFE5-D2BE-00017513659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3583" y="1868832"/>
                <a:ext cx="88973" cy="98055"/>
              </a:xfrm>
              <a:custGeom>
                <a:avLst/>
                <a:gdLst>
                  <a:gd name="connsiteX0" fmla="*/ 44257 w 88973"/>
                  <a:gd name="connsiteY0" fmla="*/ 76674 h 98055"/>
                  <a:gd name="connsiteX1" fmla="*/ 69777 w 88973"/>
                  <a:gd name="connsiteY1" fmla="*/ 0 h 98055"/>
                  <a:gd name="connsiteX2" fmla="*/ 88974 w 88973"/>
                  <a:gd name="connsiteY2" fmla="*/ 0 h 98055"/>
                  <a:gd name="connsiteX3" fmla="*/ 52879 w 88973"/>
                  <a:gd name="connsiteY3" fmla="*/ 98055 h 98055"/>
                  <a:gd name="connsiteX4" fmla="*/ 35980 w 88973"/>
                  <a:gd name="connsiteY4" fmla="*/ 98055 h 98055"/>
                  <a:gd name="connsiteX5" fmla="*/ 0 w 88973"/>
                  <a:gd name="connsiteY5" fmla="*/ 0 h 98055"/>
                  <a:gd name="connsiteX6" fmla="*/ 19082 w 88973"/>
                  <a:gd name="connsiteY6" fmla="*/ 0 h 98055"/>
                  <a:gd name="connsiteX7" fmla="*/ 44372 w 88973"/>
                  <a:gd name="connsiteY7" fmla="*/ 76674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73" h="98055">
                    <a:moveTo>
                      <a:pt x="44257" y="76674"/>
                    </a:moveTo>
                    <a:lnTo>
                      <a:pt x="69777" y="0"/>
                    </a:lnTo>
                    <a:lnTo>
                      <a:pt x="88974" y="0"/>
                    </a:lnTo>
                    <a:lnTo>
                      <a:pt x="52879" y="98055"/>
                    </a:lnTo>
                    <a:lnTo>
                      <a:pt x="35980" y="98055"/>
                    </a:lnTo>
                    <a:lnTo>
                      <a:pt x="0" y="0"/>
                    </a:lnTo>
                    <a:lnTo>
                      <a:pt x="19082" y="0"/>
                    </a:lnTo>
                    <a:lnTo>
                      <a:pt x="44372" y="76674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1" name="Freihandform: Form 180">
                <a:extLst>
                  <a:ext uri="{FF2B5EF4-FFF2-40B4-BE49-F238E27FC236}">
                    <a16:creationId xmlns:a16="http://schemas.microsoft.com/office/drawing/2014/main" id="{03E64B6A-A691-D00E-C7FC-4FABF670906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23362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243"/>
                      <a:pt x="12875" y="18163"/>
                      <a:pt x="9771" y="18163"/>
                    </a:cubicBezTo>
                    <a:cubicBezTo>
                      <a:pt x="6667" y="18163"/>
                      <a:pt x="4483" y="17358"/>
                      <a:pt x="2644" y="15634"/>
                    </a:cubicBezTo>
                    <a:cubicBezTo>
                      <a:pt x="805" y="13909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138" name="Grafik 5">
              <a:extLst>
                <a:ext uri="{FF2B5EF4-FFF2-40B4-BE49-F238E27FC236}">
                  <a16:creationId xmlns:a16="http://schemas.microsoft.com/office/drawing/2014/main" id="{5D8C192B-8D99-5D19-BF08-E3500663FDA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07959" y="1035995"/>
              <a:ext cx="1387602" cy="545338"/>
              <a:chOff x="2307959" y="1035995"/>
              <a:chExt cx="1387602" cy="545338"/>
            </a:xfrm>
            <a:solidFill>
              <a:srgbClr val="1D1D1B"/>
            </a:solidFill>
          </p:grpSpPr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A3ACA0C9-B10D-D4E2-409E-1B9C467393B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07959" y="1043237"/>
                <a:ext cx="405785" cy="530739"/>
              </a:xfrm>
              <a:custGeom>
                <a:avLst/>
                <a:gdLst>
                  <a:gd name="connsiteX0" fmla="*/ 0 w 405785"/>
                  <a:gd name="connsiteY0" fmla="*/ 530740 h 530739"/>
                  <a:gd name="connsiteX1" fmla="*/ 0 w 405785"/>
                  <a:gd name="connsiteY1" fmla="*/ 0 h 530739"/>
                  <a:gd name="connsiteX2" fmla="*/ 163349 w 405785"/>
                  <a:gd name="connsiteY2" fmla="*/ 0 h 530739"/>
                  <a:gd name="connsiteX3" fmla="*/ 288533 w 405785"/>
                  <a:gd name="connsiteY3" fmla="*/ 31497 h 530739"/>
                  <a:gd name="connsiteX4" fmla="*/ 374748 w 405785"/>
                  <a:gd name="connsiteY4" fmla="*/ 121161 h 530739"/>
                  <a:gd name="connsiteX5" fmla="*/ 405786 w 405785"/>
                  <a:gd name="connsiteY5" fmla="*/ 253357 h 530739"/>
                  <a:gd name="connsiteX6" fmla="*/ 405786 w 405785"/>
                  <a:gd name="connsiteY6" fmla="*/ 277727 h 530739"/>
                  <a:gd name="connsiteX7" fmla="*/ 375323 w 405785"/>
                  <a:gd name="connsiteY7" fmla="*/ 409349 h 530739"/>
                  <a:gd name="connsiteX8" fmla="*/ 289453 w 405785"/>
                  <a:gd name="connsiteY8" fmla="*/ 498668 h 530739"/>
                  <a:gd name="connsiteX9" fmla="*/ 164383 w 405785"/>
                  <a:gd name="connsiteY9" fmla="*/ 530740 h 530739"/>
                  <a:gd name="connsiteX10" fmla="*/ 0 w 405785"/>
                  <a:gd name="connsiteY10" fmla="*/ 530740 h 530739"/>
                  <a:gd name="connsiteX11" fmla="*/ 109321 w 405785"/>
                  <a:gd name="connsiteY11" fmla="*/ 88514 h 530739"/>
                  <a:gd name="connsiteX12" fmla="*/ 109321 w 405785"/>
                  <a:gd name="connsiteY12" fmla="*/ 442915 h 530739"/>
                  <a:gd name="connsiteX13" fmla="*/ 162199 w 405785"/>
                  <a:gd name="connsiteY13" fmla="*/ 442915 h 530739"/>
                  <a:gd name="connsiteX14" fmla="*/ 260255 w 405785"/>
                  <a:gd name="connsiteY14" fmla="*/ 400957 h 530739"/>
                  <a:gd name="connsiteX15" fmla="*/ 294856 w 405785"/>
                  <a:gd name="connsiteY15" fmla="*/ 281061 h 530739"/>
                  <a:gd name="connsiteX16" fmla="*/ 294856 w 405785"/>
                  <a:gd name="connsiteY16" fmla="*/ 253012 h 530739"/>
                  <a:gd name="connsiteX17" fmla="*/ 261289 w 405785"/>
                  <a:gd name="connsiteY17" fmla="*/ 130357 h 530739"/>
                  <a:gd name="connsiteX18" fmla="*/ 163234 w 405785"/>
                  <a:gd name="connsiteY18" fmla="*/ 88629 h 530739"/>
                  <a:gd name="connsiteX19" fmla="*/ 109321 w 405785"/>
                  <a:gd name="connsiteY19" fmla="*/ 88629 h 53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05785" h="530739">
                    <a:moveTo>
                      <a:pt x="0" y="530740"/>
                    </a:moveTo>
                    <a:lnTo>
                      <a:pt x="0" y="0"/>
                    </a:lnTo>
                    <a:lnTo>
                      <a:pt x="163349" y="0"/>
                    </a:lnTo>
                    <a:cubicBezTo>
                      <a:pt x="210020" y="0"/>
                      <a:pt x="251748" y="10461"/>
                      <a:pt x="288533" y="31497"/>
                    </a:cubicBezTo>
                    <a:cubicBezTo>
                      <a:pt x="325318" y="52534"/>
                      <a:pt x="354057" y="82422"/>
                      <a:pt x="374748" y="121161"/>
                    </a:cubicBezTo>
                    <a:cubicBezTo>
                      <a:pt x="395440" y="159900"/>
                      <a:pt x="405786" y="203927"/>
                      <a:pt x="405786" y="253357"/>
                    </a:cubicBezTo>
                    <a:lnTo>
                      <a:pt x="405786" y="277727"/>
                    </a:lnTo>
                    <a:cubicBezTo>
                      <a:pt x="405786" y="327042"/>
                      <a:pt x="395670" y="370955"/>
                      <a:pt x="375323" y="409349"/>
                    </a:cubicBezTo>
                    <a:cubicBezTo>
                      <a:pt x="355091" y="447743"/>
                      <a:pt x="326468" y="477516"/>
                      <a:pt x="289453" y="498668"/>
                    </a:cubicBezTo>
                    <a:cubicBezTo>
                      <a:pt x="252553" y="519819"/>
                      <a:pt x="210825" y="530510"/>
                      <a:pt x="164383" y="530740"/>
                    </a:cubicBezTo>
                    <a:lnTo>
                      <a:pt x="0" y="530740"/>
                    </a:lnTo>
                    <a:close/>
                    <a:moveTo>
                      <a:pt x="109321" y="88514"/>
                    </a:moveTo>
                    <a:lnTo>
                      <a:pt x="109321" y="442915"/>
                    </a:lnTo>
                    <a:lnTo>
                      <a:pt x="162199" y="442915"/>
                    </a:lnTo>
                    <a:cubicBezTo>
                      <a:pt x="204962" y="442915"/>
                      <a:pt x="237724" y="428891"/>
                      <a:pt x="260255" y="400957"/>
                    </a:cubicBezTo>
                    <a:cubicBezTo>
                      <a:pt x="282900" y="373024"/>
                      <a:pt x="294396" y="333020"/>
                      <a:pt x="294856" y="281061"/>
                    </a:cubicBezTo>
                    <a:lnTo>
                      <a:pt x="294856" y="253012"/>
                    </a:lnTo>
                    <a:cubicBezTo>
                      <a:pt x="294856" y="199099"/>
                      <a:pt x="283705" y="158176"/>
                      <a:pt x="261289" y="130357"/>
                    </a:cubicBezTo>
                    <a:cubicBezTo>
                      <a:pt x="238873" y="102538"/>
                      <a:pt x="206226" y="88629"/>
                      <a:pt x="163234" y="88629"/>
                    </a:cubicBezTo>
                    <a:lnTo>
                      <a:pt x="109321" y="8862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2" name="Freihandform: Form 141">
                <a:extLst>
                  <a:ext uri="{FF2B5EF4-FFF2-40B4-BE49-F238E27FC236}">
                    <a16:creationId xmlns:a16="http://schemas.microsoft.com/office/drawing/2014/main" id="{AE07B373-F6E9-66A0-8664-A257735D887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0646" y="1035995"/>
                <a:ext cx="433029" cy="545338"/>
              </a:xfrm>
              <a:custGeom>
                <a:avLst/>
                <a:gdLst>
                  <a:gd name="connsiteX0" fmla="*/ 433029 w 433029"/>
                  <a:gd name="connsiteY0" fmla="*/ 470964 h 545338"/>
                  <a:gd name="connsiteX1" fmla="*/ 349573 w 433029"/>
                  <a:gd name="connsiteY1" fmla="*/ 525797 h 545338"/>
                  <a:gd name="connsiteX2" fmla="*/ 230022 w 433029"/>
                  <a:gd name="connsiteY2" fmla="*/ 545339 h 545338"/>
                  <a:gd name="connsiteX3" fmla="*/ 109206 w 433029"/>
                  <a:gd name="connsiteY3" fmla="*/ 515221 h 545338"/>
                  <a:gd name="connsiteX4" fmla="*/ 28968 w 433029"/>
                  <a:gd name="connsiteY4" fmla="*/ 427971 h 545338"/>
                  <a:gd name="connsiteX5" fmla="*/ 0 w 433029"/>
                  <a:gd name="connsiteY5" fmla="*/ 293476 h 545338"/>
                  <a:gd name="connsiteX6" fmla="*/ 0 w 433029"/>
                  <a:gd name="connsiteY6" fmla="*/ 257381 h 545338"/>
                  <a:gd name="connsiteX7" fmla="*/ 26784 w 433029"/>
                  <a:gd name="connsiteY7" fmla="*/ 119781 h 545338"/>
                  <a:gd name="connsiteX8" fmla="*/ 104033 w 433029"/>
                  <a:gd name="connsiteY8" fmla="*/ 30808 h 545338"/>
                  <a:gd name="connsiteX9" fmla="*/ 222320 w 433029"/>
                  <a:gd name="connsiteY9" fmla="*/ 0 h 545338"/>
                  <a:gd name="connsiteX10" fmla="*/ 369920 w 433029"/>
                  <a:gd name="connsiteY10" fmla="*/ 45062 h 545338"/>
                  <a:gd name="connsiteX11" fmla="*/ 433029 w 433029"/>
                  <a:gd name="connsiteY11" fmla="*/ 176109 h 545338"/>
                  <a:gd name="connsiteX12" fmla="*/ 326583 w 433029"/>
                  <a:gd name="connsiteY12" fmla="*/ 176109 h 545338"/>
                  <a:gd name="connsiteX13" fmla="*/ 294281 w 433029"/>
                  <a:gd name="connsiteY13" fmla="*/ 109436 h 545338"/>
                  <a:gd name="connsiteX14" fmla="*/ 225539 w 433029"/>
                  <a:gd name="connsiteY14" fmla="*/ 88284 h 545338"/>
                  <a:gd name="connsiteX15" fmla="*/ 140588 w 433029"/>
                  <a:gd name="connsiteY15" fmla="*/ 130242 h 545338"/>
                  <a:gd name="connsiteX16" fmla="*/ 111045 w 433029"/>
                  <a:gd name="connsiteY16" fmla="*/ 254967 h 545338"/>
                  <a:gd name="connsiteX17" fmla="*/ 111045 w 433029"/>
                  <a:gd name="connsiteY17" fmla="*/ 288878 h 545338"/>
                  <a:gd name="connsiteX18" fmla="*/ 142772 w 433029"/>
                  <a:gd name="connsiteY18" fmla="*/ 414982 h 545338"/>
                  <a:gd name="connsiteX19" fmla="*/ 235769 w 433029"/>
                  <a:gd name="connsiteY19" fmla="*/ 457629 h 545338"/>
                  <a:gd name="connsiteX20" fmla="*/ 323594 w 433029"/>
                  <a:gd name="connsiteY20" fmla="*/ 431420 h 545338"/>
                  <a:gd name="connsiteX21" fmla="*/ 323594 w 433029"/>
                  <a:gd name="connsiteY21" fmla="*/ 339917 h 545338"/>
                  <a:gd name="connsiteX22" fmla="*/ 224044 w 433029"/>
                  <a:gd name="connsiteY22" fmla="*/ 339917 h 545338"/>
                  <a:gd name="connsiteX23" fmla="*/ 224044 w 433029"/>
                  <a:gd name="connsiteY23" fmla="*/ 259335 h 545338"/>
                  <a:gd name="connsiteX24" fmla="*/ 432915 w 433029"/>
                  <a:gd name="connsiteY24" fmla="*/ 259335 h 545338"/>
                  <a:gd name="connsiteX25" fmla="*/ 432915 w 433029"/>
                  <a:gd name="connsiteY25" fmla="*/ 471194 h 545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3029" h="545338">
                    <a:moveTo>
                      <a:pt x="433029" y="470964"/>
                    </a:moveTo>
                    <a:cubicBezTo>
                      <a:pt x="413372" y="494529"/>
                      <a:pt x="385554" y="512807"/>
                      <a:pt x="349573" y="525797"/>
                    </a:cubicBezTo>
                    <a:cubicBezTo>
                      <a:pt x="313593" y="538786"/>
                      <a:pt x="273704" y="545339"/>
                      <a:pt x="230022" y="545339"/>
                    </a:cubicBezTo>
                    <a:cubicBezTo>
                      <a:pt x="184040" y="545339"/>
                      <a:pt x="143807" y="535338"/>
                      <a:pt x="109206" y="515221"/>
                    </a:cubicBezTo>
                    <a:cubicBezTo>
                      <a:pt x="74605" y="495104"/>
                      <a:pt x="47821" y="466021"/>
                      <a:pt x="28968" y="427971"/>
                    </a:cubicBezTo>
                    <a:cubicBezTo>
                      <a:pt x="10116" y="389922"/>
                      <a:pt x="460" y="344975"/>
                      <a:pt x="0" y="293476"/>
                    </a:cubicBezTo>
                    <a:lnTo>
                      <a:pt x="0" y="257381"/>
                    </a:lnTo>
                    <a:cubicBezTo>
                      <a:pt x="0" y="204387"/>
                      <a:pt x="8966" y="158521"/>
                      <a:pt x="26784" y="119781"/>
                    </a:cubicBezTo>
                    <a:cubicBezTo>
                      <a:pt x="44602" y="81042"/>
                      <a:pt x="70351" y="51384"/>
                      <a:pt x="104033" y="30808"/>
                    </a:cubicBezTo>
                    <a:cubicBezTo>
                      <a:pt x="137714" y="10231"/>
                      <a:pt x="177143" y="0"/>
                      <a:pt x="222320" y="0"/>
                    </a:cubicBezTo>
                    <a:cubicBezTo>
                      <a:pt x="285199" y="0"/>
                      <a:pt x="334514" y="15059"/>
                      <a:pt x="369920" y="45062"/>
                    </a:cubicBezTo>
                    <a:cubicBezTo>
                      <a:pt x="405441" y="75065"/>
                      <a:pt x="426477" y="118747"/>
                      <a:pt x="433029" y="176109"/>
                    </a:cubicBezTo>
                    <a:lnTo>
                      <a:pt x="326583" y="176109"/>
                    </a:lnTo>
                    <a:cubicBezTo>
                      <a:pt x="321755" y="145761"/>
                      <a:pt x="310949" y="123460"/>
                      <a:pt x="294281" y="109436"/>
                    </a:cubicBezTo>
                    <a:cubicBezTo>
                      <a:pt x="277612" y="95296"/>
                      <a:pt x="254737" y="88284"/>
                      <a:pt x="225539" y="88284"/>
                    </a:cubicBezTo>
                    <a:cubicBezTo>
                      <a:pt x="188409" y="88284"/>
                      <a:pt x="160015" y="102309"/>
                      <a:pt x="140588" y="130242"/>
                    </a:cubicBezTo>
                    <a:cubicBezTo>
                      <a:pt x="121161" y="158176"/>
                      <a:pt x="111275" y="199789"/>
                      <a:pt x="111045" y="254967"/>
                    </a:cubicBezTo>
                    <a:lnTo>
                      <a:pt x="111045" y="288878"/>
                    </a:lnTo>
                    <a:cubicBezTo>
                      <a:pt x="111045" y="344515"/>
                      <a:pt x="121621" y="386588"/>
                      <a:pt x="142772" y="414982"/>
                    </a:cubicBezTo>
                    <a:cubicBezTo>
                      <a:pt x="163923" y="443375"/>
                      <a:pt x="194961" y="457629"/>
                      <a:pt x="235769" y="457629"/>
                    </a:cubicBezTo>
                    <a:cubicBezTo>
                      <a:pt x="276578" y="457629"/>
                      <a:pt x="306121" y="448893"/>
                      <a:pt x="323594" y="431420"/>
                    </a:cubicBezTo>
                    <a:lnTo>
                      <a:pt x="323594" y="339917"/>
                    </a:lnTo>
                    <a:lnTo>
                      <a:pt x="224044" y="339917"/>
                    </a:lnTo>
                    <a:lnTo>
                      <a:pt x="224044" y="259335"/>
                    </a:lnTo>
                    <a:lnTo>
                      <a:pt x="432915" y="259335"/>
                    </a:lnTo>
                    <a:lnTo>
                      <a:pt x="432915" y="471194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3" name="Freihandform: Form 142">
                <a:extLst>
                  <a:ext uri="{FF2B5EF4-FFF2-40B4-BE49-F238E27FC236}">
                    <a16:creationId xmlns:a16="http://schemas.microsoft.com/office/drawing/2014/main" id="{83751657-9746-A70E-F4E4-D3157F05FA2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62877" y="1043237"/>
                <a:ext cx="432684" cy="530854"/>
              </a:xfrm>
              <a:custGeom>
                <a:avLst/>
                <a:gdLst>
                  <a:gd name="connsiteX0" fmla="*/ 166223 w 432684"/>
                  <a:gd name="connsiteY0" fmla="*/ 317846 h 530854"/>
                  <a:gd name="connsiteX1" fmla="*/ 109321 w 432684"/>
                  <a:gd name="connsiteY1" fmla="*/ 379116 h 530854"/>
                  <a:gd name="connsiteX2" fmla="*/ 109321 w 432684"/>
                  <a:gd name="connsiteY2" fmla="*/ 530740 h 530854"/>
                  <a:gd name="connsiteX3" fmla="*/ 0 w 432684"/>
                  <a:gd name="connsiteY3" fmla="*/ 530740 h 530854"/>
                  <a:gd name="connsiteX4" fmla="*/ 0 w 432684"/>
                  <a:gd name="connsiteY4" fmla="*/ 0 h 530854"/>
                  <a:gd name="connsiteX5" fmla="*/ 109321 w 432684"/>
                  <a:gd name="connsiteY5" fmla="*/ 0 h 530854"/>
                  <a:gd name="connsiteX6" fmla="*/ 109321 w 432684"/>
                  <a:gd name="connsiteY6" fmla="*/ 240597 h 530854"/>
                  <a:gd name="connsiteX7" fmla="*/ 157486 w 432684"/>
                  <a:gd name="connsiteY7" fmla="*/ 174614 h 530854"/>
                  <a:gd name="connsiteX8" fmla="*/ 292786 w 432684"/>
                  <a:gd name="connsiteY8" fmla="*/ 0 h 530854"/>
                  <a:gd name="connsiteX9" fmla="*/ 427282 w 432684"/>
                  <a:gd name="connsiteY9" fmla="*/ 0 h 530854"/>
                  <a:gd name="connsiteX10" fmla="*/ 238758 w 432684"/>
                  <a:gd name="connsiteY10" fmla="*/ 235884 h 530854"/>
                  <a:gd name="connsiteX11" fmla="*/ 432685 w 432684"/>
                  <a:gd name="connsiteY11" fmla="*/ 530855 h 530854"/>
                  <a:gd name="connsiteX12" fmla="*/ 302557 w 432684"/>
                  <a:gd name="connsiteY12" fmla="*/ 530855 h 530854"/>
                  <a:gd name="connsiteX13" fmla="*/ 166223 w 432684"/>
                  <a:gd name="connsiteY13" fmla="*/ 317961 h 530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2684" h="530854">
                    <a:moveTo>
                      <a:pt x="166223" y="317846"/>
                    </a:moveTo>
                    <a:lnTo>
                      <a:pt x="109321" y="379116"/>
                    </a:lnTo>
                    <a:lnTo>
                      <a:pt x="109321" y="530740"/>
                    </a:lnTo>
                    <a:lnTo>
                      <a:pt x="0" y="530740"/>
                    </a:lnTo>
                    <a:lnTo>
                      <a:pt x="0" y="0"/>
                    </a:lnTo>
                    <a:lnTo>
                      <a:pt x="109321" y="0"/>
                    </a:lnTo>
                    <a:lnTo>
                      <a:pt x="109321" y="240597"/>
                    </a:lnTo>
                    <a:lnTo>
                      <a:pt x="157486" y="174614"/>
                    </a:lnTo>
                    <a:lnTo>
                      <a:pt x="292786" y="0"/>
                    </a:lnTo>
                    <a:lnTo>
                      <a:pt x="427282" y="0"/>
                    </a:lnTo>
                    <a:lnTo>
                      <a:pt x="238758" y="235884"/>
                    </a:lnTo>
                    <a:lnTo>
                      <a:pt x="432685" y="530855"/>
                    </a:lnTo>
                    <a:lnTo>
                      <a:pt x="302557" y="530855"/>
                    </a:lnTo>
                    <a:lnTo>
                      <a:pt x="166223" y="317961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39" name="Freihandform: Form 138">
              <a:extLst>
                <a:ext uri="{FF2B5EF4-FFF2-40B4-BE49-F238E27FC236}">
                  <a16:creationId xmlns:a16="http://schemas.microsoft.com/office/drawing/2014/main" id="{0B31632D-D8B4-608E-2116-AACB666C11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4305" y="1469944"/>
              <a:ext cx="104032" cy="104032"/>
            </a:xfrm>
            <a:custGeom>
              <a:avLst/>
              <a:gdLst>
                <a:gd name="connsiteX0" fmla="*/ 0 w 104032"/>
                <a:gd name="connsiteY0" fmla="*/ 0 h 104032"/>
                <a:gd name="connsiteX1" fmla="*/ 104033 w 104032"/>
                <a:gd name="connsiteY1" fmla="*/ 0 h 104032"/>
                <a:gd name="connsiteX2" fmla="*/ 104033 w 104032"/>
                <a:gd name="connsiteY2" fmla="*/ 104033 h 104032"/>
                <a:gd name="connsiteX3" fmla="*/ 0 w 104032"/>
                <a:gd name="connsiteY3" fmla="*/ 104033 h 10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32" h="104032">
                  <a:moveTo>
                    <a:pt x="0" y="0"/>
                  </a:moveTo>
                  <a:lnTo>
                    <a:pt x="104033" y="0"/>
                  </a:lnTo>
                  <a:lnTo>
                    <a:pt x="104033" y="104033"/>
                  </a:lnTo>
                  <a:lnTo>
                    <a:pt x="0" y="104033"/>
                  </a:lnTo>
                  <a:close/>
                </a:path>
              </a:pathLst>
            </a:custGeom>
            <a:solidFill>
              <a:srgbClr val="CE144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0" name="Freihandform: Form 139">
              <a:extLst>
                <a:ext uri="{FF2B5EF4-FFF2-40B4-BE49-F238E27FC236}">
                  <a16:creationId xmlns:a16="http://schemas.microsoft.com/office/drawing/2014/main" id="{0604B724-3DA3-32F2-7754-130D71AC4C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71176" y="987485"/>
              <a:ext cx="1026418" cy="1026418"/>
            </a:xfrm>
            <a:custGeom>
              <a:avLst/>
              <a:gdLst>
                <a:gd name="connsiteX0" fmla="*/ 0 w 1026418"/>
                <a:gd name="connsiteY0" fmla="*/ 0 h 1026418"/>
                <a:gd name="connsiteX1" fmla="*/ 0 w 1026418"/>
                <a:gd name="connsiteY1" fmla="*/ 1026419 h 1026418"/>
                <a:gd name="connsiteX2" fmla="*/ 1026419 w 1026418"/>
                <a:gd name="connsiteY2" fmla="*/ 1026419 h 1026418"/>
                <a:gd name="connsiteX3" fmla="*/ 1026419 w 1026418"/>
                <a:gd name="connsiteY3" fmla="*/ 0 h 1026418"/>
                <a:gd name="connsiteX4" fmla="*/ 0 w 1026418"/>
                <a:gd name="connsiteY4" fmla="*/ 0 h 1026418"/>
                <a:gd name="connsiteX5" fmla="*/ 874106 w 1026418"/>
                <a:gd name="connsiteY5" fmla="*/ 784327 h 1026418"/>
                <a:gd name="connsiteX6" fmla="*/ 823756 w 1026418"/>
                <a:gd name="connsiteY6" fmla="*/ 819503 h 1026418"/>
                <a:gd name="connsiteX7" fmla="*/ 819733 w 1026418"/>
                <a:gd name="connsiteY7" fmla="*/ 821342 h 1026418"/>
                <a:gd name="connsiteX8" fmla="*/ 650406 w 1026418"/>
                <a:gd name="connsiteY8" fmla="*/ 851345 h 1026418"/>
                <a:gd name="connsiteX9" fmla="*/ 291867 w 1026418"/>
                <a:gd name="connsiteY9" fmla="*/ 743403 h 1026418"/>
                <a:gd name="connsiteX10" fmla="*/ 288993 w 1026418"/>
                <a:gd name="connsiteY10" fmla="*/ 740760 h 1026418"/>
                <a:gd name="connsiteX11" fmla="*/ 286924 w 1026418"/>
                <a:gd name="connsiteY11" fmla="*/ 743978 h 1026418"/>
                <a:gd name="connsiteX12" fmla="*/ 227493 w 1026418"/>
                <a:gd name="connsiteY12" fmla="*/ 787890 h 1026418"/>
                <a:gd name="connsiteX13" fmla="*/ 215883 w 1026418"/>
                <a:gd name="connsiteY13" fmla="*/ 788810 h 1026418"/>
                <a:gd name="connsiteX14" fmla="*/ 153693 w 1026418"/>
                <a:gd name="connsiteY14" fmla="*/ 761336 h 1026418"/>
                <a:gd name="connsiteX15" fmla="*/ 149899 w 1026418"/>
                <a:gd name="connsiteY15" fmla="*/ 757428 h 1026418"/>
                <a:gd name="connsiteX16" fmla="*/ 148290 w 1026418"/>
                <a:gd name="connsiteY16" fmla="*/ 753404 h 1026418"/>
                <a:gd name="connsiteX17" fmla="*/ 148290 w 1026418"/>
                <a:gd name="connsiteY17" fmla="*/ 613046 h 1026418"/>
                <a:gd name="connsiteX18" fmla="*/ 147600 w 1026418"/>
                <a:gd name="connsiteY18" fmla="*/ 612127 h 1026418"/>
                <a:gd name="connsiteX19" fmla="*/ 106562 w 1026418"/>
                <a:gd name="connsiteY19" fmla="*/ 456365 h 1026418"/>
                <a:gd name="connsiteX20" fmla="*/ 230482 w 1026418"/>
                <a:gd name="connsiteY20" fmla="*/ 244046 h 1026418"/>
                <a:gd name="connsiteX21" fmla="*/ 243126 w 1026418"/>
                <a:gd name="connsiteY21" fmla="*/ 239333 h 1026418"/>
                <a:gd name="connsiteX22" fmla="*/ 257381 w 1026418"/>
                <a:gd name="connsiteY22" fmla="*/ 245770 h 1026418"/>
                <a:gd name="connsiteX23" fmla="*/ 255656 w 1026418"/>
                <a:gd name="connsiteY23" fmla="*/ 272784 h 1026418"/>
                <a:gd name="connsiteX24" fmla="*/ 144267 w 1026418"/>
                <a:gd name="connsiteY24" fmla="*/ 462687 h 1026418"/>
                <a:gd name="connsiteX25" fmla="*/ 181856 w 1026418"/>
                <a:gd name="connsiteY25" fmla="*/ 593619 h 1026418"/>
                <a:gd name="connsiteX26" fmla="*/ 186569 w 1026418"/>
                <a:gd name="connsiteY26" fmla="*/ 599022 h 1026418"/>
                <a:gd name="connsiteX27" fmla="*/ 186569 w 1026418"/>
                <a:gd name="connsiteY27" fmla="*/ 739495 h 1026418"/>
                <a:gd name="connsiteX28" fmla="*/ 187949 w 1026418"/>
                <a:gd name="connsiteY28" fmla="*/ 740415 h 1026418"/>
                <a:gd name="connsiteX29" fmla="*/ 215883 w 1026418"/>
                <a:gd name="connsiteY29" fmla="*/ 750760 h 1026418"/>
                <a:gd name="connsiteX30" fmla="*/ 221515 w 1026418"/>
                <a:gd name="connsiteY30" fmla="*/ 750301 h 1026418"/>
                <a:gd name="connsiteX31" fmla="*/ 261289 w 1026418"/>
                <a:gd name="connsiteY31" fmla="*/ 713056 h 1026418"/>
                <a:gd name="connsiteX32" fmla="*/ 262324 w 1026418"/>
                <a:gd name="connsiteY32" fmla="*/ 711217 h 1026418"/>
                <a:gd name="connsiteX33" fmla="*/ 261059 w 1026418"/>
                <a:gd name="connsiteY33" fmla="*/ 709492 h 1026418"/>
                <a:gd name="connsiteX34" fmla="*/ 254162 w 1026418"/>
                <a:gd name="connsiteY34" fmla="*/ 699836 h 1026418"/>
                <a:gd name="connsiteX35" fmla="*/ 229562 w 1026418"/>
                <a:gd name="connsiteY35" fmla="*/ 624887 h 1026418"/>
                <a:gd name="connsiteX36" fmla="*/ 229907 w 1026418"/>
                <a:gd name="connsiteY36" fmla="*/ 624082 h 1026418"/>
                <a:gd name="connsiteX37" fmla="*/ 230826 w 1026418"/>
                <a:gd name="connsiteY37" fmla="*/ 623737 h 1026418"/>
                <a:gd name="connsiteX38" fmla="*/ 284280 w 1026418"/>
                <a:gd name="connsiteY38" fmla="*/ 631899 h 1026418"/>
                <a:gd name="connsiteX39" fmla="*/ 359459 w 1026418"/>
                <a:gd name="connsiteY39" fmla="*/ 607414 h 1026418"/>
                <a:gd name="connsiteX40" fmla="*/ 397049 w 1026418"/>
                <a:gd name="connsiteY40" fmla="*/ 452112 h 1026418"/>
                <a:gd name="connsiteX41" fmla="*/ 400613 w 1026418"/>
                <a:gd name="connsiteY41" fmla="*/ 349803 h 1026418"/>
                <a:gd name="connsiteX42" fmla="*/ 400843 w 1026418"/>
                <a:gd name="connsiteY42" fmla="*/ 348424 h 1026418"/>
                <a:gd name="connsiteX43" fmla="*/ 400038 w 1026418"/>
                <a:gd name="connsiteY43" fmla="*/ 347274 h 1026418"/>
                <a:gd name="connsiteX44" fmla="*/ 326927 w 1026418"/>
                <a:gd name="connsiteY44" fmla="*/ 250139 h 1026418"/>
                <a:gd name="connsiteX45" fmla="*/ 322329 w 1026418"/>
                <a:gd name="connsiteY45" fmla="*/ 236114 h 1026418"/>
                <a:gd name="connsiteX46" fmla="*/ 328882 w 1026418"/>
                <a:gd name="connsiteY46" fmla="*/ 223124 h 1026418"/>
                <a:gd name="connsiteX47" fmla="*/ 341297 w 1026418"/>
                <a:gd name="connsiteY47" fmla="*/ 218526 h 1026418"/>
                <a:gd name="connsiteX48" fmla="*/ 355781 w 1026418"/>
                <a:gd name="connsiteY48" fmla="*/ 225194 h 1026418"/>
                <a:gd name="connsiteX49" fmla="*/ 367161 w 1026418"/>
                <a:gd name="connsiteY49" fmla="*/ 240253 h 1026418"/>
                <a:gd name="connsiteX50" fmla="*/ 367621 w 1026418"/>
                <a:gd name="connsiteY50" fmla="*/ 240827 h 1026418"/>
                <a:gd name="connsiteX51" fmla="*/ 410269 w 1026418"/>
                <a:gd name="connsiteY51" fmla="*/ 296925 h 1026418"/>
                <a:gd name="connsiteX52" fmla="*/ 413832 w 1026418"/>
                <a:gd name="connsiteY52" fmla="*/ 301523 h 1026418"/>
                <a:gd name="connsiteX53" fmla="*/ 415901 w 1026418"/>
                <a:gd name="connsiteY53" fmla="*/ 296235 h 1026418"/>
                <a:gd name="connsiteX54" fmla="*/ 445100 w 1026418"/>
                <a:gd name="connsiteY54" fmla="*/ 243011 h 1026418"/>
                <a:gd name="connsiteX55" fmla="*/ 446479 w 1026418"/>
                <a:gd name="connsiteY55" fmla="*/ 240942 h 1026418"/>
                <a:gd name="connsiteX56" fmla="*/ 444985 w 1026418"/>
                <a:gd name="connsiteY56" fmla="*/ 238988 h 1026418"/>
                <a:gd name="connsiteX57" fmla="*/ 411303 w 1026418"/>
                <a:gd name="connsiteY57" fmla="*/ 200249 h 1026418"/>
                <a:gd name="connsiteX58" fmla="*/ 410958 w 1026418"/>
                <a:gd name="connsiteY58" fmla="*/ 199904 h 1026418"/>
                <a:gd name="connsiteX59" fmla="*/ 406820 w 1026418"/>
                <a:gd name="connsiteY59" fmla="*/ 185995 h 1026418"/>
                <a:gd name="connsiteX60" fmla="*/ 413717 w 1026418"/>
                <a:gd name="connsiteY60" fmla="*/ 173120 h 1026418"/>
                <a:gd name="connsiteX61" fmla="*/ 425787 w 1026418"/>
                <a:gd name="connsiteY61" fmla="*/ 168752 h 1026418"/>
                <a:gd name="connsiteX62" fmla="*/ 440616 w 1026418"/>
                <a:gd name="connsiteY62" fmla="*/ 175764 h 1026418"/>
                <a:gd name="connsiteX63" fmla="*/ 442686 w 1026418"/>
                <a:gd name="connsiteY63" fmla="*/ 178063 h 1026418"/>
                <a:gd name="connsiteX64" fmla="*/ 469470 w 1026418"/>
                <a:gd name="connsiteY64" fmla="*/ 208640 h 1026418"/>
                <a:gd name="connsiteX65" fmla="*/ 471769 w 1026418"/>
                <a:gd name="connsiteY65" fmla="*/ 211399 h 1026418"/>
                <a:gd name="connsiteX66" fmla="*/ 474413 w 1026418"/>
                <a:gd name="connsiteY66" fmla="*/ 208870 h 1026418"/>
                <a:gd name="connsiteX67" fmla="*/ 521429 w 1026418"/>
                <a:gd name="connsiteY67" fmla="*/ 173580 h 1026418"/>
                <a:gd name="connsiteX68" fmla="*/ 530740 w 1026418"/>
                <a:gd name="connsiteY68" fmla="*/ 171166 h 1026418"/>
                <a:gd name="connsiteX69" fmla="*/ 547408 w 1026418"/>
                <a:gd name="connsiteY69" fmla="*/ 180937 h 1026418"/>
                <a:gd name="connsiteX70" fmla="*/ 540051 w 1026418"/>
                <a:gd name="connsiteY70" fmla="*/ 206916 h 1026418"/>
                <a:gd name="connsiteX71" fmla="*/ 434869 w 1026418"/>
                <a:gd name="connsiteY71" fmla="*/ 448088 h 1026418"/>
                <a:gd name="connsiteX72" fmla="*/ 383944 w 1026418"/>
                <a:gd name="connsiteY72" fmla="*/ 636382 h 1026418"/>
                <a:gd name="connsiteX73" fmla="*/ 287269 w 1026418"/>
                <a:gd name="connsiteY73" fmla="*/ 668684 h 1026418"/>
                <a:gd name="connsiteX74" fmla="*/ 279567 w 1026418"/>
                <a:gd name="connsiteY74" fmla="*/ 668684 h 1026418"/>
                <a:gd name="connsiteX75" fmla="*/ 282900 w 1026418"/>
                <a:gd name="connsiteY75" fmla="*/ 673742 h 1026418"/>
                <a:gd name="connsiteX76" fmla="*/ 331066 w 1026418"/>
                <a:gd name="connsiteY76" fmla="*/ 726390 h 1026418"/>
                <a:gd name="connsiteX77" fmla="*/ 537752 w 1026418"/>
                <a:gd name="connsiteY77" fmla="*/ 805708 h 1026418"/>
                <a:gd name="connsiteX78" fmla="*/ 593734 w 1026418"/>
                <a:gd name="connsiteY78" fmla="*/ 808927 h 1026418"/>
                <a:gd name="connsiteX79" fmla="*/ 676616 w 1026418"/>
                <a:gd name="connsiteY79" fmla="*/ 784902 h 1026418"/>
                <a:gd name="connsiteX80" fmla="*/ 628450 w 1026418"/>
                <a:gd name="connsiteY80" fmla="*/ 687306 h 1026418"/>
                <a:gd name="connsiteX81" fmla="*/ 512577 w 1026418"/>
                <a:gd name="connsiteY81" fmla="*/ 537177 h 1026418"/>
                <a:gd name="connsiteX82" fmla="*/ 476597 w 1026418"/>
                <a:gd name="connsiteY82" fmla="*/ 372909 h 1026418"/>
                <a:gd name="connsiteX83" fmla="*/ 476597 w 1026418"/>
                <a:gd name="connsiteY83" fmla="*/ 372449 h 1026418"/>
                <a:gd name="connsiteX84" fmla="*/ 621323 w 1026418"/>
                <a:gd name="connsiteY84" fmla="*/ 202433 h 1026418"/>
                <a:gd name="connsiteX85" fmla="*/ 622932 w 1026418"/>
                <a:gd name="connsiteY85" fmla="*/ 202203 h 1026418"/>
                <a:gd name="connsiteX86" fmla="*/ 623737 w 1026418"/>
                <a:gd name="connsiteY86" fmla="*/ 200824 h 1026418"/>
                <a:gd name="connsiteX87" fmla="*/ 681329 w 1026418"/>
                <a:gd name="connsiteY87" fmla="*/ 163924 h 1026418"/>
                <a:gd name="connsiteX88" fmla="*/ 682248 w 1026418"/>
                <a:gd name="connsiteY88" fmla="*/ 163924 h 1026418"/>
                <a:gd name="connsiteX89" fmla="*/ 756853 w 1026418"/>
                <a:gd name="connsiteY89" fmla="*/ 229677 h 1026418"/>
                <a:gd name="connsiteX90" fmla="*/ 757313 w 1026418"/>
                <a:gd name="connsiteY90" fmla="*/ 231171 h 1026418"/>
                <a:gd name="connsiteX91" fmla="*/ 767659 w 1026418"/>
                <a:gd name="connsiteY91" fmla="*/ 284854 h 1026418"/>
                <a:gd name="connsiteX92" fmla="*/ 767659 w 1026418"/>
                <a:gd name="connsiteY92" fmla="*/ 286349 h 1026418"/>
                <a:gd name="connsiteX93" fmla="*/ 768923 w 1026418"/>
                <a:gd name="connsiteY93" fmla="*/ 287268 h 1026418"/>
                <a:gd name="connsiteX94" fmla="*/ 901465 w 1026418"/>
                <a:gd name="connsiteY94" fmla="*/ 505795 h 1026418"/>
                <a:gd name="connsiteX95" fmla="*/ 903649 w 1026418"/>
                <a:gd name="connsiteY95" fmla="*/ 513842 h 1026418"/>
                <a:gd name="connsiteX96" fmla="*/ 922616 w 1026418"/>
                <a:gd name="connsiteY96" fmla="*/ 641670 h 1026418"/>
                <a:gd name="connsiteX97" fmla="*/ 873991 w 1026418"/>
                <a:gd name="connsiteY97" fmla="*/ 784212 h 1026418"/>
                <a:gd name="connsiteX98" fmla="*/ 841919 w 1026418"/>
                <a:gd name="connsiteY98" fmla="*/ 734552 h 1026418"/>
                <a:gd name="connsiteX99" fmla="*/ 808008 w 1026418"/>
                <a:gd name="connsiteY99" fmla="*/ 745013 h 1026418"/>
                <a:gd name="connsiteX100" fmla="*/ 705354 w 1026418"/>
                <a:gd name="connsiteY100" fmla="*/ 704779 h 1026418"/>
                <a:gd name="connsiteX101" fmla="*/ 650406 w 1026418"/>
                <a:gd name="connsiteY101" fmla="*/ 655119 h 1026418"/>
                <a:gd name="connsiteX102" fmla="*/ 649717 w 1026418"/>
                <a:gd name="connsiteY102" fmla="*/ 654430 h 1026418"/>
                <a:gd name="connsiteX103" fmla="*/ 642015 w 1026418"/>
                <a:gd name="connsiteY103" fmla="*/ 646728 h 1026418"/>
                <a:gd name="connsiteX104" fmla="*/ 546144 w 1026418"/>
                <a:gd name="connsiteY104" fmla="*/ 519129 h 1026418"/>
                <a:gd name="connsiteX105" fmla="*/ 514531 w 1026418"/>
                <a:gd name="connsiteY105" fmla="*/ 422798 h 1026418"/>
                <a:gd name="connsiteX106" fmla="*/ 513842 w 1026418"/>
                <a:gd name="connsiteY106" fmla="*/ 416821 h 1026418"/>
                <a:gd name="connsiteX107" fmla="*/ 519245 w 1026418"/>
                <a:gd name="connsiteY107" fmla="*/ 419465 h 1026418"/>
                <a:gd name="connsiteX108" fmla="*/ 609253 w 1026418"/>
                <a:gd name="connsiteY108" fmla="*/ 438547 h 1026418"/>
                <a:gd name="connsiteX109" fmla="*/ 684663 w 1026418"/>
                <a:gd name="connsiteY109" fmla="*/ 424983 h 1026418"/>
                <a:gd name="connsiteX110" fmla="*/ 763291 w 1026418"/>
                <a:gd name="connsiteY110" fmla="*/ 339112 h 1026418"/>
                <a:gd name="connsiteX111" fmla="*/ 764785 w 1026418"/>
                <a:gd name="connsiteY111" fmla="*/ 333595 h 1026418"/>
                <a:gd name="connsiteX112" fmla="*/ 768808 w 1026418"/>
                <a:gd name="connsiteY112" fmla="*/ 337618 h 1026418"/>
                <a:gd name="connsiteX113" fmla="*/ 864220 w 1026418"/>
                <a:gd name="connsiteY113" fmla="*/ 514761 h 1026418"/>
                <a:gd name="connsiteX114" fmla="*/ 864220 w 1026418"/>
                <a:gd name="connsiteY114" fmla="*/ 515106 h 1026418"/>
                <a:gd name="connsiteX115" fmla="*/ 864335 w 1026418"/>
                <a:gd name="connsiteY115" fmla="*/ 515221 h 1026418"/>
                <a:gd name="connsiteX116" fmla="*/ 864335 w 1026418"/>
                <a:gd name="connsiteY116" fmla="*/ 515681 h 1026418"/>
                <a:gd name="connsiteX117" fmla="*/ 868358 w 1026418"/>
                <a:gd name="connsiteY117" fmla="*/ 530165 h 1026418"/>
                <a:gd name="connsiteX118" fmla="*/ 841804 w 1026418"/>
                <a:gd name="connsiteY118" fmla="*/ 734437 h 1026418"/>
                <a:gd name="connsiteX119" fmla="*/ 670523 w 1026418"/>
                <a:gd name="connsiteY119" fmla="*/ 389577 h 1026418"/>
                <a:gd name="connsiteX120" fmla="*/ 610518 w 1026418"/>
                <a:gd name="connsiteY120" fmla="*/ 400153 h 1026418"/>
                <a:gd name="connsiteX121" fmla="*/ 516486 w 1026418"/>
                <a:gd name="connsiteY121" fmla="*/ 371759 h 1026418"/>
                <a:gd name="connsiteX122" fmla="*/ 515451 w 1026418"/>
                <a:gd name="connsiteY122" fmla="*/ 370610 h 1026418"/>
                <a:gd name="connsiteX123" fmla="*/ 515681 w 1026418"/>
                <a:gd name="connsiteY123" fmla="*/ 369115 h 1026418"/>
                <a:gd name="connsiteX124" fmla="*/ 635118 w 1026418"/>
                <a:gd name="connsiteY124" fmla="*/ 239908 h 1026418"/>
                <a:gd name="connsiteX125" fmla="*/ 649257 w 1026418"/>
                <a:gd name="connsiteY125" fmla="*/ 239908 h 1026418"/>
                <a:gd name="connsiteX126" fmla="*/ 653740 w 1026418"/>
                <a:gd name="connsiteY126" fmla="*/ 227033 h 1026418"/>
                <a:gd name="connsiteX127" fmla="*/ 682019 w 1026418"/>
                <a:gd name="connsiteY127" fmla="*/ 202318 h 1026418"/>
                <a:gd name="connsiteX128" fmla="*/ 720758 w 1026418"/>
                <a:gd name="connsiteY128" fmla="*/ 242896 h 1026418"/>
                <a:gd name="connsiteX129" fmla="*/ 670408 w 1026418"/>
                <a:gd name="connsiteY129" fmla="*/ 389692 h 102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6418" h="1026418">
                  <a:moveTo>
                    <a:pt x="0" y="0"/>
                  </a:moveTo>
                  <a:lnTo>
                    <a:pt x="0" y="1026419"/>
                  </a:lnTo>
                  <a:lnTo>
                    <a:pt x="1026419" y="1026419"/>
                  </a:lnTo>
                  <a:lnTo>
                    <a:pt x="1026419" y="0"/>
                  </a:lnTo>
                  <a:lnTo>
                    <a:pt x="0" y="0"/>
                  </a:lnTo>
                  <a:close/>
                  <a:moveTo>
                    <a:pt x="874106" y="784327"/>
                  </a:moveTo>
                  <a:cubicBezTo>
                    <a:pt x="860426" y="798121"/>
                    <a:pt x="843528" y="809961"/>
                    <a:pt x="823756" y="819503"/>
                  </a:cubicBezTo>
                  <a:cubicBezTo>
                    <a:pt x="822377" y="820307"/>
                    <a:pt x="821112" y="820882"/>
                    <a:pt x="819733" y="821342"/>
                  </a:cubicBezTo>
                  <a:cubicBezTo>
                    <a:pt x="776280" y="841229"/>
                    <a:pt x="719378" y="851345"/>
                    <a:pt x="650406" y="851345"/>
                  </a:cubicBezTo>
                  <a:cubicBezTo>
                    <a:pt x="450158" y="851345"/>
                    <a:pt x="344975" y="792603"/>
                    <a:pt x="291867" y="743403"/>
                  </a:cubicBezTo>
                  <a:lnTo>
                    <a:pt x="288993" y="740760"/>
                  </a:lnTo>
                  <a:lnTo>
                    <a:pt x="286924" y="743978"/>
                  </a:lnTo>
                  <a:cubicBezTo>
                    <a:pt x="270141" y="769268"/>
                    <a:pt x="250139" y="783982"/>
                    <a:pt x="227493" y="787890"/>
                  </a:cubicBezTo>
                  <a:cubicBezTo>
                    <a:pt x="223469" y="788465"/>
                    <a:pt x="219561" y="788810"/>
                    <a:pt x="215883" y="788810"/>
                  </a:cubicBezTo>
                  <a:cubicBezTo>
                    <a:pt x="180247" y="788810"/>
                    <a:pt x="153923" y="761566"/>
                    <a:pt x="153693" y="761336"/>
                  </a:cubicBezTo>
                  <a:lnTo>
                    <a:pt x="149899" y="757428"/>
                  </a:lnTo>
                  <a:cubicBezTo>
                    <a:pt x="148865" y="756393"/>
                    <a:pt x="148290" y="754899"/>
                    <a:pt x="148290" y="753404"/>
                  </a:cubicBezTo>
                  <a:lnTo>
                    <a:pt x="148290" y="613046"/>
                  </a:lnTo>
                  <a:lnTo>
                    <a:pt x="147600" y="612127"/>
                  </a:lnTo>
                  <a:cubicBezTo>
                    <a:pt x="112309" y="568100"/>
                    <a:pt x="97366" y="511313"/>
                    <a:pt x="106562" y="456365"/>
                  </a:cubicBezTo>
                  <a:cubicBezTo>
                    <a:pt x="126564" y="336813"/>
                    <a:pt x="226228" y="247725"/>
                    <a:pt x="230482" y="244046"/>
                  </a:cubicBezTo>
                  <a:cubicBezTo>
                    <a:pt x="234045" y="240942"/>
                    <a:pt x="238528" y="239333"/>
                    <a:pt x="243126" y="239333"/>
                  </a:cubicBezTo>
                  <a:cubicBezTo>
                    <a:pt x="248644" y="239333"/>
                    <a:pt x="253817" y="241632"/>
                    <a:pt x="257381" y="245770"/>
                  </a:cubicBezTo>
                  <a:cubicBezTo>
                    <a:pt x="264278" y="253702"/>
                    <a:pt x="263588" y="265772"/>
                    <a:pt x="255656" y="272784"/>
                  </a:cubicBezTo>
                  <a:cubicBezTo>
                    <a:pt x="251863" y="276233"/>
                    <a:pt x="161510" y="358999"/>
                    <a:pt x="144267" y="462687"/>
                  </a:cubicBezTo>
                  <a:cubicBezTo>
                    <a:pt x="133576" y="526831"/>
                    <a:pt x="163234" y="572238"/>
                    <a:pt x="181856" y="593619"/>
                  </a:cubicBezTo>
                  <a:lnTo>
                    <a:pt x="186569" y="599022"/>
                  </a:lnTo>
                  <a:lnTo>
                    <a:pt x="186569" y="739495"/>
                  </a:lnTo>
                  <a:lnTo>
                    <a:pt x="187949" y="740415"/>
                  </a:lnTo>
                  <a:cubicBezTo>
                    <a:pt x="194501" y="745128"/>
                    <a:pt x="204617" y="750760"/>
                    <a:pt x="215883" y="750760"/>
                  </a:cubicBezTo>
                  <a:cubicBezTo>
                    <a:pt x="217722" y="750760"/>
                    <a:pt x="219676" y="750531"/>
                    <a:pt x="221515" y="750301"/>
                  </a:cubicBezTo>
                  <a:cubicBezTo>
                    <a:pt x="235425" y="747772"/>
                    <a:pt x="249219" y="735012"/>
                    <a:pt x="261289" y="713056"/>
                  </a:cubicBezTo>
                  <a:lnTo>
                    <a:pt x="262324" y="711217"/>
                  </a:lnTo>
                  <a:lnTo>
                    <a:pt x="261059" y="709492"/>
                  </a:lnTo>
                  <a:cubicBezTo>
                    <a:pt x="258645" y="706159"/>
                    <a:pt x="256346" y="702940"/>
                    <a:pt x="254162" y="699836"/>
                  </a:cubicBezTo>
                  <a:cubicBezTo>
                    <a:pt x="239218" y="677880"/>
                    <a:pt x="230711" y="651901"/>
                    <a:pt x="229562" y="624887"/>
                  </a:cubicBezTo>
                  <a:cubicBezTo>
                    <a:pt x="229562" y="624542"/>
                    <a:pt x="229562" y="624312"/>
                    <a:pt x="229907" y="624082"/>
                  </a:cubicBezTo>
                  <a:cubicBezTo>
                    <a:pt x="230137" y="623852"/>
                    <a:pt x="230482" y="623737"/>
                    <a:pt x="230826" y="623737"/>
                  </a:cubicBezTo>
                  <a:cubicBezTo>
                    <a:pt x="241057" y="626841"/>
                    <a:pt x="261059" y="631899"/>
                    <a:pt x="284280" y="631899"/>
                  </a:cubicBezTo>
                  <a:cubicBezTo>
                    <a:pt x="314283" y="631899"/>
                    <a:pt x="339572" y="623622"/>
                    <a:pt x="359459" y="607414"/>
                  </a:cubicBezTo>
                  <a:cubicBezTo>
                    <a:pt x="391991" y="580629"/>
                    <a:pt x="404636" y="528441"/>
                    <a:pt x="397049" y="452112"/>
                  </a:cubicBezTo>
                  <a:cubicBezTo>
                    <a:pt x="393486" y="416016"/>
                    <a:pt x="394635" y="381530"/>
                    <a:pt x="400613" y="349803"/>
                  </a:cubicBezTo>
                  <a:lnTo>
                    <a:pt x="400843" y="348424"/>
                  </a:lnTo>
                  <a:lnTo>
                    <a:pt x="400038" y="347274"/>
                  </a:lnTo>
                  <a:cubicBezTo>
                    <a:pt x="374058" y="309914"/>
                    <a:pt x="327387" y="250598"/>
                    <a:pt x="326927" y="250139"/>
                  </a:cubicBezTo>
                  <a:cubicBezTo>
                    <a:pt x="323594" y="246230"/>
                    <a:pt x="321870" y="241287"/>
                    <a:pt x="322329" y="236114"/>
                  </a:cubicBezTo>
                  <a:cubicBezTo>
                    <a:pt x="322674" y="231056"/>
                    <a:pt x="325088" y="226458"/>
                    <a:pt x="328882" y="223124"/>
                  </a:cubicBezTo>
                  <a:cubicBezTo>
                    <a:pt x="332330" y="220136"/>
                    <a:pt x="336813" y="218526"/>
                    <a:pt x="341297" y="218526"/>
                  </a:cubicBezTo>
                  <a:cubicBezTo>
                    <a:pt x="346929" y="218526"/>
                    <a:pt x="352102" y="220940"/>
                    <a:pt x="355781" y="225194"/>
                  </a:cubicBezTo>
                  <a:cubicBezTo>
                    <a:pt x="356356" y="225883"/>
                    <a:pt x="361184" y="232206"/>
                    <a:pt x="367161" y="240253"/>
                  </a:cubicBezTo>
                  <a:lnTo>
                    <a:pt x="367621" y="240827"/>
                  </a:lnTo>
                  <a:cubicBezTo>
                    <a:pt x="378312" y="255082"/>
                    <a:pt x="394520" y="276463"/>
                    <a:pt x="410269" y="296925"/>
                  </a:cubicBezTo>
                  <a:lnTo>
                    <a:pt x="413832" y="301523"/>
                  </a:lnTo>
                  <a:lnTo>
                    <a:pt x="415901" y="296235"/>
                  </a:lnTo>
                  <a:cubicBezTo>
                    <a:pt x="423603" y="277268"/>
                    <a:pt x="433489" y="259335"/>
                    <a:pt x="445100" y="243011"/>
                  </a:cubicBezTo>
                  <a:lnTo>
                    <a:pt x="446479" y="240942"/>
                  </a:lnTo>
                  <a:lnTo>
                    <a:pt x="444985" y="238988"/>
                  </a:lnTo>
                  <a:cubicBezTo>
                    <a:pt x="433029" y="224159"/>
                    <a:pt x="417396" y="206916"/>
                    <a:pt x="411303" y="200249"/>
                  </a:cubicBezTo>
                  <a:lnTo>
                    <a:pt x="410958" y="199904"/>
                  </a:lnTo>
                  <a:cubicBezTo>
                    <a:pt x="407855" y="195995"/>
                    <a:pt x="406360" y="191053"/>
                    <a:pt x="406820" y="185995"/>
                  </a:cubicBezTo>
                  <a:cubicBezTo>
                    <a:pt x="407280" y="180937"/>
                    <a:pt x="409809" y="176338"/>
                    <a:pt x="413717" y="173120"/>
                  </a:cubicBezTo>
                  <a:cubicBezTo>
                    <a:pt x="417166" y="170361"/>
                    <a:pt x="421419" y="168752"/>
                    <a:pt x="425787" y="168752"/>
                  </a:cubicBezTo>
                  <a:cubicBezTo>
                    <a:pt x="431535" y="168752"/>
                    <a:pt x="436938" y="171395"/>
                    <a:pt x="440616" y="175764"/>
                  </a:cubicBezTo>
                  <a:cubicBezTo>
                    <a:pt x="440846" y="175994"/>
                    <a:pt x="441536" y="176798"/>
                    <a:pt x="442686" y="178063"/>
                  </a:cubicBezTo>
                  <a:cubicBezTo>
                    <a:pt x="447054" y="182776"/>
                    <a:pt x="458779" y="195306"/>
                    <a:pt x="469470" y="208640"/>
                  </a:cubicBezTo>
                  <a:lnTo>
                    <a:pt x="471769" y="211399"/>
                  </a:lnTo>
                  <a:lnTo>
                    <a:pt x="474413" y="208870"/>
                  </a:lnTo>
                  <a:cubicBezTo>
                    <a:pt x="492805" y="191053"/>
                    <a:pt x="510048" y="179902"/>
                    <a:pt x="521429" y="173580"/>
                  </a:cubicBezTo>
                  <a:cubicBezTo>
                    <a:pt x="524303" y="171970"/>
                    <a:pt x="527521" y="171166"/>
                    <a:pt x="530740" y="171166"/>
                  </a:cubicBezTo>
                  <a:cubicBezTo>
                    <a:pt x="537637" y="171166"/>
                    <a:pt x="544075" y="174959"/>
                    <a:pt x="547408" y="180937"/>
                  </a:cubicBezTo>
                  <a:cubicBezTo>
                    <a:pt x="552581" y="190133"/>
                    <a:pt x="549247" y="201743"/>
                    <a:pt x="540051" y="206916"/>
                  </a:cubicBezTo>
                  <a:cubicBezTo>
                    <a:pt x="511313" y="222780"/>
                    <a:pt x="418890" y="287268"/>
                    <a:pt x="434869" y="448088"/>
                  </a:cubicBezTo>
                  <a:cubicBezTo>
                    <a:pt x="443720" y="536717"/>
                    <a:pt x="426592" y="600057"/>
                    <a:pt x="383944" y="636382"/>
                  </a:cubicBezTo>
                  <a:cubicBezTo>
                    <a:pt x="352562" y="663051"/>
                    <a:pt x="314053" y="668684"/>
                    <a:pt x="287269" y="668684"/>
                  </a:cubicBezTo>
                  <a:lnTo>
                    <a:pt x="279567" y="668684"/>
                  </a:lnTo>
                  <a:cubicBezTo>
                    <a:pt x="279567" y="668684"/>
                    <a:pt x="282900" y="673742"/>
                    <a:pt x="282900" y="673742"/>
                  </a:cubicBezTo>
                  <a:cubicBezTo>
                    <a:pt x="295315" y="692939"/>
                    <a:pt x="311524" y="710642"/>
                    <a:pt x="331066" y="726390"/>
                  </a:cubicBezTo>
                  <a:cubicBezTo>
                    <a:pt x="365437" y="754209"/>
                    <a:pt x="429236" y="790419"/>
                    <a:pt x="537752" y="805708"/>
                  </a:cubicBezTo>
                  <a:cubicBezTo>
                    <a:pt x="558444" y="807777"/>
                    <a:pt x="577296" y="808927"/>
                    <a:pt x="593734" y="808927"/>
                  </a:cubicBezTo>
                  <a:cubicBezTo>
                    <a:pt x="658453" y="808927"/>
                    <a:pt x="673167" y="792144"/>
                    <a:pt x="676616" y="784902"/>
                  </a:cubicBezTo>
                  <a:cubicBezTo>
                    <a:pt x="686962" y="762601"/>
                    <a:pt x="657189" y="718344"/>
                    <a:pt x="628450" y="687306"/>
                  </a:cubicBezTo>
                  <a:cubicBezTo>
                    <a:pt x="579250" y="639256"/>
                    <a:pt x="540281" y="588791"/>
                    <a:pt x="512577" y="537177"/>
                  </a:cubicBezTo>
                  <a:cubicBezTo>
                    <a:pt x="482574" y="481310"/>
                    <a:pt x="470504" y="426017"/>
                    <a:pt x="476597" y="372909"/>
                  </a:cubicBezTo>
                  <a:lnTo>
                    <a:pt x="476597" y="372449"/>
                  </a:lnTo>
                  <a:cubicBezTo>
                    <a:pt x="489816" y="260829"/>
                    <a:pt x="570399" y="209675"/>
                    <a:pt x="621323" y="202433"/>
                  </a:cubicBezTo>
                  <a:lnTo>
                    <a:pt x="622932" y="202203"/>
                  </a:lnTo>
                  <a:lnTo>
                    <a:pt x="623737" y="200824"/>
                  </a:lnTo>
                  <a:cubicBezTo>
                    <a:pt x="636382" y="178063"/>
                    <a:pt x="657878" y="164383"/>
                    <a:pt x="681329" y="163924"/>
                  </a:cubicBezTo>
                  <a:lnTo>
                    <a:pt x="682248" y="163924"/>
                  </a:lnTo>
                  <a:cubicBezTo>
                    <a:pt x="697077" y="163924"/>
                    <a:pt x="734207" y="170361"/>
                    <a:pt x="756853" y="229677"/>
                  </a:cubicBezTo>
                  <a:lnTo>
                    <a:pt x="757313" y="231171"/>
                  </a:lnTo>
                  <a:cubicBezTo>
                    <a:pt x="762946" y="250024"/>
                    <a:pt x="766394" y="268186"/>
                    <a:pt x="767659" y="284854"/>
                  </a:cubicBezTo>
                  <a:lnTo>
                    <a:pt x="767659" y="286349"/>
                  </a:lnTo>
                  <a:cubicBezTo>
                    <a:pt x="767659" y="286349"/>
                    <a:pt x="768923" y="287268"/>
                    <a:pt x="768923" y="287268"/>
                  </a:cubicBezTo>
                  <a:cubicBezTo>
                    <a:pt x="846977" y="346010"/>
                    <a:pt x="885486" y="449353"/>
                    <a:pt x="901465" y="505795"/>
                  </a:cubicBezTo>
                  <a:cubicBezTo>
                    <a:pt x="902039" y="507749"/>
                    <a:pt x="902959" y="510623"/>
                    <a:pt x="903649" y="513842"/>
                  </a:cubicBezTo>
                  <a:cubicBezTo>
                    <a:pt x="915604" y="558558"/>
                    <a:pt x="922386" y="603850"/>
                    <a:pt x="922616" y="641670"/>
                  </a:cubicBezTo>
                  <a:cubicBezTo>
                    <a:pt x="922616" y="672017"/>
                    <a:pt x="922846" y="735357"/>
                    <a:pt x="873991" y="784212"/>
                  </a:cubicBezTo>
                  <a:close/>
                  <a:moveTo>
                    <a:pt x="841919" y="734552"/>
                  </a:moveTo>
                  <a:cubicBezTo>
                    <a:pt x="832837" y="741449"/>
                    <a:pt x="821457" y="745013"/>
                    <a:pt x="808008" y="745013"/>
                  </a:cubicBezTo>
                  <a:cubicBezTo>
                    <a:pt x="781568" y="745013"/>
                    <a:pt x="747082" y="731448"/>
                    <a:pt x="705354" y="704779"/>
                  </a:cubicBezTo>
                  <a:cubicBezTo>
                    <a:pt x="685697" y="688571"/>
                    <a:pt x="667190" y="671788"/>
                    <a:pt x="650406" y="655119"/>
                  </a:cubicBezTo>
                  <a:lnTo>
                    <a:pt x="649717" y="654430"/>
                  </a:lnTo>
                  <a:cubicBezTo>
                    <a:pt x="646843" y="651556"/>
                    <a:pt x="644314" y="649027"/>
                    <a:pt x="642015" y="646728"/>
                  </a:cubicBezTo>
                  <a:cubicBezTo>
                    <a:pt x="601436" y="605115"/>
                    <a:pt x="569134" y="562237"/>
                    <a:pt x="546144" y="519129"/>
                  </a:cubicBezTo>
                  <a:cubicBezTo>
                    <a:pt x="528556" y="486368"/>
                    <a:pt x="517865" y="453951"/>
                    <a:pt x="514531" y="422798"/>
                  </a:cubicBezTo>
                  <a:lnTo>
                    <a:pt x="513842" y="416821"/>
                  </a:lnTo>
                  <a:lnTo>
                    <a:pt x="519245" y="419465"/>
                  </a:lnTo>
                  <a:cubicBezTo>
                    <a:pt x="544304" y="431765"/>
                    <a:pt x="576261" y="438547"/>
                    <a:pt x="609253" y="438547"/>
                  </a:cubicBezTo>
                  <a:cubicBezTo>
                    <a:pt x="636382" y="438547"/>
                    <a:pt x="662476" y="433834"/>
                    <a:pt x="684663" y="424983"/>
                  </a:cubicBezTo>
                  <a:cubicBezTo>
                    <a:pt x="707998" y="415671"/>
                    <a:pt x="749266" y="392106"/>
                    <a:pt x="763291" y="339112"/>
                  </a:cubicBezTo>
                  <a:lnTo>
                    <a:pt x="764785" y="333595"/>
                  </a:lnTo>
                  <a:lnTo>
                    <a:pt x="768808" y="337618"/>
                  </a:lnTo>
                  <a:cubicBezTo>
                    <a:pt x="809272" y="377852"/>
                    <a:pt x="843183" y="440731"/>
                    <a:pt x="864220" y="514761"/>
                  </a:cubicBezTo>
                  <a:lnTo>
                    <a:pt x="864220" y="515106"/>
                  </a:lnTo>
                  <a:cubicBezTo>
                    <a:pt x="864220" y="515106"/>
                    <a:pt x="864335" y="515221"/>
                    <a:pt x="864335" y="515221"/>
                  </a:cubicBezTo>
                  <a:lnTo>
                    <a:pt x="864335" y="515681"/>
                  </a:lnTo>
                  <a:cubicBezTo>
                    <a:pt x="865829" y="520509"/>
                    <a:pt x="867209" y="525337"/>
                    <a:pt x="868358" y="530165"/>
                  </a:cubicBezTo>
                  <a:cubicBezTo>
                    <a:pt x="879394" y="579250"/>
                    <a:pt x="888130" y="698802"/>
                    <a:pt x="841804" y="734437"/>
                  </a:cubicBezTo>
                  <a:close/>
                  <a:moveTo>
                    <a:pt x="670523" y="389577"/>
                  </a:moveTo>
                  <a:cubicBezTo>
                    <a:pt x="653165" y="396474"/>
                    <a:pt x="632474" y="400153"/>
                    <a:pt x="610518" y="400153"/>
                  </a:cubicBezTo>
                  <a:cubicBezTo>
                    <a:pt x="570629" y="400153"/>
                    <a:pt x="531085" y="388198"/>
                    <a:pt x="516486" y="371759"/>
                  </a:cubicBezTo>
                  <a:lnTo>
                    <a:pt x="515451" y="370610"/>
                  </a:lnTo>
                  <a:lnTo>
                    <a:pt x="515681" y="369115"/>
                  </a:lnTo>
                  <a:cubicBezTo>
                    <a:pt x="530625" y="272440"/>
                    <a:pt x="603965" y="239908"/>
                    <a:pt x="635118" y="239908"/>
                  </a:cubicBezTo>
                  <a:lnTo>
                    <a:pt x="649257" y="239908"/>
                  </a:lnTo>
                  <a:cubicBezTo>
                    <a:pt x="649257" y="239908"/>
                    <a:pt x="653740" y="227033"/>
                    <a:pt x="653740" y="227033"/>
                  </a:cubicBezTo>
                  <a:cubicBezTo>
                    <a:pt x="658913" y="212434"/>
                    <a:pt x="670178" y="202548"/>
                    <a:pt x="682019" y="202318"/>
                  </a:cubicBezTo>
                  <a:cubicBezTo>
                    <a:pt x="696388" y="202318"/>
                    <a:pt x="710987" y="217492"/>
                    <a:pt x="720758" y="242896"/>
                  </a:cubicBezTo>
                  <a:cubicBezTo>
                    <a:pt x="742484" y="317041"/>
                    <a:pt x="725126" y="367851"/>
                    <a:pt x="670408" y="389692"/>
                  </a:cubicBezTo>
                  <a:close/>
                </a:path>
              </a:pathLst>
            </a:custGeom>
            <a:solidFill>
              <a:srgbClr val="CE144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7C8554-B124-B866-0E11-EE6D0F6CA3FD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B9575B2-345E-7019-A114-410C26CE754A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47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5418388-603E-C9C2-8004-8FB3B70E618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2CBBBC5-FCAB-FE57-198C-EFCD269A653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AD15EBA-A886-8825-2035-37C7A397202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DF37D0-DE56-AE3D-D121-F17C3C8380C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27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86E9296-4CA3-8D5A-E484-E8D7DC6689E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0AEB1E3-567A-7252-BEF4-7031E70F2E56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823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23B5D9-CD81-66A6-8676-8CCEB9FFC11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B18F7A7-0470-7916-E2A4-EF7851669DF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52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6544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544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6FC88C1-20A4-4A9F-1FA1-688E5DE19D0A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77DF153-AE8C-73B2-674B-AF0918FCAFB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51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80561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CE838415-4320-9B6C-B14B-A67D4EF6611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E653BFA7-005F-A341-2A3D-44F3579555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043AE0-3BF8-FAC4-5577-29EF6EF019B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CC1B8F-B16B-D9A6-99A1-C435154F3A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22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FB9D92-3371-0CD0-8E75-4D3F0869078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498A45-F5EB-3853-4DAC-4880477044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925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322D5A4-5D1F-F91E-6142-DD6D7A55EE9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795AAE-3F10-E2B1-2B1F-7E96793B534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grpSp>
        <p:nvGrpSpPr>
          <p:cNvPr id="18" name="Grafik 1">
            <a:extLst>
              <a:ext uri="{FF2B5EF4-FFF2-40B4-BE49-F238E27FC236}">
                <a16:creationId xmlns:a16="http://schemas.microsoft.com/office/drawing/2014/main" id="{A3D17852-7D3A-181A-D565-361BA2FDA4E5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8621"/>
            <a:ext cx="3243806" cy="1018953"/>
            <a:chOff x="11359257" y="500063"/>
            <a:chExt cx="861692" cy="270677"/>
          </a:xfrm>
        </p:grpSpPr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5EE638C8-21FA-1203-9EC3-7074CA484E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22" name="Grafik 1">
              <a:extLst>
                <a:ext uri="{FF2B5EF4-FFF2-40B4-BE49-F238E27FC236}">
                  <a16:creationId xmlns:a16="http://schemas.microsoft.com/office/drawing/2014/main" id="{174F7652-3D35-B4A9-5F4B-26392D9D9EE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4F4EE4F9-7864-AF4A-B867-E57638F6B1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88FACE39-C823-9326-150F-6BD1BB47063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6A5F1A39-EE88-661E-1788-3C6D5EA26F0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D1C79F38-6B7C-6522-C643-08C7314D8A1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9FC21A2C-CC1E-A12D-C587-A1DAC09A7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223D75B-C77A-2A87-17F2-0231B2F30BE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32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85340EC-3A19-981D-BFC0-80AE7881F97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AB159B-F078-EB98-0348-B7F85F8CF582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23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A9A00B-0637-2FE3-9958-DEC23C2731A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F089CF-9849-2FC8-B963-635C795AF55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851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54216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216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3A79E6-4D3A-54EC-63B0-7363FC0C1668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C4F0C1-543C-D2DB-50B3-5121C0EE6BC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430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1898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11186406" y="3599324"/>
            <a:ext cx="1612018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212"/>
            <a:ext cx="9577387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9577388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grpSp>
        <p:nvGrpSpPr>
          <p:cNvPr id="8" name="Grafik 1">
            <a:extLst>
              <a:ext uri="{FF2B5EF4-FFF2-40B4-BE49-F238E27FC236}">
                <a16:creationId xmlns:a16="http://schemas.microsoft.com/office/drawing/2014/main" id="{78D4DC37-C968-C9F5-6E68-BE48C3B9C5C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9264"/>
            <a:ext cx="3243806" cy="1018953"/>
            <a:chOff x="11359257" y="500063"/>
            <a:chExt cx="861692" cy="270677"/>
          </a:xfrm>
        </p:grpSpPr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149E706F-A8E9-643F-3833-05941D26F6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13" name="Grafik 1">
              <a:extLst>
                <a:ext uri="{FF2B5EF4-FFF2-40B4-BE49-F238E27FC236}">
                  <a16:creationId xmlns:a16="http://schemas.microsoft.com/office/drawing/2014/main" id="{18EE7473-01A7-F249-741D-7012A3A51FD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F67B6E78-0913-0654-DA07-B008F7F03F5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A80D0FBD-FD7C-BE22-539C-6CF8F2DF08B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EAC32676-0610-92C5-387E-0AFA64FC78B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FAF63157-5701-9F70-B64B-CE4CB8449B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1" name="Foliennummernplatzhalter 2">
            <a:extLst>
              <a:ext uri="{FF2B5EF4-FFF2-40B4-BE49-F238E27FC236}">
                <a16:creationId xmlns:a16="http://schemas.microsoft.com/office/drawing/2014/main" id="{2F3FF4FF-DE95-DF75-9172-D3D2E4422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2B96AC1-A30E-17DE-0C94-1AD6346BFAC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54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6D188554-1B7C-CE6F-5D52-78FFF0B2B52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1" y="0"/>
            <a:ext cx="6183313" cy="6699250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18B495-5B41-26AF-5D78-FD65F9EED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4C294FB0-F539-1D22-C010-F72171F8DB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8EE35-07F6-A97A-D348-59367D30A0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68783" y="182047"/>
            <a:ext cx="436017" cy="107722"/>
          </a:xfr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DCEE18A7-089C-1C23-F10B-0105438EE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8B33059-560B-82AA-FF1C-85A6B2DCF56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399213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Titel 12">
            <a:extLst>
              <a:ext uri="{FF2B5EF4-FFF2-40B4-BE49-F238E27FC236}">
                <a16:creationId xmlns:a16="http://schemas.microsoft.com/office/drawing/2014/main" id="{7C16473D-DF59-6FA9-1962-62AE19ED9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322"/>
            <a:ext cx="5113338" cy="1258064"/>
          </a:xfrm>
        </p:spPr>
        <p:txBody>
          <a:bodyPr anchor="b"/>
          <a:lstStyle>
            <a:lvl1pPr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37" name="Textplatzhalter 14">
            <a:extLst>
              <a:ext uri="{FF2B5EF4-FFF2-40B4-BE49-F238E27FC236}">
                <a16:creationId xmlns:a16="http://schemas.microsoft.com/office/drawing/2014/main" id="{618CF93A-71AA-438A-FDD5-B421FEA17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43" name="Textplatzhalter 38">
            <a:extLst>
              <a:ext uri="{FF2B5EF4-FFF2-40B4-BE49-F238E27FC236}">
                <a16:creationId xmlns:a16="http://schemas.microsoft.com/office/drawing/2014/main" id="{B34E6C08-EE6C-6B49-6333-9D628C181E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2" name="Grafik 1">
            <a:extLst>
              <a:ext uri="{FF2B5EF4-FFF2-40B4-BE49-F238E27FC236}">
                <a16:creationId xmlns:a16="http://schemas.microsoft.com/office/drawing/2014/main" id="{B5E5F910-F442-2D5F-B05F-9047ABF7650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8621"/>
            <a:ext cx="3243806" cy="1018953"/>
            <a:chOff x="11359257" y="500063"/>
            <a:chExt cx="861692" cy="270677"/>
          </a:xfrm>
          <a:solidFill>
            <a:schemeClr val="bg1"/>
          </a:solidFill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B02D6A11-68BB-7F21-CF02-451E22056A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grpFill/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4" name="Grafik 1">
              <a:extLst>
                <a:ext uri="{FF2B5EF4-FFF2-40B4-BE49-F238E27FC236}">
                  <a16:creationId xmlns:a16="http://schemas.microsoft.com/office/drawing/2014/main" id="{861DEBAC-020E-8E47-1464-3890CBDCEA7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grpFill/>
          </p:grpSpPr>
          <p:sp>
            <p:nvSpPr>
              <p:cNvPr id="6" name="Freihandform: Form 5">
                <a:extLst>
                  <a:ext uri="{FF2B5EF4-FFF2-40B4-BE49-F238E27FC236}">
                    <a16:creationId xmlns:a16="http://schemas.microsoft.com/office/drawing/2014/main" id="{EAF1B960-A2A7-5AC0-8BC5-6F3BE85AA42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grpFill/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C7450E05-141E-739E-7AEC-EEC5EF74A8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grpFill/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D4FFDA01-E0B2-0EA2-8A30-A1611E4183D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grpFill/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30AA65A-FA50-0BCC-38F6-EBBAB4485B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grpFill/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431CAAC8-159A-200E-3F08-0026E1AA4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076E37F-29A6-9F86-16EE-B32E88794336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1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399212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150154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bg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281116"/>
          </a:xfr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1018F639-B370-30FB-1A27-D723F6332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21" name="Grafik 5">
            <a:extLst>
              <a:ext uri="{FF2B5EF4-FFF2-40B4-BE49-F238E27FC236}">
                <a16:creationId xmlns:a16="http://schemas.microsoft.com/office/drawing/2014/main" id="{6200BB31-A63A-5F7C-E3F7-C02864E44BE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71176" y="987485"/>
            <a:ext cx="2807162" cy="1026418"/>
            <a:chOff x="1071176" y="987485"/>
            <a:chExt cx="2807162" cy="1026418"/>
          </a:xfrm>
          <a:solidFill>
            <a:schemeClr val="bg1"/>
          </a:solidFill>
        </p:grpSpPr>
        <p:grpSp>
          <p:nvGrpSpPr>
            <p:cNvPr id="22" name="Grafik 5">
              <a:extLst>
                <a:ext uri="{FF2B5EF4-FFF2-40B4-BE49-F238E27FC236}">
                  <a16:creationId xmlns:a16="http://schemas.microsoft.com/office/drawing/2014/main" id="{73A75F1A-FC4A-0426-1E2C-D0A387F79B8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12557" y="1689620"/>
              <a:ext cx="1446343" cy="306005"/>
              <a:chOff x="2312557" y="1689620"/>
              <a:chExt cx="1446343" cy="306005"/>
            </a:xfrm>
            <a:grpFill/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02706395-86E2-0B0B-E00F-EF78296D44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9569" y="1696402"/>
                <a:ext cx="74834" cy="98055"/>
              </a:xfrm>
              <a:custGeom>
                <a:avLst/>
                <a:gdLst>
                  <a:gd name="connsiteX0" fmla="*/ 0 w 74834"/>
                  <a:gd name="connsiteY0" fmla="*/ 98055 h 98055"/>
                  <a:gd name="connsiteX1" fmla="*/ 0 w 74834"/>
                  <a:gd name="connsiteY1" fmla="*/ 0 h 98055"/>
                  <a:gd name="connsiteX2" fmla="*/ 29658 w 74834"/>
                  <a:gd name="connsiteY2" fmla="*/ 0 h 98055"/>
                  <a:gd name="connsiteX3" fmla="*/ 53223 w 74834"/>
                  <a:gd name="connsiteY3" fmla="*/ 5748 h 98055"/>
                  <a:gd name="connsiteX4" fmla="*/ 69202 w 74834"/>
                  <a:gd name="connsiteY4" fmla="*/ 22186 h 98055"/>
                  <a:gd name="connsiteX5" fmla="*/ 74835 w 74834"/>
                  <a:gd name="connsiteY5" fmla="*/ 46556 h 98055"/>
                  <a:gd name="connsiteX6" fmla="*/ 74835 w 74834"/>
                  <a:gd name="connsiteY6" fmla="*/ 51499 h 98055"/>
                  <a:gd name="connsiteX7" fmla="*/ 69202 w 74834"/>
                  <a:gd name="connsiteY7" fmla="*/ 75984 h 98055"/>
                  <a:gd name="connsiteX8" fmla="*/ 52994 w 74834"/>
                  <a:gd name="connsiteY8" fmla="*/ 92308 h 98055"/>
                  <a:gd name="connsiteX9" fmla="*/ 28853 w 74834"/>
                  <a:gd name="connsiteY9" fmla="*/ 98055 h 98055"/>
                  <a:gd name="connsiteX10" fmla="*/ 0 w 74834"/>
                  <a:gd name="connsiteY10" fmla="*/ 98055 h 98055"/>
                  <a:gd name="connsiteX11" fmla="*/ 17473 w 74834"/>
                  <a:gd name="connsiteY11" fmla="*/ 13679 h 98055"/>
                  <a:gd name="connsiteX12" fmla="*/ 17473 w 74834"/>
                  <a:gd name="connsiteY12" fmla="*/ 84261 h 98055"/>
                  <a:gd name="connsiteX13" fmla="*/ 28853 w 74834"/>
                  <a:gd name="connsiteY13" fmla="*/ 84261 h 98055"/>
                  <a:gd name="connsiteX14" fmla="*/ 49890 w 74834"/>
                  <a:gd name="connsiteY14" fmla="*/ 75869 h 98055"/>
                  <a:gd name="connsiteX15" fmla="*/ 57362 w 74834"/>
                  <a:gd name="connsiteY15" fmla="*/ 51844 h 98055"/>
                  <a:gd name="connsiteX16" fmla="*/ 57362 w 74834"/>
                  <a:gd name="connsiteY16" fmla="*/ 46441 h 98055"/>
                  <a:gd name="connsiteX17" fmla="*/ 50235 w 74834"/>
                  <a:gd name="connsiteY17" fmla="*/ 22071 h 98055"/>
                  <a:gd name="connsiteX18" fmla="*/ 29658 w 74834"/>
                  <a:gd name="connsiteY18" fmla="*/ 13679 h 98055"/>
                  <a:gd name="connsiteX19" fmla="*/ 17473 w 74834"/>
                  <a:gd name="connsiteY19" fmla="*/ 13679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834" h="98055">
                    <a:moveTo>
                      <a:pt x="0" y="98055"/>
                    </a:moveTo>
                    <a:lnTo>
                      <a:pt x="0" y="0"/>
                    </a:lnTo>
                    <a:lnTo>
                      <a:pt x="29658" y="0"/>
                    </a:lnTo>
                    <a:cubicBezTo>
                      <a:pt x="38509" y="0"/>
                      <a:pt x="46441" y="1954"/>
                      <a:pt x="53223" y="5748"/>
                    </a:cubicBezTo>
                    <a:cubicBezTo>
                      <a:pt x="60006" y="9541"/>
                      <a:pt x="65409" y="15059"/>
                      <a:pt x="69202" y="22186"/>
                    </a:cubicBezTo>
                    <a:cubicBezTo>
                      <a:pt x="72995" y="29313"/>
                      <a:pt x="74835" y="37360"/>
                      <a:pt x="74835" y="46556"/>
                    </a:cubicBezTo>
                    <a:lnTo>
                      <a:pt x="74835" y="51499"/>
                    </a:lnTo>
                    <a:cubicBezTo>
                      <a:pt x="74835" y="60810"/>
                      <a:pt x="72881" y="68972"/>
                      <a:pt x="69202" y="75984"/>
                    </a:cubicBezTo>
                    <a:cubicBezTo>
                      <a:pt x="65409" y="82996"/>
                      <a:pt x="60006" y="88514"/>
                      <a:pt x="52994" y="92308"/>
                    </a:cubicBezTo>
                    <a:cubicBezTo>
                      <a:pt x="45981" y="96101"/>
                      <a:pt x="37935" y="98055"/>
                      <a:pt x="28853" y="98055"/>
                    </a:cubicBezTo>
                    <a:lnTo>
                      <a:pt x="0" y="98055"/>
                    </a:lnTo>
                    <a:close/>
                    <a:moveTo>
                      <a:pt x="17473" y="13679"/>
                    </a:moveTo>
                    <a:lnTo>
                      <a:pt x="17473" y="84261"/>
                    </a:lnTo>
                    <a:lnTo>
                      <a:pt x="28853" y="84261"/>
                    </a:lnTo>
                    <a:cubicBezTo>
                      <a:pt x="38050" y="84261"/>
                      <a:pt x="45062" y="81502"/>
                      <a:pt x="49890" y="75869"/>
                    </a:cubicBezTo>
                    <a:cubicBezTo>
                      <a:pt x="54718" y="70237"/>
                      <a:pt x="57247" y="62305"/>
                      <a:pt x="57362" y="51844"/>
                    </a:cubicBezTo>
                    <a:lnTo>
                      <a:pt x="57362" y="46441"/>
                    </a:lnTo>
                    <a:cubicBezTo>
                      <a:pt x="57362" y="35865"/>
                      <a:pt x="54948" y="27704"/>
                      <a:pt x="50235" y="22071"/>
                    </a:cubicBezTo>
                    <a:cubicBezTo>
                      <a:pt x="45522" y="16438"/>
                      <a:pt x="38624" y="13679"/>
                      <a:pt x="29658" y="13679"/>
                    </a:cubicBezTo>
                    <a:lnTo>
                      <a:pt x="17473" y="136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81419256-1EEB-7EDF-298A-5274596446B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08658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3 w 65523"/>
                  <a:gd name="connsiteY8" fmla="*/ 36440 h 75639"/>
                  <a:gd name="connsiteX9" fmla="*/ 65523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3" y="24830"/>
                      <a:pt x="65523" y="36440"/>
                    </a:cubicBezTo>
                    <a:lnTo>
                      <a:pt x="65523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669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8B767A57-405D-0738-886B-1654CB3DEDB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126" y="1721577"/>
                <a:ext cx="61844" cy="74259"/>
              </a:xfrm>
              <a:custGeom>
                <a:avLst/>
                <a:gdLst>
                  <a:gd name="connsiteX0" fmla="*/ 45522 w 61844"/>
                  <a:gd name="connsiteY0" fmla="*/ 65753 h 74259"/>
                  <a:gd name="connsiteX1" fmla="*/ 24600 w 61844"/>
                  <a:gd name="connsiteY1" fmla="*/ 74260 h 74259"/>
                  <a:gd name="connsiteX2" fmla="*/ 6207 w 61844"/>
                  <a:gd name="connsiteY2" fmla="*/ 67363 h 74259"/>
                  <a:gd name="connsiteX3" fmla="*/ 0 w 61844"/>
                  <a:gd name="connsiteY3" fmla="*/ 47246 h 74259"/>
                  <a:gd name="connsiteX4" fmla="*/ 0 w 61844"/>
                  <a:gd name="connsiteY4" fmla="*/ 0 h 74259"/>
                  <a:gd name="connsiteX5" fmla="*/ 16783 w 61844"/>
                  <a:gd name="connsiteY5" fmla="*/ 0 h 74259"/>
                  <a:gd name="connsiteX6" fmla="*/ 16783 w 61844"/>
                  <a:gd name="connsiteY6" fmla="*/ 47016 h 74259"/>
                  <a:gd name="connsiteX7" fmla="*/ 28623 w 61844"/>
                  <a:gd name="connsiteY7" fmla="*/ 60925 h 74259"/>
                  <a:gd name="connsiteX8" fmla="*/ 45062 w 61844"/>
                  <a:gd name="connsiteY8" fmla="*/ 52419 h 74259"/>
                  <a:gd name="connsiteX9" fmla="*/ 45062 w 61844"/>
                  <a:gd name="connsiteY9" fmla="*/ 115 h 74259"/>
                  <a:gd name="connsiteX10" fmla="*/ 61845 w 61844"/>
                  <a:gd name="connsiteY10" fmla="*/ 115 h 74259"/>
                  <a:gd name="connsiteX11" fmla="*/ 61845 w 61844"/>
                  <a:gd name="connsiteY11" fmla="*/ 72995 h 74259"/>
                  <a:gd name="connsiteX12" fmla="*/ 46096 w 61844"/>
                  <a:gd name="connsiteY12" fmla="*/ 72995 h 74259"/>
                  <a:gd name="connsiteX13" fmla="*/ 45637 w 61844"/>
                  <a:gd name="connsiteY13" fmla="*/ 65868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844" h="74259">
                    <a:moveTo>
                      <a:pt x="45522" y="65753"/>
                    </a:moveTo>
                    <a:cubicBezTo>
                      <a:pt x="40579" y="71386"/>
                      <a:pt x="33566" y="74260"/>
                      <a:pt x="24600" y="74260"/>
                    </a:cubicBezTo>
                    <a:cubicBezTo>
                      <a:pt x="16553" y="74260"/>
                      <a:pt x="10346" y="71961"/>
                      <a:pt x="6207" y="67363"/>
                    </a:cubicBezTo>
                    <a:cubicBezTo>
                      <a:pt x="2069" y="62765"/>
                      <a:pt x="0" y="56097"/>
                      <a:pt x="0" y="47246"/>
                    </a:cubicBez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47016"/>
                    </a:lnTo>
                    <a:cubicBezTo>
                      <a:pt x="16783" y="56212"/>
                      <a:pt x="20692" y="60925"/>
                      <a:pt x="28623" y="60925"/>
                    </a:cubicBezTo>
                    <a:cubicBezTo>
                      <a:pt x="36555" y="60925"/>
                      <a:pt x="42303" y="58051"/>
                      <a:pt x="45062" y="52419"/>
                    </a:cubicBezTo>
                    <a:lnTo>
                      <a:pt x="45062" y="115"/>
                    </a:lnTo>
                    <a:lnTo>
                      <a:pt x="61845" y="115"/>
                    </a:lnTo>
                    <a:lnTo>
                      <a:pt x="61845" y="72995"/>
                    </a:lnTo>
                    <a:lnTo>
                      <a:pt x="46096" y="72995"/>
                    </a:lnTo>
                    <a:lnTo>
                      <a:pt x="45637" y="6586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2E69F885-B034-7808-F347-34BD3E023EA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62351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708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609A757E-9397-55B7-B953-E10591EA1EC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15919" y="1720197"/>
                <a:ext cx="61729" cy="75754"/>
              </a:xfrm>
              <a:custGeom>
                <a:avLst/>
                <a:gdLst>
                  <a:gd name="connsiteX0" fmla="*/ 44947 w 61729"/>
                  <a:gd name="connsiteY0" fmla="*/ 54373 h 75754"/>
                  <a:gd name="connsiteX1" fmla="*/ 41268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4947" y="54373"/>
                    </a:moveTo>
                    <a:cubicBezTo>
                      <a:pt x="44947" y="51499"/>
                      <a:pt x="43682" y="49200"/>
                      <a:pt x="41268" y="47706"/>
                    </a:cubicBezTo>
                    <a:cubicBezTo>
                      <a:pt x="38854" y="46211"/>
                      <a:pt x="34716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3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806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438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820" y="73685"/>
                      <a:pt x="40463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60006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650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E69E914-BCC1-2565-B710-14106334F8A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89489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1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369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3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9" y="62535"/>
                      <a:pt x="33796" y="625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5AE80926-5FA2-82FB-16D7-6164E2C27AA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8807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9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6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07203A0B-6825-0FB2-258A-164F70D84E1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5711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65FC9B79-0FFC-F338-6A98-67B85993CFC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619" y="1694908"/>
                <a:ext cx="80007" cy="100814"/>
              </a:xfrm>
              <a:custGeom>
                <a:avLst/>
                <a:gdLst>
                  <a:gd name="connsiteX0" fmla="*/ 79778 w 80007"/>
                  <a:gd name="connsiteY0" fmla="*/ 86790 h 100814"/>
                  <a:gd name="connsiteX1" fmla="*/ 64719 w 80007"/>
                  <a:gd name="connsiteY1" fmla="*/ 97251 h 100814"/>
                  <a:gd name="connsiteX2" fmla="*/ 42763 w 80007"/>
                  <a:gd name="connsiteY2" fmla="*/ 100814 h 100814"/>
                  <a:gd name="connsiteX3" fmla="*/ 20462 w 80007"/>
                  <a:gd name="connsiteY3" fmla="*/ 95181 h 100814"/>
                  <a:gd name="connsiteX4" fmla="*/ 5518 w 80007"/>
                  <a:gd name="connsiteY4" fmla="*/ 79203 h 100814"/>
                  <a:gd name="connsiteX5" fmla="*/ 0 w 80007"/>
                  <a:gd name="connsiteY5" fmla="*/ 54948 h 100814"/>
                  <a:gd name="connsiteX6" fmla="*/ 0 w 80007"/>
                  <a:gd name="connsiteY6" fmla="*/ 47246 h 100814"/>
                  <a:gd name="connsiteX7" fmla="*/ 10921 w 80007"/>
                  <a:gd name="connsiteY7" fmla="*/ 12530 h 100814"/>
                  <a:gd name="connsiteX8" fmla="*/ 41383 w 80007"/>
                  <a:gd name="connsiteY8" fmla="*/ 0 h 100814"/>
                  <a:gd name="connsiteX9" fmla="*/ 68053 w 80007"/>
                  <a:gd name="connsiteY9" fmla="*/ 8162 h 100814"/>
                  <a:gd name="connsiteX10" fmla="*/ 79893 w 80007"/>
                  <a:gd name="connsiteY10" fmla="*/ 31497 h 100814"/>
                  <a:gd name="connsiteX11" fmla="*/ 62765 w 80007"/>
                  <a:gd name="connsiteY11" fmla="*/ 31497 h 100814"/>
                  <a:gd name="connsiteX12" fmla="*/ 41728 w 80007"/>
                  <a:gd name="connsiteY12" fmla="*/ 13794 h 100814"/>
                  <a:gd name="connsiteX13" fmla="*/ 23910 w 80007"/>
                  <a:gd name="connsiteY13" fmla="*/ 22071 h 100814"/>
                  <a:gd name="connsiteX14" fmla="*/ 17588 w 80007"/>
                  <a:gd name="connsiteY14" fmla="*/ 46211 h 100814"/>
                  <a:gd name="connsiteX15" fmla="*/ 17588 w 80007"/>
                  <a:gd name="connsiteY15" fmla="*/ 53683 h 100814"/>
                  <a:gd name="connsiteX16" fmla="*/ 24485 w 80007"/>
                  <a:gd name="connsiteY16" fmla="*/ 78283 h 100814"/>
                  <a:gd name="connsiteX17" fmla="*/ 43567 w 80007"/>
                  <a:gd name="connsiteY17" fmla="*/ 87020 h 100814"/>
                  <a:gd name="connsiteX18" fmla="*/ 62650 w 80007"/>
                  <a:gd name="connsiteY18" fmla="*/ 81157 h 100814"/>
                  <a:gd name="connsiteX19" fmla="*/ 62650 w 80007"/>
                  <a:gd name="connsiteY19" fmla="*/ 62075 h 100814"/>
                  <a:gd name="connsiteX20" fmla="*/ 41958 w 80007"/>
                  <a:gd name="connsiteY20" fmla="*/ 62075 h 100814"/>
                  <a:gd name="connsiteX21" fmla="*/ 41958 w 80007"/>
                  <a:gd name="connsiteY21" fmla="*/ 49200 h 100814"/>
                  <a:gd name="connsiteX22" fmla="*/ 80008 w 80007"/>
                  <a:gd name="connsiteY22" fmla="*/ 49200 h 100814"/>
                  <a:gd name="connsiteX23" fmla="*/ 80008 w 80007"/>
                  <a:gd name="connsiteY23" fmla="*/ 86790 h 100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007" h="100814">
                    <a:moveTo>
                      <a:pt x="79778" y="86790"/>
                    </a:moveTo>
                    <a:cubicBezTo>
                      <a:pt x="76099" y="91388"/>
                      <a:pt x="71156" y="94952"/>
                      <a:pt x="64719" y="97251"/>
                    </a:cubicBezTo>
                    <a:cubicBezTo>
                      <a:pt x="58281" y="99550"/>
                      <a:pt x="50924" y="100814"/>
                      <a:pt x="42763" y="100814"/>
                    </a:cubicBezTo>
                    <a:cubicBezTo>
                      <a:pt x="34601" y="100814"/>
                      <a:pt x="26899" y="98975"/>
                      <a:pt x="20462" y="95181"/>
                    </a:cubicBezTo>
                    <a:cubicBezTo>
                      <a:pt x="14024" y="91503"/>
                      <a:pt x="8967" y="86100"/>
                      <a:pt x="5518" y="79203"/>
                    </a:cubicBezTo>
                    <a:cubicBezTo>
                      <a:pt x="1954" y="72306"/>
                      <a:pt x="230" y="64144"/>
                      <a:pt x="0" y="54948"/>
                    </a:cubicBezTo>
                    <a:lnTo>
                      <a:pt x="0" y="47246"/>
                    </a:lnTo>
                    <a:cubicBezTo>
                      <a:pt x="0" y="32417"/>
                      <a:pt x="3679" y="20807"/>
                      <a:pt x="10921" y="12530"/>
                    </a:cubicBezTo>
                    <a:cubicBezTo>
                      <a:pt x="18163" y="4253"/>
                      <a:pt x="28279" y="0"/>
                      <a:pt x="41383" y="0"/>
                    </a:cubicBezTo>
                    <a:cubicBezTo>
                      <a:pt x="52534" y="0"/>
                      <a:pt x="61385" y="2759"/>
                      <a:pt x="68053" y="8162"/>
                    </a:cubicBezTo>
                    <a:cubicBezTo>
                      <a:pt x="74605" y="13565"/>
                      <a:pt x="78628" y="21381"/>
                      <a:pt x="79893" y="31497"/>
                    </a:cubicBezTo>
                    <a:lnTo>
                      <a:pt x="62765" y="31497"/>
                    </a:lnTo>
                    <a:cubicBezTo>
                      <a:pt x="60810" y="19657"/>
                      <a:pt x="53798" y="13794"/>
                      <a:pt x="41728" y="13794"/>
                    </a:cubicBezTo>
                    <a:cubicBezTo>
                      <a:pt x="33911" y="13794"/>
                      <a:pt x="27934" y="16553"/>
                      <a:pt x="23910" y="22071"/>
                    </a:cubicBezTo>
                    <a:cubicBezTo>
                      <a:pt x="19887" y="27589"/>
                      <a:pt x="17703" y="35636"/>
                      <a:pt x="17588" y="46211"/>
                    </a:cubicBezTo>
                    <a:lnTo>
                      <a:pt x="17588" y="53683"/>
                    </a:lnTo>
                    <a:cubicBezTo>
                      <a:pt x="17588" y="64259"/>
                      <a:pt x="19887" y="72421"/>
                      <a:pt x="24485" y="78283"/>
                    </a:cubicBezTo>
                    <a:cubicBezTo>
                      <a:pt x="29083" y="84146"/>
                      <a:pt x="35406" y="87020"/>
                      <a:pt x="43567" y="87020"/>
                    </a:cubicBezTo>
                    <a:cubicBezTo>
                      <a:pt x="52534" y="87020"/>
                      <a:pt x="58856" y="85066"/>
                      <a:pt x="62650" y="81157"/>
                    </a:cubicBezTo>
                    <a:lnTo>
                      <a:pt x="62650" y="62075"/>
                    </a:lnTo>
                    <a:lnTo>
                      <a:pt x="41958" y="62075"/>
                    </a:lnTo>
                    <a:lnTo>
                      <a:pt x="41958" y="49200"/>
                    </a:lnTo>
                    <a:lnTo>
                      <a:pt x="80008" y="49200"/>
                    </a:lnTo>
                    <a:lnTo>
                      <a:pt x="80008" y="867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6D789C56-B788-0BE2-79CD-D3ACD92B6B6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58950" y="172008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80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48E7ED63-5B2D-ADE3-F984-A40F63A0831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35509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65347324-618C-7BCD-89C1-EB7C03B61F8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09424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698D8741-2DAE-087B-A90E-8291B0003F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9104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40D4C2E6-79C2-22B3-6EBF-4C586338D72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2771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C89A594F-F6CD-38E7-29A3-CDF860C8D6E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60358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04701B8A-720E-B2B2-A364-E85925E2B7F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4043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0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484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2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8" y="62535"/>
                      <a:pt x="33796" y="625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DEAA81F7-2C30-E3FB-2685-679ECF90655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13360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8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5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709EB3E4-3D88-0579-7A1D-7252AF10231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90609" y="172008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79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8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79" y="22416"/>
                    </a:lnTo>
                    <a:cubicBezTo>
                      <a:pt x="1379" y="18393"/>
                      <a:pt x="2759" y="14714"/>
                      <a:pt x="5403" y="11150"/>
                    </a:cubicBezTo>
                    <a:cubicBezTo>
                      <a:pt x="8162" y="7702"/>
                      <a:pt x="11840" y="4943"/>
                      <a:pt x="16438" y="2989"/>
                    </a:cubicBezTo>
                    <a:cubicBezTo>
                      <a:pt x="21151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3108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830" y="62420"/>
                      <a:pt x="28508" y="6242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805F8B6C-8D04-CF7F-B231-697ED6B53B5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663950" y="168962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C4CD6274-2DB6-1ECF-D54E-6E7198AD1A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6253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823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1A98B6DB-7982-9A96-3BB6-55FFD5BEA64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2557" y="186205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2865BF27-57CC-426A-61F5-48CA5B7354D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68655" y="1866993"/>
                <a:ext cx="61844" cy="101273"/>
              </a:xfrm>
              <a:custGeom>
                <a:avLst/>
                <a:gdLst>
                  <a:gd name="connsiteX0" fmla="*/ 45522 w 61844"/>
                  <a:gd name="connsiteY0" fmla="*/ 92767 h 101273"/>
                  <a:gd name="connsiteX1" fmla="*/ 24600 w 61844"/>
                  <a:gd name="connsiteY1" fmla="*/ 101274 h 101273"/>
                  <a:gd name="connsiteX2" fmla="*/ 6207 w 61844"/>
                  <a:gd name="connsiteY2" fmla="*/ 94377 h 101273"/>
                  <a:gd name="connsiteX3" fmla="*/ 0 w 61844"/>
                  <a:gd name="connsiteY3" fmla="*/ 74260 h 101273"/>
                  <a:gd name="connsiteX4" fmla="*/ 0 w 61844"/>
                  <a:gd name="connsiteY4" fmla="*/ 27014 h 101273"/>
                  <a:gd name="connsiteX5" fmla="*/ 16783 w 61844"/>
                  <a:gd name="connsiteY5" fmla="*/ 27014 h 101273"/>
                  <a:gd name="connsiteX6" fmla="*/ 16783 w 61844"/>
                  <a:gd name="connsiteY6" fmla="*/ 74030 h 101273"/>
                  <a:gd name="connsiteX7" fmla="*/ 28623 w 61844"/>
                  <a:gd name="connsiteY7" fmla="*/ 87939 h 101273"/>
                  <a:gd name="connsiteX8" fmla="*/ 45062 w 61844"/>
                  <a:gd name="connsiteY8" fmla="*/ 79433 h 101273"/>
                  <a:gd name="connsiteX9" fmla="*/ 45062 w 61844"/>
                  <a:gd name="connsiteY9" fmla="*/ 27129 h 101273"/>
                  <a:gd name="connsiteX10" fmla="*/ 61845 w 61844"/>
                  <a:gd name="connsiteY10" fmla="*/ 27129 h 101273"/>
                  <a:gd name="connsiteX11" fmla="*/ 61845 w 61844"/>
                  <a:gd name="connsiteY11" fmla="*/ 100009 h 101273"/>
                  <a:gd name="connsiteX12" fmla="*/ 46096 w 61844"/>
                  <a:gd name="connsiteY12" fmla="*/ 100009 h 101273"/>
                  <a:gd name="connsiteX13" fmla="*/ 45636 w 61844"/>
                  <a:gd name="connsiteY13" fmla="*/ 92882 h 101273"/>
                  <a:gd name="connsiteX14" fmla="*/ 6552 w 61844"/>
                  <a:gd name="connsiteY14" fmla="*/ 7932 h 101273"/>
                  <a:gd name="connsiteX15" fmla="*/ 8851 w 61844"/>
                  <a:gd name="connsiteY15" fmla="*/ 2299 h 101273"/>
                  <a:gd name="connsiteX16" fmla="*/ 15174 w 61844"/>
                  <a:gd name="connsiteY16" fmla="*/ 0 h 101273"/>
                  <a:gd name="connsiteX17" fmla="*/ 21611 w 61844"/>
                  <a:gd name="connsiteY17" fmla="*/ 2299 h 101273"/>
                  <a:gd name="connsiteX18" fmla="*/ 23910 w 61844"/>
                  <a:gd name="connsiteY18" fmla="*/ 7932 h 101273"/>
                  <a:gd name="connsiteX19" fmla="*/ 21611 w 61844"/>
                  <a:gd name="connsiteY19" fmla="*/ 13565 h 101273"/>
                  <a:gd name="connsiteX20" fmla="*/ 15174 w 61844"/>
                  <a:gd name="connsiteY20" fmla="*/ 15864 h 101273"/>
                  <a:gd name="connsiteX21" fmla="*/ 8851 w 61844"/>
                  <a:gd name="connsiteY21" fmla="*/ 13565 h 101273"/>
                  <a:gd name="connsiteX22" fmla="*/ 6552 w 61844"/>
                  <a:gd name="connsiteY22" fmla="*/ 7932 h 101273"/>
                  <a:gd name="connsiteX23" fmla="*/ 38050 w 61844"/>
                  <a:gd name="connsiteY23" fmla="*/ 7932 h 101273"/>
                  <a:gd name="connsiteX24" fmla="*/ 40349 w 61844"/>
                  <a:gd name="connsiteY24" fmla="*/ 2299 h 101273"/>
                  <a:gd name="connsiteX25" fmla="*/ 46786 w 61844"/>
                  <a:gd name="connsiteY25" fmla="*/ 0 h 101273"/>
                  <a:gd name="connsiteX26" fmla="*/ 53223 w 61844"/>
                  <a:gd name="connsiteY26" fmla="*/ 2299 h 101273"/>
                  <a:gd name="connsiteX27" fmla="*/ 55522 w 61844"/>
                  <a:gd name="connsiteY27" fmla="*/ 7932 h 101273"/>
                  <a:gd name="connsiteX28" fmla="*/ 53223 w 61844"/>
                  <a:gd name="connsiteY28" fmla="*/ 13565 h 101273"/>
                  <a:gd name="connsiteX29" fmla="*/ 46786 w 61844"/>
                  <a:gd name="connsiteY29" fmla="*/ 15864 h 101273"/>
                  <a:gd name="connsiteX30" fmla="*/ 40349 w 61844"/>
                  <a:gd name="connsiteY30" fmla="*/ 13565 h 101273"/>
                  <a:gd name="connsiteX31" fmla="*/ 38050 w 61844"/>
                  <a:gd name="connsiteY31" fmla="*/ 7932 h 1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844" h="101273">
                    <a:moveTo>
                      <a:pt x="45522" y="92767"/>
                    </a:moveTo>
                    <a:cubicBezTo>
                      <a:pt x="40579" y="98400"/>
                      <a:pt x="33566" y="101274"/>
                      <a:pt x="24600" y="101274"/>
                    </a:cubicBezTo>
                    <a:cubicBezTo>
                      <a:pt x="16553" y="101274"/>
                      <a:pt x="10346" y="98975"/>
                      <a:pt x="6207" y="94377"/>
                    </a:cubicBezTo>
                    <a:cubicBezTo>
                      <a:pt x="2069" y="89779"/>
                      <a:pt x="0" y="83111"/>
                      <a:pt x="0" y="74260"/>
                    </a:cubicBezTo>
                    <a:lnTo>
                      <a:pt x="0" y="27014"/>
                    </a:lnTo>
                    <a:lnTo>
                      <a:pt x="16783" y="27014"/>
                    </a:lnTo>
                    <a:lnTo>
                      <a:pt x="16783" y="74030"/>
                    </a:lnTo>
                    <a:cubicBezTo>
                      <a:pt x="16783" y="83226"/>
                      <a:pt x="20692" y="87939"/>
                      <a:pt x="28623" y="87939"/>
                    </a:cubicBezTo>
                    <a:cubicBezTo>
                      <a:pt x="36555" y="87939"/>
                      <a:pt x="42303" y="85066"/>
                      <a:pt x="45062" y="79433"/>
                    </a:cubicBezTo>
                    <a:lnTo>
                      <a:pt x="45062" y="27129"/>
                    </a:lnTo>
                    <a:lnTo>
                      <a:pt x="61845" y="27129"/>
                    </a:lnTo>
                    <a:lnTo>
                      <a:pt x="61845" y="100009"/>
                    </a:lnTo>
                    <a:lnTo>
                      <a:pt x="46096" y="100009"/>
                    </a:lnTo>
                    <a:lnTo>
                      <a:pt x="45636" y="92882"/>
                    </a:lnTo>
                    <a:close/>
                    <a:moveTo>
                      <a:pt x="6552" y="7932"/>
                    </a:moveTo>
                    <a:cubicBezTo>
                      <a:pt x="6552" y="5633"/>
                      <a:pt x="7357" y="3793"/>
                      <a:pt x="8851" y="2299"/>
                    </a:cubicBezTo>
                    <a:cubicBezTo>
                      <a:pt x="10346" y="805"/>
                      <a:pt x="12530" y="0"/>
                      <a:pt x="15174" y="0"/>
                    </a:cubicBezTo>
                    <a:cubicBezTo>
                      <a:pt x="17818" y="0"/>
                      <a:pt x="20002" y="805"/>
                      <a:pt x="21611" y="2299"/>
                    </a:cubicBezTo>
                    <a:cubicBezTo>
                      <a:pt x="23221" y="3793"/>
                      <a:pt x="23910" y="5748"/>
                      <a:pt x="23910" y="7932"/>
                    </a:cubicBezTo>
                    <a:cubicBezTo>
                      <a:pt x="23910" y="10116"/>
                      <a:pt x="23106" y="12070"/>
                      <a:pt x="21611" y="13565"/>
                    </a:cubicBezTo>
                    <a:cubicBezTo>
                      <a:pt x="20002" y="15059"/>
                      <a:pt x="17933" y="15864"/>
                      <a:pt x="15174" y="15864"/>
                    </a:cubicBezTo>
                    <a:cubicBezTo>
                      <a:pt x="12415" y="15864"/>
                      <a:pt x="10346" y="15059"/>
                      <a:pt x="8851" y="13565"/>
                    </a:cubicBezTo>
                    <a:cubicBezTo>
                      <a:pt x="7357" y="12070"/>
                      <a:pt x="6552" y="10116"/>
                      <a:pt x="6552" y="7932"/>
                    </a:cubicBezTo>
                    <a:close/>
                    <a:moveTo>
                      <a:pt x="38050" y="7932"/>
                    </a:moveTo>
                    <a:cubicBezTo>
                      <a:pt x="38050" y="5633"/>
                      <a:pt x="38854" y="3793"/>
                      <a:pt x="40349" y="2299"/>
                    </a:cubicBezTo>
                    <a:cubicBezTo>
                      <a:pt x="41958" y="805"/>
                      <a:pt x="44027" y="0"/>
                      <a:pt x="46786" y="0"/>
                    </a:cubicBezTo>
                    <a:cubicBezTo>
                      <a:pt x="49545" y="0"/>
                      <a:pt x="51614" y="805"/>
                      <a:pt x="53223" y="2299"/>
                    </a:cubicBezTo>
                    <a:cubicBezTo>
                      <a:pt x="54833" y="3793"/>
                      <a:pt x="55522" y="5748"/>
                      <a:pt x="55522" y="7932"/>
                    </a:cubicBezTo>
                    <a:cubicBezTo>
                      <a:pt x="55522" y="10116"/>
                      <a:pt x="54718" y="12070"/>
                      <a:pt x="53223" y="13565"/>
                    </a:cubicBezTo>
                    <a:cubicBezTo>
                      <a:pt x="51614" y="15059"/>
                      <a:pt x="49545" y="15864"/>
                      <a:pt x="46786" y="15864"/>
                    </a:cubicBezTo>
                    <a:cubicBezTo>
                      <a:pt x="44027" y="15864"/>
                      <a:pt x="41958" y="15059"/>
                      <a:pt x="40349" y="13565"/>
                    </a:cubicBezTo>
                    <a:cubicBezTo>
                      <a:pt x="38739" y="12070"/>
                      <a:pt x="38050" y="10116"/>
                      <a:pt x="38050" y="7932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4A32D45-AA22-B3C1-1148-17DCBED9A80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49237" y="1892627"/>
                <a:ext cx="39199" cy="74259"/>
              </a:xfrm>
              <a:custGeom>
                <a:avLst/>
                <a:gdLst>
                  <a:gd name="connsiteX0" fmla="*/ 39084 w 39199"/>
                  <a:gd name="connsiteY0" fmla="*/ 16323 h 74259"/>
                  <a:gd name="connsiteX1" fmla="*/ 32302 w 39199"/>
                  <a:gd name="connsiteY1" fmla="*/ 15749 h 74259"/>
                  <a:gd name="connsiteX2" fmla="*/ 16783 w 39199"/>
                  <a:gd name="connsiteY2" fmla="*/ 24370 h 74259"/>
                  <a:gd name="connsiteX3" fmla="*/ 16783 w 39199"/>
                  <a:gd name="connsiteY3" fmla="*/ 74260 h 74259"/>
                  <a:gd name="connsiteX4" fmla="*/ 0 w 39199"/>
                  <a:gd name="connsiteY4" fmla="*/ 74260 h 74259"/>
                  <a:gd name="connsiteX5" fmla="*/ 0 w 39199"/>
                  <a:gd name="connsiteY5" fmla="*/ 1379 h 74259"/>
                  <a:gd name="connsiteX6" fmla="*/ 15979 w 39199"/>
                  <a:gd name="connsiteY6" fmla="*/ 1379 h 74259"/>
                  <a:gd name="connsiteX7" fmla="*/ 16438 w 39199"/>
                  <a:gd name="connsiteY7" fmla="*/ 9541 h 74259"/>
                  <a:gd name="connsiteX8" fmla="*/ 33222 w 39199"/>
                  <a:gd name="connsiteY8" fmla="*/ 0 h 74259"/>
                  <a:gd name="connsiteX9" fmla="*/ 39199 w 39199"/>
                  <a:gd name="connsiteY9" fmla="*/ 920 h 74259"/>
                  <a:gd name="connsiteX10" fmla="*/ 39199 w 39199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9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6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58D1A941-A773-9FC0-A3E5-8B883D5BCB5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44188" y="1868832"/>
                <a:ext cx="79777" cy="98055"/>
              </a:xfrm>
              <a:custGeom>
                <a:avLst/>
                <a:gdLst>
                  <a:gd name="connsiteX0" fmla="*/ 28853 w 79777"/>
                  <a:gd name="connsiteY0" fmla="*/ 55637 h 98055"/>
                  <a:gd name="connsiteX1" fmla="*/ 17473 w 79777"/>
                  <a:gd name="connsiteY1" fmla="*/ 67478 h 98055"/>
                  <a:gd name="connsiteX2" fmla="*/ 17473 w 79777"/>
                  <a:gd name="connsiteY2" fmla="*/ 98055 h 98055"/>
                  <a:gd name="connsiteX3" fmla="*/ 0 w 79777"/>
                  <a:gd name="connsiteY3" fmla="*/ 98055 h 98055"/>
                  <a:gd name="connsiteX4" fmla="*/ 0 w 79777"/>
                  <a:gd name="connsiteY4" fmla="*/ 0 h 98055"/>
                  <a:gd name="connsiteX5" fmla="*/ 17473 w 79777"/>
                  <a:gd name="connsiteY5" fmla="*/ 0 h 98055"/>
                  <a:gd name="connsiteX6" fmla="*/ 17473 w 79777"/>
                  <a:gd name="connsiteY6" fmla="*/ 45981 h 98055"/>
                  <a:gd name="connsiteX7" fmla="*/ 27129 w 79777"/>
                  <a:gd name="connsiteY7" fmla="*/ 34371 h 98055"/>
                  <a:gd name="connsiteX8" fmla="*/ 56557 w 79777"/>
                  <a:gd name="connsiteY8" fmla="*/ 0 h 98055"/>
                  <a:gd name="connsiteX9" fmla="*/ 77708 w 79777"/>
                  <a:gd name="connsiteY9" fmla="*/ 0 h 98055"/>
                  <a:gd name="connsiteX10" fmla="*/ 40349 w 79777"/>
                  <a:gd name="connsiteY10" fmla="*/ 43452 h 98055"/>
                  <a:gd name="connsiteX11" fmla="*/ 79778 w 79777"/>
                  <a:gd name="connsiteY11" fmla="*/ 98055 h 98055"/>
                  <a:gd name="connsiteX12" fmla="*/ 59086 w 79777"/>
                  <a:gd name="connsiteY12" fmla="*/ 98055 h 98055"/>
                  <a:gd name="connsiteX13" fmla="*/ 28853 w 79777"/>
                  <a:gd name="connsiteY13" fmla="*/ 55637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777" h="98055">
                    <a:moveTo>
                      <a:pt x="28853" y="55637"/>
                    </a:moveTo>
                    <a:lnTo>
                      <a:pt x="17473" y="67478"/>
                    </a:lnTo>
                    <a:lnTo>
                      <a:pt x="17473" y="98055"/>
                    </a:lnTo>
                    <a:lnTo>
                      <a:pt x="0" y="98055"/>
                    </a:lnTo>
                    <a:lnTo>
                      <a:pt x="0" y="0"/>
                    </a:lnTo>
                    <a:lnTo>
                      <a:pt x="17473" y="0"/>
                    </a:lnTo>
                    <a:lnTo>
                      <a:pt x="17473" y="45981"/>
                    </a:lnTo>
                    <a:lnTo>
                      <a:pt x="27129" y="34371"/>
                    </a:lnTo>
                    <a:lnTo>
                      <a:pt x="56557" y="0"/>
                    </a:lnTo>
                    <a:lnTo>
                      <a:pt x="77708" y="0"/>
                    </a:lnTo>
                    <a:lnTo>
                      <a:pt x="40349" y="43452"/>
                    </a:lnTo>
                    <a:lnTo>
                      <a:pt x="79778" y="98055"/>
                    </a:lnTo>
                    <a:lnTo>
                      <a:pt x="59086" y="98055"/>
                    </a:lnTo>
                    <a:lnTo>
                      <a:pt x="28853" y="5563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3B80C31C-FC0F-9BDF-35E5-39EA62639C6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30173" y="189251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80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9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80" y="22416"/>
                    </a:lnTo>
                    <a:cubicBezTo>
                      <a:pt x="1380" y="18393"/>
                      <a:pt x="2759" y="14714"/>
                      <a:pt x="5403" y="11150"/>
                    </a:cubicBezTo>
                    <a:cubicBezTo>
                      <a:pt x="8047" y="7587"/>
                      <a:pt x="11840" y="4943"/>
                      <a:pt x="16438" y="2989"/>
                    </a:cubicBezTo>
                    <a:cubicBezTo>
                      <a:pt x="21152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2993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945" y="62420"/>
                      <a:pt x="28509" y="6242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750178AC-405B-BF4A-4226-0C99B0F015B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10411" y="1892627"/>
                <a:ext cx="39198" cy="74259"/>
              </a:xfrm>
              <a:custGeom>
                <a:avLst/>
                <a:gdLst>
                  <a:gd name="connsiteX0" fmla="*/ 39084 w 39198"/>
                  <a:gd name="connsiteY0" fmla="*/ 16323 h 74259"/>
                  <a:gd name="connsiteX1" fmla="*/ 32302 w 39198"/>
                  <a:gd name="connsiteY1" fmla="*/ 15749 h 74259"/>
                  <a:gd name="connsiteX2" fmla="*/ 16783 w 39198"/>
                  <a:gd name="connsiteY2" fmla="*/ 24370 h 74259"/>
                  <a:gd name="connsiteX3" fmla="*/ 16783 w 39198"/>
                  <a:gd name="connsiteY3" fmla="*/ 74260 h 74259"/>
                  <a:gd name="connsiteX4" fmla="*/ 0 w 39198"/>
                  <a:gd name="connsiteY4" fmla="*/ 74260 h 74259"/>
                  <a:gd name="connsiteX5" fmla="*/ 0 w 39198"/>
                  <a:gd name="connsiteY5" fmla="*/ 1379 h 74259"/>
                  <a:gd name="connsiteX6" fmla="*/ 15979 w 39198"/>
                  <a:gd name="connsiteY6" fmla="*/ 1379 h 74259"/>
                  <a:gd name="connsiteX7" fmla="*/ 16438 w 39198"/>
                  <a:gd name="connsiteY7" fmla="*/ 9541 h 74259"/>
                  <a:gd name="connsiteX8" fmla="*/ 33222 w 39198"/>
                  <a:gd name="connsiteY8" fmla="*/ 0 h 74259"/>
                  <a:gd name="connsiteX9" fmla="*/ 39199 w 39198"/>
                  <a:gd name="connsiteY9" fmla="*/ 920 h 74259"/>
                  <a:gd name="connsiteX10" fmla="*/ 39199 w 39198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8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5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72DAC68C-7EC8-3595-249B-681DF766906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58691" y="1863314"/>
                <a:ext cx="65523" cy="104722"/>
              </a:xfrm>
              <a:custGeom>
                <a:avLst/>
                <a:gdLst>
                  <a:gd name="connsiteX0" fmla="*/ 0 w 65523"/>
                  <a:gd name="connsiteY0" fmla="*/ 66558 h 104722"/>
                  <a:gd name="connsiteX1" fmla="*/ 8047 w 65523"/>
                  <a:gd name="connsiteY1" fmla="*/ 39544 h 104722"/>
                  <a:gd name="connsiteX2" fmla="*/ 29543 w 65523"/>
                  <a:gd name="connsiteY2" fmla="*/ 29313 h 104722"/>
                  <a:gd name="connsiteX3" fmla="*/ 48740 w 65523"/>
                  <a:gd name="connsiteY3" fmla="*/ 37360 h 104722"/>
                  <a:gd name="connsiteX4" fmla="*/ 48740 w 65523"/>
                  <a:gd name="connsiteY4" fmla="*/ 0 h 104722"/>
                  <a:gd name="connsiteX5" fmla="*/ 65523 w 65523"/>
                  <a:gd name="connsiteY5" fmla="*/ 0 h 104722"/>
                  <a:gd name="connsiteX6" fmla="*/ 65523 w 65523"/>
                  <a:gd name="connsiteY6" fmla="*/ 103458 h 104722"/>
                  <a:gd name="connsiteX7" fmla="*/ 50349 w 65523"/>
                  <a:gd name="connsiteY7" fmla="*/ 103458 h 104722"/>
                  <a:gd name="connsiteX8" fmla="*/ 49545 w 65523"/>
                  <a:gd name="connsiteY8" fmla="*/ 95871 h 104722"/>
                  <a:gd name="connsiteX9" fmla="*/ 29428 w 65523"/>
                  <a:gd name="connsiteY9" fmla="*/ 104723 h 104722"/>
                  <a:gd name="connsiteX10" fmla="*/ 8277 w 65523"/>
                  <a:gd name="connsiteY10" fmla="*/ 94377 h 104722"/>
                  <a:gd name="connsiteX11" fmla="*/ 115 w 65523"/>
                  <a:gd name="connsiteY11" fmla="*/ 66328 h 104722"/>
                  <a:gd name="connsiteX12" fmla="*/ 16783 w 65523"/>
                  <a:gd name="connsiteY12" fmla="*/ 67937 h 104722"/>
                  <a:gd name="connsiteX13" fmla="*/ 21151 w 65523"/>
                  <a:gd name="connsiteY13" fmla="*/ 85295 h 104722"/>
                  <a:gd name="connsiteX14" fmla="*/ 33566 w 65523"/>
                  <a:gd name="connsiteY14" fmla="*/ 91503 h 104722"/>
                  <a:gd name="connsiteX15" fmla="*/ 48625 w 65523"/>
                  <a:gd name="connsiteY15" fmla="*/ 82537 h 104722"/>
                  <a:gd name="connsiteX16" fmla="*/ 48625 w 65523"/>
                  <a:gd name="connsiteY16" fmla="*/ 51384 h 104722"/>
                  <a:gd name="connsiteX17" fmla="*/ 33681 w 65523"/>
                  <a:gd name="connsiteY17" fmla="*/ 42648 h 104722"/>
                  <a:gd name="connsiteX18" fmla="*/ 21151 w 65523"/>
                  <a:gd name="connsiteY18" fmla="*/ 48970 h 104722"/>
                  <a:gd name="connsiteX19" fmla="*/ 16783 w 65523"/>
                  <a:gd name="connsiteY19" fmla="*/ 67937 h 10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523" h="104722">
                    <a:moveTo>
                      <a:pt x="0" y="66558"/>
                    </a:moveTo>
                    <a:cubicBezTo>
                      <a:pt x="0" y="55293"/>
                      <a:pt x="2644" y="46326"/>
                      <a:pt x="8047" y="39544"/>
                    </a:cubicBezTo>
                    <a:cubicBezTo>
                      <a:pt x="13450" y="32762"/>
                      <a:pt x="20577" y="29313"/>
                      <a:pt x="29543" y="29313"/>
                    </a:cubicBezTo>
                    <a:cubicBezTo>
                      <a:pt x="37475" y="29313"/>
                      <a:pt x="43797" y="31957"/>
                      <a:pt x="48740" y="37360"/>
                    </a:cubicBezTo>
                    <a:lnTo>
                      <a:pt x="48740" y="0"/>
                    </a:lnTo>
                    <a:lnTo>
                      <a:pt x="65523" y="0"/>
                    </a:lnTo>
                    <a:lnTo>
                      <a:pt x="65523" y="103458"/>
                    </a:lnTo>
                    <a:lnTo>
                      <a:pt x="50349" y="103458"/>
                    </a:lnTo>
                    <a:lnTo>
                      <a:pt x="49545" y="95871"/>
                    </a:lnTo>
                    <a:cubicBezTo>
                      <a:pt x="44487" y="101849"/>
                      <a:pt x="37820" y="104723"/>
                      <a:pt x="29428" y="104723"/>
                    </a:cubicBezTo>
                    <a:cubicBezTo>
                      <a:pt x="21036" y="104723"/>
                      <a:pt x="13564" y="101274"/>
                      <a:pt x="8277" y="94377"/>
                    </a:cubicBezTo>
                    <a:cubicBezTo>
                      <a:pt x="2989" y="87480"/>
                      <a:pt x="115" y="78168"/>
                      <a:pt x="115" y="66328"/>
                    </a:cubicBezTo>
                    <a:close/>
                    <a:moveTo>
                      <a:pt x="16783" y="67937"/>
                    </a:moveTo>
                    <a:cubicBezTo>
                      <a:pt x="16783" y="75294"/>
                      <a:pt x="18278" y="81157"/>
                      <a:pt x="21151" y="85295"/>
                    </a:cubicBezTo>
                    <a:cubicBezTo>
                      <a:pt x="24025" y="89434"/>
                      <a:pt x="28278" y="91503"/>
                      <a:pt x="33566" y="91503"/>
                    </a:cubicBezTo>
                    <a:cubicBezTo>
                      <a:pt x="40464" y="91503"/>
                      <a:pt x="45407" y="88514"/>
                      <a:pt x="48625" y="82537"/>
                    </a:cubicBezTo>
                    <a:lnTo>
                      <a:pt x="48625" y="51384"/>
                    </a:lnTo>
                    <a:cubicBezTo>
                      <a:pt x="45521" y="45522"/>
                      <a:pt x="40579" y="42648"/>
                      <a:pt x="33681" y="42648"/>
                    </a:cubicBezTo>
                    <a:cubicBezTo>
                      <a:pt x="28278" y="42648"/>
                      <a:pt x="24025" y="44717"/>
                      <a:pt x="21151" y="48970"/>
                    </a:cubicBezTo>
                    <a:cubicBezTo>
                      <a:pt x="18278" y="53223"/>
                      <a:pt x="16783" y="59546"/>
                      <a:pt x="16783" y="6793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0AB49472-7318-B1DF-DC70-3733D39E76E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2722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C9744B4E-E169-0F60-6388-BDCBA5ABF62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76174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3 w 69431"/>
                  <a:gd name="connsiteY7" fmla="*/ 57822 h 75524"/>
                  <a:gd name="connsiteX8" fmla="*/ 53108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8 w 69431"/>
                  <a:gd name="connsiteY17" fmla="*/ 37015 h 75524"/>
                  <a:gd name="connsiteX18" fmla="*/ 48050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1956" y="1494"/>
                      <a:pt x="28049" y="0"/>
                      <a:pt x="34831" y="0"/>
                    </a:cubicBezTo>
                    <a:cubicBezTo>
                      <a:pt x="44947" y="0"/>
                      <a:pt x="53108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3" y="57822"/>
                    </a:cubicBezTo>
                    <a:cubicBezTo>
                      <a:pt x="62420" y="63454"/>
                      <a:pt x="58396" y="67823"/>
                      <a:pt x="53108" y="70926"/>
                    </a:cubicBezTo>
                    <a:cubicBezTo>
                      <a:pt x="47820" y="74030"/>
                      <a:pt x="41728" y="75524"/>
                      <a:pt x="34831" y="75524"/>
                    </a:cubicBezTo>
                    <a:cubicBezTo>
                      <a:pt x="24255" y="75524"/>
                      <a:pt x="15863" y="72076"/>
                      <a:pt x="9541" y="65294"/>
                    </a:cubicBezTo>
                    <a:cubicBezTo>
                      <a:pt x="3219" y="58396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2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4947" y="60236"/>
                      <a:pt x="48166" y="55982"/>
                    </a:cubicBezTo>
                    <a:cubicBezTo>
                      <a:pt x="51269" y="51614"/>
                      <a:pt x="52878" y="45407"/>
                      <a:pt x="52878" y="37015"/>
                    </a:cubicBezTo>
                    <a:cubicBezTo>
                      <a:pt x="52878" y="29658"/>
                      <a:pt x="51269" y="23795"/>
                      <a:pt x="48050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2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E93E9A5B-A8C3-AC58-CFB8-8D3BE1EB071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044" y="1863429"/>
                <a:ext cx="16783" cy="103458"/>
              </a:xfrm>
              <a:custGeom>
                <a:avLst/>
                <a:gdLst>
                  <a:gd name="connsiteX0" fmla="*/ 16783 w 16783"/>
                  <a:gd name="connsiteY0" fmla="*/ 103458 h 103458"/>
                  <a:gd name="connsiteX1" fmla="*/ 0 w 16783"/>
                  <a:gd name="connsiteY1" fmla="*/ 103458 h 103458"/>
                  <a:gd name="connsiteX2" fmla="*/ 0 w 16783"/>
                  <a:gd name="connsiteY2" fmla="*/ 0 h 103458"/>
                  <a:gd name="connsiteX3" fmla="*/ 16783 w 16783"/>
                  <a:gd name="connsiteY3" fmla="*/ 0 h 103458"/>
                  <a:gd name="connsiteX4" fmla="*/ 16783 w 16783"/>
                  <a:gd name="connsiteY4" fmla="*/ 103458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8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B8583B6-1523-BDA0-DCFF-E21A89E1686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94806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4 w 69431"/>
                  <a:gd name="connsiteY7" fmla="*/ 57822 h 75524"/>
                  <a:gd name="connsiteX8" fmla="*/ 53109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9 w 69431"/>
                  <a:gd name="connsiteY17" fmla="*/ 37015 h 75524"/>
                  <a:gd name="connsiteX18" fmla="*/ 48051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2071" y="1494"/>
                      <a:pt x="28049" y="0"/>
                      <a:pt x="34831" y="0"/>
                    </a:cubicBezTo>
                    <a:cubicBezTo>
                      <a:pt x="44947" y="0"/>
                      <a:pt x="53109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4" y="57822"/>
                    </a:cubicBezTo>
                    <a:cubicBezTo>
                      <a:pt x="62535" y="63569"/>
                      <a:pt x="58396" y="67823"/>
                      <a:pt x="53109" y="70926"/>
                    </a:cubicBezTo>
                    <a:cubicBezTo>
                      <a:pt x="47821" y="74030"/>
                      <a:pt x="41728" y="75524"/>
                      <a:pt x="34831" y="75524"/>
                    </a:cubicBezTo>
                    <a:cubicBezTo>
                      <a:pt x="24255" y="75524"/>
                      <a:pt x="15864" y="72076"/>
                      <a:pt x="9541" y="65294"/>
                    </a:cubicBezTo>
                    <a:cubicBezTo>
                      <a:pt x="3219" y="58511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3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5062" y="60236"/>
                      <a:pt x="48166" y="55982"/>
                    </a:cubicBezTo>
                    <a:cubicBezTo>
                      <a:pt x="51269" y="51614"/>
                      <a:pt x="52879" y="45407"/>
                      <a:pt x="52879" y="37015"/>
                    </a:cubicBezTo>
                    <a:cubicBezTo>
                      <a:pt x="52879" y="29658"/>
                      <a:pt x="51269" y="23795"/>
                      <a:pt x="48051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3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7F72540A-382F-FCD7-F70E-08F519E8646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77227" y="1892627"/>
                <a:ext cx="65868" cy="102998"/>
              </a:xfrm>
              <a:custGeom>
                <a:avLst/>
                <a:gdLst>
                  <a:gd name="connsiteX0" fmla="*/ 0 w 65868"/>
                  <a:gd name="connsiteY0" fmla="*/ 37245 h 102998"/>
                  <a:gd name="connsiteX1" fmla="*/ 8162 w 65868"/>
                  <a:gd name="connsiteY1" fmla="*/ 10116 h 102998"/>
                  <a:gd name="connsiteX2" fmla="*/ 29888 w 65868"/>
                  <a:gd name="connsiteY2" fmla="*/ 0 h 102998"/>
                  <a:gd name="connsiteX3" fmla="*/ 50005 w 65868"/>
                  <a:gd name="connsiteY3" fmla="*/ 8736 h 102998"/>
                  <a:gd name="connsiteX4" fmla="*/ 50809 w 65868"/>
                  <a:gd name="connsiteY4" fmla="*/ 1379 h 102998"/>
                  <a:gd name="connsiteX5" fmla="*/ 65868 w 65868"/>
                  <a:gd name="connsiteY5" fmla="*/ 1379 h 102998"/>
                  <a:gd name="connsiteX6" fmla="*/ 65868 w 65868"/>
                  <a:gd name="connsiteY6" fmla="*/ 72076 h 102998"/>
                  <a:gd name="connsiteX7" fmla="*/ 56787 w 65868"/>
                  <a:gd name="connsiteY7" fmla="*/ 94722 h 102998"/>
                  <a:gd name="connsiteX8" fmla="*/ 32187 w 65868"/>
                  <a:gd name="connsiteY8" fmla="*/ 102998 h 102998"/>
                  <a:gd name="connsiteX9" fmla="*/ 16208 w 65868"/>
                  <a:gd name="connsiteY9" fmla="*/ 99665 h 102998"/>
                  <a:gd name="connsiteX10" fmla="*/ 4368 w 65868"/>
                  <a:gd name="connsiteY10" fmla="*/ 90928 h 102998"/>
                  <a:gd name="connsiteX11" fmla="*/ 12300 w 65868"/>
                  <a:gd name="connsiteY11" fmla="*/ 81042 h 102998"/>
                  <a:gd name="connsiteX12" fmla="*/ 31382 w 65868"/>
                  <a:gd name="connsiteY12" fmla="*/ 90009 h 102998"/>
                  <a:gd name="connsiteX13" fmla="*/ 44602 w 65868"/>
                  <a:gd name="connsiteY13" fmla="*/ 85640 h 102998"/>
                  <a:gd name="connsiteX14" fmla="*/ 49430 w 65868"/>
                  <a:gd name="connsiteY14" fmla="*/ 72651 h 102998"/>
                  <a:gd name="connsiteX15" fmla="*/ 49430 w 65868"/>
                  <a:gd name="connsiteY15" fmla="*/ 67708 h 102998"/>
                  <a:gd name="connsiteX16" fmla="*/ 30118 w 65868"/>
                  <a:gd name="connsiteY16" fmla="*/ 75639 h 102998"/>
                  <a:gd name="connsiteX17" fmla="*/ 8737 w 65868"/>
                  <a:gd name="connsiteY17" fmla="*/ 65523 h 102998"/>
                  <a:gd name="connsiteX18" fmla="*/ 460 w 65868"/>
                  <a:gd name="connsiteY18" fmla="*/ 37360 h 102998"/>
                  <a:gd name="connsiteX19" fmla="*/ 16668 w 65868"/>
                  <a:gd name="connsiteY19" fmla="*/ 38624 h 102998"/>
                  <a:gd name="connsiteX20" fmla="*/ 21266 w 65868"/>
                  <a:gd name="connsiteY20" fmla="*/ 55867 h 102998"/>
                  <a:gd name="connsiteX21" fmla="*/ 34026 w 65868"/>
                  <a:gd name="connsiteY21" fmla="*/ 62190 h 102998"/>
                  <a:gd name="connsiteX22" fmla="*/ 49085 w 65868"/>
                  <a:gd name="connsiteY22" fmla="*/ 53683 h 102998"/>
                  <a:gd name="connsiteX23" fmla="*/ 49085 w 65868"/>
                  <a:gd name="connsiteY23" fmla="*/ 21611 h 102998"/>
                  <a:gd name="connsiteX24" fmla="*/ 34141 w 65868"/>
                  <a:gd name="connsiteY24" fmla="*/ 13335 h 102998"/>
                  <a:gd name="connsiteX25" fmla="*/ 21266 w 65868"/>
                  <a:gd name="connsiteY25" fmla="*/ 19772 h 102998"/>
                  <a:gd name="connsiteX26" fmla="*/ 16668 w 65868"/>
                  <a:gd name="connsiteY26" fmla="*/ 38624 h 102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5868" h="102998">
                    <a:moveTo>
                      <a:pt x="0" y="37245"/>
                    </a:moveTo>
                    <a:cubicBezTo>
                      <a:pt x="0" y="25979"/>
                      <a:pt x="2759" y="16898"/>
                      <a:pt x="8162" y="10116"/>
                    </a:cubicBezTo>
                    <a:cubicBezTo>
                      <a:pt x="13565" y="3334"/>
                      <a:pt x="20807" y="0"/>
                      <a:pt x="29888" y="0"/>
                    </a:cubicBezTo>
                    <a:cubicBezTo>
                      <a:pt x="38395" y="0"/>
                      <a:pt x="45062" y="2874"/>
                      <a:pt x="50005" y="8736"/>
                    </a:cubicBezTo>
                    <a:lnTo>
                      <a:pt x="50809" y="1379"/>
                    </a:lnTo>
                    <a:lnTo>
                      <a:pt x="65868" y="1379"/>
                    </a:lnTo>
                    <a:lnTo>
                      <a:pt x="65868" y="72076"/>
                    </a:lnTo>
                    <a:cubicBezTo>
                      <a:pt x="65868" y="81617"/>
                      <a:pt x="62880" y="89204"/>
                      <a:pt x="56787" y="94722"/>
                    </a:cubicBezTo>
                    <a:cubicBezTo>
                      <a:pt x="50694" y="100239"/>
                      <a:pt x="42533" y="102998"/>
                      <a:pt x="32187" y="102998"/>
                    </a:cubicBezTo>
                    <a:cubicBezTo>
                      <a:pt x="26669" y="102998"/>
                      <a:pt x="21381" y="101849"/>
                      <a:pt x="16208" y="99665"/>
                    </a:cubicBezTo>
                    <a:cubicBezTo>
                      <a:pt x="11036" y="97481"/>
                      <a:pt x="7012" y="94492"/>
                      <a:pt x="4368" y="90928"/>
                    </a:cubicBezTo>
                    <a:lnTo>
                      <a:pt x="12300" y="81042"/>
                    </a:lnTo>
                    <a:cubicBezTo>
                      <a:pt x="17473" y="87020"/>
                      <a:pt x="23795" y="90009"/>
                      <a:pt x="31382" y="90009"/>
                    </a:cubicBezTo>
                    <a:cubicBezTo>
                      <a:pt x="36900" y="90009"/>
                      <a:pt x="41383" y="88514"/>
                      <a:pt x="44602" y="85640"/>
                    </a:cubicBezTo>
                    <a:cubicBezTo>
                      <a:pt x="47821" y="82652"/>
                      <a:pt x="49430" y="78398"/>
                      <a:pt x="49430" y="72651"/>
                    </a:cubicBezTo>
                    <a:lnTo>
                      <a:pt x="49430" y="67708"/>
                    </a:lnTo>
                    <a:cubicBezTo>
                      <a:pt x="44602" y="72995"/>
                      <a:pt x="38165" y="75639"/>
                      <a:pt x="30118" y="75639"/>
                    </a:cubicBezTo>
                    <a:cubicBezTo>
                      <a:pt x="21381" y="75639"/>
                      <a:pt x="14254" y="72306"/>
                      <a:pt x="8737" y="65523"/>
                    </a:cubicBezTo>
                    <a:cubicBezTo>
                      <a:pt x="3219" y="58741"/>
                      <a:pt x="460" y="49315"/>
                      <a:pt x="460" y="37360"/>
                    </a:cubicBezTo>
                    <a:close/>
                    <a:moveTo>
                      <a:pt x="16668" y="38624"/>
                    </a:moveTo>
                    <a:cubicBezTo>
                      <a:pt x="16668" y="45981"/>
                      <a:pt x="18163" y="51729"/>
                      <a:pt x="21266" y="55867"/>
                    </a:cubicBezTo>
                    <a:cubicBezTo>
                      <a:pt x="24370" y="60121"/>
                      <a:pt x="28509" y="62190"/>
                      <a:pt x="34026" y="62190"/>
                    </a:cubicBezTo>
                    <a:cubicBezTo>
                      <a:pt x="40808" y="62190"/>
                      <a:pt x="45752" y="59316"/>
                      <a:pt x="49085" y="53683"/>
                    </a:cubicBezTo>
                    <a:lnTo>
                      <a:pt x="49085" y="21611"/>
                    </a:lnTo>
                    <a:cubicBezTo>
                      <a:pt x="45866" y="16093"/>
                      <a:pt x="40924" y="13335"/>
                      <a:pt x="34141" y="13335"/>
                    </a:cubicBezTo>
                    <a:cubicBezTo>
                      <a:pt x="28623" y="13335"/>
                      <a:pt x="24370" y="15519"/>
                      <a:pt x="21266" y="19772"/>
                    </a:cubicBezTo>
                    <a:cubicBezTo>
                      <a:pt x="18163" y="24025"/>
                      <a:pt x="16668" y="30348"/>
                      <a:pt x="16668" y="3862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2" name="Freihandform: Form 61">
                <a:extLst>
                  <a:ext uri="{FF2B5EF4-FFF2-40B4-BE49-F238E27FC236}">
                    <a16:creationId xmlns:a16="http://schemas.microsoft.com/office/drawing/2014/main" id="{7F7B1193-FA18-4448-A06A-D67A9F41B9E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61488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175A9BB9-1704-839E-EFBC-B9866600BEC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5284" y="189251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79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27DDA5D3-421B-AB6A-3FBF-86C274A2780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09088" y="189251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4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4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5" name="Freihandform: Form 64">
                <a:extLst>
                  <a:ext uri="{FF2B5EF4-FFF2-40B4-BE49-F238E27FC236}">
                    <a16:creationId xmlns:a16="http://schemas.microsoft.com/office/drawing/2014/main" id="{F5820DA0-DBF7-D7ED-726E-7F07AACCA78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88981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358"/>
                      <a:pt x="12875" y="18163"/>
                      <a:pt x="9771" y="18163"/>
                    </a:cubicBezTo>
                    <a:cubicBezTo>
                      <a:pt x="6667" y="18163"/>
                      <a:pt x="4368" y="17358"/>
                      <a:pt x="2644" y="15634"/>
                    </a:cubicBezTo>
                    <a:cubicBezTo>
                      <a:pt x="920" y="14024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38C19E55-DB87-9E5E-DF7A-67AEA4944E6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3583" y="1868832"/>
                <a:ext cx="88973" cy="98055"/>
              </a:xfrm>
              <a:custGeom>
                <a:avLst/>
                <a:gdLst>
                  <a:gd name="connsiteX0" fmla="*/ 44257 w 88973"/>
                  <a:gd name="connsiteY0" fmla="*/ 76674 h 98055"/>
                  <a:gd name="connsiteX1" fmla="*/ 69777 w 88973"/>
                  <a:gd name="connsiteY1" fmla="*/ 0 h 98055"/>
                  <a:gd name="connsiteX2" fmla="*/ 88974 w 88973"/>
                  <a:gd name="connsiteY2" fmla="*/ 0 h 98055"/>
                  <a:gd name="connsiteX3" fmla="*/ 52879 w 88973"/>
                  <a:gd name="connsiteY3" fmla="*/ 98055 h 98055"/>
                  <a:gd name="connsiteX4" fmla="*/ 35980 w 88973"/>
                  <a:gd name="connsiteY4" fmla="*/ 98055 h 98055"/>
                  <a:gd name="connsiteX5" fmla="*/ 0 w 88973"/>
                  <a:gd name="connsiteY5" fmla="*/ 0 h 98055"/>
                  <a:gd name="connsiteX6" fmla="*/ 19082 w 88973"/>
                  <a:gd name="connsiteY6" fmla="*/ 0 h 98055"/>
                  <a:gd name="connsiteX7" fmla="*/ 44372 w 88973"/>
                  <a:gd name="connsiteY7" fmla="*/ 76674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73" h="98055">
                    <a:moveTo>
                      <a:pt x="44257" y="76674"/>
                    </a:moveTo>
                    <a:lnTo>
                      <a:pt x="69777" y="0"/>
                    </a:lnTo>
                    <a:lnTo>
                      <a:pt x="88974" y="0"/>
                    </a:lnTo>
                    <a:lnTo>
                      <a:pt x="52879" y="98055"/>
                    </a:lnTo>
                    <a:lnTo>
                      <a:pt x="35980" y="98055"/>
                    </a:lnTo>
                    <a:lnTo>
                      <a:pt x="0" y="0"/>
                    </a:lnTo>
                    <a:lnTo>
                      <a:pt x="19082" y="0"/>
                    </a:lnTo>
                    <a:lnTo>
                      <a:pt x="44372" y="7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E27618A-B659-7C87-1523-727A9A9E6E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23362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243"/>
                      <a:pt x="12875" y="18163"/>
                      <a:pt x="9771" y="18163"/>
                    </a:cubicBezTo>
                    <a:cubicBezTo>
                      <a:pt x="6667" y="18163"/>
                      <a:pt x="4483" y="17358"/>
                      <a:pt x="2644" y="15634"/>
                    </a:cubicBezTo>
                    <a:cubicBezTo>
                      <a:pt x="805" y="13909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23" name="Grafik 5">
              <a:extLst>
                <a:ext uri="{FF2B5EF4-FFF2-40B4-BE49-F238E27FC236}">
                  <a16:creationId xmlns:a16="http://schemas.microsoft.com/office/drawing/2014/main" id="{5119E17A-6010-92B9-C74B-6FE6F9BABA3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07959" y="1035995"/>
              <a:ext cx="1387602" cy="545338"/>
              <a:chOff x="2307959" y="1035995"/>
              <a:chExt cx="1387602" cy="545338"/>
            </a:xfrm>
            <a:grpFill/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36893FDD-22C1-6884-E359-253D69B1C9D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07959" y="1043237"/>
                <a:ext cx="405785" cy="530739"/>
              </a:xfrm>
              <a:custGeom>
                <a:avLst/>
                <a:gdLst>
                  <a:gd name="connsiteX0" fmla="*/ 0 w 405785"/>
                  <a:gd name="connsiteY0" fmla="*/ 530740 h 530739"/>
                  <a:gd name="connsiteX1" fmla="*/ 0 w 405785"/>
                  <a:gd name="connsiteY1" fmla="*/ 0 h 530739"/>
                  <a:gd name="connsiteX2" fmla="*/ 163349 w 405785"/>
                  <a:gd name="connsiteY2" fmla="*/ 0 h 530739"/>
                  <a:gd name="connsiteX3" fmla="*/ 288533 w 405785"/>
                  <a:gd name="connsiteY3" fmla="*/ 31497 h 530739"/>
                  <a:gd name="connsiteX4" fmla="*/ 374748 w 405785"/>
                  <a:gd name="connsiteY4" fmla="*/ 121161 h 530739"/>
                  <a:gd name="connsiteX5" fmla="*/ 405786 w 405785"/>
                  <a:gd name="connsiteY5" fmla="*/ 253357 h 530739"/>
                  <a:gd name="connsiteX6" fmla="*/ 405786 w 405785"/>
                  <a:gd name="connsiteY6" fmla="*/ 277727 h 530739"/>
                  <a:gd name="connsiteX7" fmla="*/ 375323 w 405785"/>
                  <a:gd name="connsiteY7" fmla="*/ 409349 h 530739"/>
                  <a:gd name="connsiteX8" fmla="*/ 289453 w 405785"/>
                  <a:gd name="connsiteY8" fmla="*/ 498668 h 530739"/>
                  <a:gd name="connsiteX9" fmla="*/ 164383 w 405785"/>
                  <a:gd name="connsiteY9" fmla="*/ 530740 h 530739"/>
                  <a:gd name="connsiteX10" fmla="*/ 0 w 405785"/>
                  <a:gd name="connsiteY10" fmla="*/ 530740 h 530739"/>
                  <a:gd name="connsiteX11" fmla="*/ 109321 w 405785"/>
                  <a:gd name="connsiteY11" fmla="*/ 88514 h 530739"/>
                  <a:gd name="connsiteX12" fmla="*/ 109321 w 405785"/>
                  <a:gd name="connsiteY12" fmla="*/ 442915 h 530739"/>
                  <a:gd name="connsiteX13" fmla="*/ 162199 w 405785"/>
                  <a:gd name="connsiteY13" fmla="*/ 442915 h 530739"/>
                  <a:gd name="connsiteX14" fmla="*/ 260255 w 405785"/>
                  <a:gd name="connsiteY14" fmla="*/ 400957 h 530739"/>
                  <a:gd name="connsiteX15" fmla="*/ 294856 w 405785"/>
                  <a:gd name="connsiteY15" fmla="*/ 281061 h 530739"/>
                  <a:gd name="connsiteX16" fmla="*/ 294856 w 405785"/>
                  <a:gd name="connsiteY16" fmla="*/ 253012 h 530739"/>
                  <a:gd name="connsiteX17" fmla="*/ 261289 w 405785"/>
                  <a:gd name="connsiteY17" fmla="*/ 130357 h 530739"/>
                  <a:gd name="connsiteX18" fmla="*/ 163234 w 405785"/>
                  <a:gd name="connsiteY18" fmla="*/ 88629 h 530739"/>
                  <a:gd name="connsiteX19" fmla="*/ 109321 w 405785"/>
                  <a:gd name="connsiteY19" fmla="*/ 88629 h 53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05785" h="530739">
                    <a:moveTo>
                      <a:pt x="0" y="530740"/>
                    </a:moveTo>
                    <a:lnTo>
                      <a:pt x="0" y="0"/>
                    </a:lnTo>
                    <a:lnTo>
                      <a:pt x="163349" y="0"/>
                    </a:lnTo>
                    <a:cubicBezTo>
                      <a:pt x="210020" y="0"/>
                      <a:pt x="251748" y="10461"/>
                      <a:pt x="288533" y="31497"/>
                    </a:cubicBezTo>
                    <a:cubicBezTo>
                      <a:pt x="325318" y="52534"/>
                      <a:pt x="354057" y="82422"/>
                      <a:pt x="374748" y="121161"/>
                    </a:cubicBezTo>
                    <a:cubicBezTo>
                      <a:pt x="395440" y="159900"/>
                      <a:pt x="405786" y="203927"/>
                      <a:pt x="405786" y="253357"/>
                    </a:cubicBezTo>
                    <a:lnTo>
                      <a:pt x="405786" y="277727"/>
                    </a:lnTo>
                    <a:cubicBezTo>
                      <a:pt x="405786" y="327042"/>
                      <a:pt x="395670" y="370955"/>
                      <a:pt x="375323" y="409349"/>
                    </a:cubicBezTo>
                    <a:cubicBezTo>
                      <a:pt x="355091" y="447743"/>
                      <a:pt x="326468" y="477516"/>
                      <a:pt x="289453" y="498668"/>
                    </a:cubicBezTo>
                    <a:cubicBezTo>
                      <a:pt x="252553" y="519819"/>
                      <a:pt x="210825" y="530510"/>
                      <a:pt x="164383" y="530740"/>
                    </a:cubicBezTo>
                    <a:lnTo>
                      <a:pt x="0" y="530740"/>
                    </a:lnTo>
                    <a:close/>
                    <a:moveTo>
                      <a:pt x="109321" y="88514"/>
                    </a:moveTo>
                    <a:lnTo>
                      <a:pt x="109321" y="442915"/>
                    </a:lnTo>
                    <a:lnTo>
                      <a:pt x="162199" y="442915"/>
                    </a:lnTo>
                    <a:cubicBezTo>
                      <a:pt x="204962" y="442915"/>
                      <a:pt x="237724" y="428891"/>
                      <a:pt x="260255" y="400957"/>
                    </a:cubicBezTo>
                    <a:cubicBezTo>
                      <a:pt x="282900" y="373024"/>
                      <a:pt x="294396" y="333020"/>
                      <a:pt x="294856" y="281061"/>
                    </a:cubicBezTo>
                    <a:lnTo>
                      <a:pt x="294856" y="253012"/>
                    </a:lnTo>
                    <a:cubicBezTo>
                      <a:pt x="294856" y="199099"/>
                      <a:pt x="283705" y="158176"/>
                      <a:pt x="261289" y="130357"/>
                    </a:cubicBezTo>
                    <a:cubicBezTo>
                      <a:pt x="238873" y="102538"/>
                      <a:pt x="206226" y="88629"/>
                      <a:pt x="163234" y="88629"/>
                    </a:cubicBezTo>
                    <a:lnTo>
                      <a:pt x="109321" y="8862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D4AD85D3-867F-98F6-287A-956AD2AE11D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0646" y="1035995"/>
                <a:ext cx="433029" cy="545338"/>
              </a:xfrm>
              <a:custGeom>
                <a:avLst/>
                <a:gdLst>
                  <a:gd name="connsiteX0" fmla="*/ 433029 w 433029"/>
                  <a:gd name="connsiteY0" fmla="*/ 470964 h 545338"/>
                  <a:gd name="connsiteX1" fmla="*/ 349573 w 433029"/>
                  <a:gd name="connsiteY1" fmla="*/ 525797 h 545338"/>
                  <a:gd name="connsiteX2" fmla="*/ 230022 w 433029"/>
                  <a:gd name="connsiteY2" fmla="*/ 545339 h 545338"/>
                  <a:gd name="connsiteX3" fmla="*/ 109206 w 433029"/>
                  <a:gd name="connsiteY3" fmla="*/ 515221 h 545338"/>
                  <a:gd name="connsiteX4" fmla="*/ 28968 w 433029"/>
                  <a:gd name="connsiteY4" fmla="*/ 427971 h 545338"/>
                  <a:gd name="connsiteX5" fmla="*/ 0 w 433029"/>
                  <a:gd name="connsiteY5" fmla="*/ 293476 h 545338"/>
                  <a:gd name="connsiteX6" fmla="*/ 0 w 433029"/>
                  <a:gd name="connsiteY6" fmla="*/ 257381 h 545338"/>
                  <a:gd name="connsiteX7" fmla="*/ 26784 w 433029"/>
                  <a:gd name="connsiteY7" fmla="*/ 119781 h 545338"/>
                  <a:gd name="connsiteX8" fmla="*/ 104033 w 433029"/>
                  <a:gd name="connsiteY8" fmla="*/ 30808 h 545338"/>
                  <a:gd name="connsiteX9" fmla="*/ 222320 w 433029"/>
                  <a:gd name="connsiteY9" fmla="*/ 0 h 545338"/>
                  <a:gd name="connsiteX10" fmla="*/ 369920 w 433029"/>
                  <a:gd name="connsiteY10" fmla="*/ 45062 h 545338"/>
                  <a:gd name="connsiteX11" fmla="*/ 433029 w 433029"/>
                  <a:gd name="connsiteY11" fmla="*/ 176109 h 545338"/>
                  <a:gd name="connsiteX12" fmla="*/ 326583 w 433029"/>
                  <a:gd name="connsiteY12" fmla="*/ 176109 h 545338"/>
                  <a:gd name="connsiteX13" fmla="*/ 294281 w 433029"/>
                  <a:gd name="connsiteY13" fmla="*/ 109436 h 545338"/>
                  <a:gd name="connsiteX14" fmla="*/ 225539 w 433029"/>
                  <a:gd name="connsiteY14" fmla="*/ 88284 h 545338"/>
                  <a:gd name="connsiteX15" fmla="*/ 140588 w 433029"/>
                  <a:gd name="connsiteY15" fmla="*/ 130242 h 545338"/>
                  <a:gd name="connsiteX16" fmla="*/ 111045 w 433029"/>
                  <a:gd name="connsiteY16" fmla="*/ 254967 h 545338"/>
                  <a:gd name="connsiteX17" fmla="*/ 111045 w 433029"/>
                  <a:gd name="connsiteY17" fmla="*/ 288878 h 545338"/>
                  <a:gd name="connsiteX18" fmla="*/ 142772 w 433029"/>
                  <a:gd name="connsiteY18" fmla="*/ 414982 h 545338"/>
                  <a:gd name="connsiteX19" fmla="*/ 235769 w 433029"/>
                  <a:gd name="connsiteY19" fmla="*/ 457629 h 545338"/>
                  <a:gd name="connsiteX20" fmla="*/ 323594 w 433029"/>
                  <a:gd name="connsiteY20" fmla="*/ 431420 h 545338"/>
                  <a:gd name="connsiteX21" fmla="*/ 323594 w 433029"/>
                  <a:gd name="connsiteY21" fmla="*/ 339917 h 545338"/>
                  <a:gd name="connsiteX22" fmla="*/ 224044 w 433029"/>
                  <a:gd name="connsiteY22" fmla="*/ 339917 h 545338"/>
                  <a:gd name="connsiteX23" fmla="*/ 224044 w 433029"/>
                  <a:gd name="connsiteY23" fmla="*/ 259335 h 545338"/>
                  <a:gd name="connsiteX24" fmla="*/ 432915 w 433029"/>
                  <a:gd name="connsiteY24" fmla="*/ 259335 h 545338"/>
                  <a:gd name="connsiteX25" fmla="*/ 432915 w 433029"/>
                  <a:gd name="connsiteY25" fmla="*/ 471194 h 545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3029" h="545338">
                    <a:moveTo>
                      <a:pt x="433029" y="470964"/>
                    </a:moveTo>
                    <a:cubicBezTo>
                      <a:pt x="413372" y="494529"/>
                      <a:pt x="385554" y="512807"/>
                      <a:pt x="349573" y="525797"/>
                    </a:cubicBezTo>
                    <a:cubicBezTo>
                      <a:pt x="313593" y="538786"/>
                      <a:pt x="273704" y="545339"/>
                      <a:pt x="230022" y="545339"/>
                    </a:cubicBezTo>
                    <a:cubicBezTo>
                      <a:pt x="184040" y="545339"/>
                      <a:pt x="143807" y="535338"/>
                      <a:pt x="109206" y="515221"/>
                    </a:cubicBezTo>
                    <a:cubicBezTo>
                      <a:pt x="74605" y="495104"/>
                      <a:pt x="47821" y="466021"/>
                      <a:pt x="28968" y="427971"/>
                    </a:cubicBezTo>
                    <a:cubicBezTo>
                      <a:pt x="10116" y="389922"/>
                      <a:pt x="460" y="344975"/>
                      <a:pt x="0" y="293476"/>
                    </a:cubicBezTo>
                    <a:lnTo>
                      <a:pt x="0" y="257381"/>
                    </a:lnTo>
                    <a:cubicBezTo>
                      <a:pt x="0" y="204387"/>
                      <a:pt x="8966" y="158521"/>
                      <a:pt x="26784" y="119781"/>
                    </a:cubicBezTo>
                    <a:cubicBezTo>
                      <a:pt x="44602" y="81042"/>
                      <a:pt x="70351" y="51384"/>
                      <a:pt x="104033" y="30808"/>
                    </a:cubicBezTo>
                    <a:cubicBezTo>
                      <a:pt x="137714" y="10231"/>
                      <a:pt x="177143" y="0"/>
                      <a:pt x="222320" y="0"/>
                    </a:cubicBezTo>
                    <a:cubicBezTo>
                      <a:pt x="285199" y="0"/>
                      <a:pt x="334514" y="15059"/>
                      <a:pt x="369920" y="45062"/>
                    </a:cubicBezTo>
                    <a:cubicBezTo>
                      <a:pt x="405441" y="75065"/>
                      <a:pt x="426477" y="118747"/>
                      <a:pt x="433029" y="176109"/>
                    </a:cubicBezTo>
                    <a:lnTo>
                      <a:pt x="326583" y="176109"/>
                    </a:lnTo>
                    <a:cubicBezTo>
                      <a:pt x="321755" y="145761"/>
                      <a:pt x="310949" y="123460"/>
                      <a:pt x="294281" y="109436"/>
                    </a:cubicBezTo>
                    <a:cubicBezTo>
                      <a:pt x="277612" y="95296"/>
                      <a:pt x="254737" y="88284"/>
                      <a:pt x="225539" y="88284"/>
                    </a:cubicBezTo>
                    <a:cubicBezTo>
                      <a:pt x="188409" y="88284"/>
                      <a:pt x="160015" y="102309"/>
                      <a:pt x="140588" y="130242"/>
                    </a:cubicBezTo>
                    <a:cubicBezTo>
                      <a:pt x="121161" y="158176"/>
                      <a:pt x="111275" y="199789"/>
                      <a:pt x="111045" y="254967"/>
                    </a:cubicBezTo>
                    <a:lnTo>
                      <a:pt x="111045" y="288878"/>
                    </a:lnTo>
                    <a:cubicBezTo>
                      <a:pt x="111045" y="344515"/>
                      <a:pt x="121621" y="386588"/>
                      <a:pt x="142772" y="414982"/>
                    </a:cubicBezTo>
                    <a:cubicBezTo>
                      <a:pt x="163923" y="443375"/>
                      <a:pt x="194961" y="457629"/>
                      <a:pt x="235769" y="457629"/>
                    </a:cubicBezTo>
                    <a:cubicBezTo>
                      <a:pt x="276578" y="457629"/>
                      <a:pt x="306121" y="448893"/>
                      <a:pt x="323594" y="431420"/>
                    </a:cubicBezTo>
                    <a:lnTo>
                      <a:pt x="323594" y="339917"/>
                    </a:lnTo>
                    <a:lnTo>
                      <a:pt x="224044" y="339917"/>
                    </a:lnTo>
                    <a:lnTo>
                      <a:pt x="224044" y="259335"/>
                    </a:lnTo>
                    <a:lnTo>
                      <a:pt x="432915" y="259335"/>
                    </a:lnTo>
                    <a:lnTo>
                      <a:pt x="432915" y="47119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20384F2E-9BA5-23E3-4A29-D4B5996E90F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62877" y="1043237"/>
                <a:ext cx="432684" cy="530854"/>
              </a:xfrm>
              <a:custGeom>
                <a:avLst/>
                <a:gdLst>
                  <a:gd name="connsiteX0" fmla="*/ 166223 w 432684"/>
                  <a:gd name="connsiteY0" fmla="*/ 317846 h 530854"/>
                  <a:gd name="connsiteX1" fmla="*/ 109321 w 432684"/>
                  <a:gd name="connsiteY1" fmla="*/ 379116 h 530854"/>
                  <a:gd name="connsiteX2" fmla="*/ 109321 w 432684"/>
                  <a:gd name="connsiteY2" fmla="*/ 530740 h 530854"/>
                  <a:gd name="connsiteX3" fmla="*/ 0 w 432684"/>
                  <a:gd name="connsiteY3" fmla="*/ 530740 h 530854"/>
                  <a:gd name="connsiteX4" fmla="*/ 0 w 432684"/>
                  <a:gd name="connsiteY4" fmla="*/ 0 h 530854"/>
                  <a:gd name="connsiteX5" fmla="*/ 109321 w 432684"/>
                  <a:gd name="connsiteY5" fmla="*/ 0 h 530854"/>
                  <a:gd name="connsiteX6" fmla="*/ 109321 w 432684"/>
                  <a:gd name="connsiteY6" fmla="*/ 240597 h 530854"/>
                  <a:gd name="connsiteX7" fmla="*/ 157486 w 432684"/>
                  <a:gd name="connsiteY7" fmla="*/ 174614 h 530854"/>
                  <a:gd name="connsiteX8" fmla="*/ 292786 w 432684"/>
                  <a:gd name="connsiteY8" fmla="*/ 0 h 530854"/>
                  <a:gd name="connsiteX9" fmla="*/ 427282 w 432684"/>
                  <a:gd name="connsiteY9" fmla="*/ 0 h 530854"/>
                  <a:gd name="connsiteX10" fmla="*/ 238758 w 432684"/>
                  <a:gd name="connsiteY10" fmla="*/ 235884 h 530854"/>
                  <a:gd name="connsiteX11" fmla="*/ 432685 w 432684"/>
                  <a:gd name="connsiteY11" fmla="*/ 530855 h 530854"/>
                  <a:gd name="connsiteX12" fmla="*/ 302557 w 432684"/>
                  <a:gd name="connsiteY12" fmla="*/ 530855 h 530854"/>
                  <a:gd name="connsiteX13" fmla="*/ 166223 w 432684"/>
                  <a:gd name="connsiteY13" fmla="*/ 317961 h 530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2684" h="530854">
                    <a:moveTo>
                      <a:pt x="166223" y="317846"/>
                    </a:moveTo>
                    <a:lnTo>
                      <a:pt x="109321" y="379116"/>
                    </a:lnTo>
                    <a:lnTo>
                      <a:pt x="109321" y="530740"/>
                    </a:lnTo>
                    <a:lnTo>
                      <a:pt x="0" y="530740"/>
                    </a:lnTo>
                    <a:lnTo>
                      <a:pt x="0" y="0"/>
                    </a:lnTo>
                    <a:lnTo>
                      <a:pt x="109321" y="0"/>
                    </a:lnTo>
                    <a:lnTo>
                      <a:pt x="109321" y="240597"/>
                    </a:lnTo>
                    <a:lnTo>
                      <a:pt x="157486" y="174614"/>
                    </a:lnTo>
                    <a:lnTo>
                      <a:pt x="292786" y="0"/>
                    </a:lnTo>
                    <a:lnTo>
                      <a:pt x="427282" y="0"/>
                    </a:lnTo>
                    <a:lnTo>
                      <a:pt x="238758" y="235884"/>
                    </a:lnTo>
                    <a:lnTo>
                      <a:pt x="432685" y="530855"/>
                    </a:lnTo>
                    <a:lnTo>
                      <a:pt x="302557" y="530855"/>
                    </a:lnTo>
                    <a:lnTo>
                      <a:pt x="166223" y="31796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DE8DCFF4-29D2-5C1E-846C-4BA2ECB0A6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4305" y="1469944"/>
              <a:ext cx="104032" cy="104032"/>
            </a:xfrm>
            <a:custGeom>
              <a:avLst/>
              <a:gdLst>
                <a:gd name="connsiteX0" fmla="*/ 0 w 104032"/>
                <a:gd name="connsiteY0" fmla="*/ 0 h 104032"/>
                <a:gd name="connsiteX1" fmla="*/ 104033 w 104032"/>
                <a:gd name="connsiteY1" fmla="*/ 0 h 104032"/>
                <a:gd name="connsiteX2" fmla="*/ 104033 w 104032"/>
                <a:gd name="connsiteY2" fmla="*/ 104033 h 104032"/>
                <a:gd name="connsiteX3" fmla="*/ 0 w 104032"/>
                <a:gd name="connsiteY3" fmla="*/ 104033 h 10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32" h="104032">
                  <a:moveTo>
                    <a:pt x="0" y="0"/>
                  </a:moveTo>
                  <a:lnTo>
                    <a:pt x="104033" y="0"/>
                  </a:lnTo>
                  <a:lnTo>
                    <a:pt x="104033" y="104033"/>
                  </a:lnTo>
                  <a:lnTo>
                    <a:pt x="0" y="10403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5318372-E636-6973-0E6F-4151ED54DE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71176" y="987485"/>
              <a:ext cx="1026418" cy="1026418"/>
            </a:xfrm>
            <a:custGeom>
              <a:avLst/>
              <a:gdLst>
                <a:gd name="connsiteX0" fmla="*/ 0 w 1026418"/>
                <a:gd name="connsiteY0" fmla="*/ 0 h 1026418"/>
                <a:gd name="connsiteX1" fmla="*/ 0 w 1026418"/>
                <a:gd name="connsiteY1" fmla="*/ 1026419 h 1026418"/>
                <a:gd name="connsiteX2" fmla="*/ 1026419 w 1026418"/>
                <a:gd name="connsiteY2" fmla="*/ 1026419 h 1026418"/>
                <a:gd name="connsiteX3" fmla="*/ 1026419 w 1026418"/>
                <a:gd name="connsiteY3" fmla="*/ 0 h 1026418"/>
                <a:gd name="connsiteX4" fmla="*/ 0 w 1026418"/>
                <a:gd name="connsiteY4" fmla="*/ 0 h 1026418"/>
                <a:gd name="connsiteX5" fmla="*/ 874106 w 1026418"/>
                <a:gd name="connsiteY5" fmla="*/ 784327 h 1026418"/>
                <a:gd name="connsiteX6" fmla="*/ 823756 w 1026418"/>
                <a:gd name="connsiteY6" fmla="*/ 819503 h 1026418"/>
                <a:gd name="connsiteX7" fmla="*/ 819733 w 1026418"/>
                <a:gd name="connsiteY7" fmla="*/ 821342 h 1026418"/>
                <a:gd name="connsiteX8" fmla="*/ 650406 w 1026418"/>
                <a:gd name="connsiteY8" fmla="*/ 851345 h 1026418"/>
                <a:gd name="connsiteX9" fmla="*/ 291867 w 1026418"/>
                <a:gd name="connsiteY9" fmla="*/ 743403 h 1026418"/>
                <a:gd name="connsiteX10" fmla="*/ 288993 w 1026418"/>
                <a:gd name="connsiteY10" fmla="*/ 740760 h 1026418"/>
                <a:gd name="connsiteX11" fmla="*/ 286924 w 1026418"/>
                <a:gd name="connsiteY11" fmla="*/ 743978 h 1026418"/>
                <a:gd name="connsiteX12" fmla="*/ 227493 w 1026418"/>
                <a:gd name="connsiteY12" fmla="*/ 787890 h 1026418"/>
                <a:gd name="connsiteX13" fmla="*/ 215883 w 1026418"/>
                <a:gd name="connsiteY13" fmla="*/ 788810 h 1026418"/>
                <a:gd name="connsiteX14" fmla="*/ 153693 w 1026418"/>
                <a:gd name="connsiteY14" fmla="*/ 761336 h 1026418"/>
                <a:gd name="connsiteX15" fmla="*/ 149899 w 1026418"/>
                <a:gd name="connsiteY15" fmla="*/ 757428 h 1026418"/>
                <a:gd name="connsiteX16" fmla="*/ 148290 w 1026418"/>
                <a:gd name="connsiteY16" fmla="*/ 753404 h 1026418"/>
                <a:gd name="connsiteX17" fmla="*/ 148290 w 1026418"/>
                <a:gd name="connsiteY17" fmla="*/ 613046 h 1026418"/>
                <a:gd name="connsiteX18" fmla="*/ 147600 w 1026418"/>
                <a:gd name="connsiteY18" fmla="*/ 612127 h 1026418"/>
                <a:gd name="connsiteX19" fmla="*/ 106562 w 1026418"/>
                <a:gd name="connsiteY19" fmla="*/ 456365 h 1026418"/>
                <a:gd name="connsiteX20" fmla="*/ 230482 w 1026418"/>
                <a:gd name="connsiteY20" fmla="*/ 244046 h 1026418"/>
                <a:gd name="connsiteX21" fmla="*/ 243126 w 1026418"/>
                <a:gd name="connsiteY21" fmla="*/ 239333 h 1026418"/>
                <a:gd name="connsiteX22" fmla="*/ 257381 w 1026418"/>
                <a:gd name="connsiteY22" fmla="*/ 245770 h 1026418"/>
                <a:gd name="connsiteX23" fmla="*/ 255656 w 1026418"/>
                <a:gd name="connsiteY23" fmla="*/ 272784 h 1026418"/>
                <a:gd name="connsiteX24" fmla="*/ 144267 w 1026418"/>
                <a:gd name="connsiteY24" fmla="*/ 462687 h 1026418"/>
                <a:gd name="connsiteX25" fmla="*/ 181856 w 1026418"/>
                <a:gd name="connsiteY25" fmla="*/ 593619 h 1026418"/>
                <a:gd name="connsiteX26" fmla="*/ 186569 w 1026418"/>
                <a:gd name="connsiteY26" fmla="*/ 599022 h 1026418"/>
                <a:gd name="connsiteX27" fmla="*/ 186569 w 1026418"/>
                <a:gd name="connsiteY27" fmla="*/ 739495 h 1026418"/>
                <a:gd name="connsiteX28" fmla="*/ 187949 w 1026418"/>
                <a:gd name="connsiteY28" fmla="*/ 740415 h 1026418"/>
                <a:gd name="connsiteX29" fmla="*/ 215883 w 1026418"/>
                <a:gd name="connsiteY29" fmla="*/ 750760 h 1026418"/>
                <a:gd name="connsiteX30" fmla="*/ 221515 w 1026418"/>
                <a:gd name="connsiteY30" fmla="*/ 750301 h 1026418"/>
                <a:gd name="connsiteX31" fmla="*/ 261289 w 1026418"/>
                <a:gd name="connsiteY31" fmla="*/ 713056 h 1026418"/>
                <a:gd name="connsiteX32" fmla="*/ 262324 w 1026418"/>
                <a:gd name="connsiteY32" fmla="*/ 711217 h 1026418"/>
                <a:gd name="connsiteX33" fmla="*/ 261059 w 1026418"/>
                <a:gd name="connsiteY33" fmla="*/ 709492 h 1026418"/>
                <a:gd name="connsiteX34" fmla="*/ 254162 w 1026418"/>
                <a:gd name="connsiteY34" fmla="*/ 699836 h 1026418"/>
                <a:gd name="connsiteX35" fmla="*/ 229562 w 1026418"/>
                <a:gd name="connsiteY35" fmla="*/ 624887 h 1026418"/>
                <a:gd name="connsiteX36" fmla="*/ 229907 w 1026418"/>
                <a:gd name="connsiteY36" fmla="*/ 624082 h 1026418"/>
                <a:gd name="connsiteX37" fmla="*/ 230826 w 1026418"/>
                <a:gd name="connsiteY37" fmla="*/ 623737 h 1026418"/>
                <a:gd name="connsiteX38" fmla="*/ 284280 w 1026418"/>
                <a:gd name="connsiteY38" fmla="*/ 631899 h 1026418"/>
                <a:gd name="connsiteX39" fmla="*/ 359459 w 1026418"/>
                <a:gd name="connsiteY39" fmla="*/ 607414 h 1026418"/>
                <a:gd name="connsiteX40" fmla="*/ 397049 w 1026418"/>
                <a:gd name="connsiteY40" fmla="*/ 452112 h 1026418"/>
                <a:gd name="connsiteX41" fmla="*/ 400613 w 1026418"/>
                <a:gd name="connsiteY41" fmla="*/ 349803 h 1026418"/>
                <a:gd name="connsiteX42" fmla="*/ 400843 w 1026418"/>
                <a:gd name="connsiteY42" fmla="*/ 348424 h 1026418"/>
                <a:gd name="connsiteX43" fmla="*/ 400038 w 1026418"/>
                <a:gd name="connsiteY43" fmla="*/ 347274 h 1026418"/>
                <a:gd name="connsiteX44" fmla="*/ 326927 w 1026418"/>
                <a:gd name="connsiteY44" fmla="*/ 250139 h 1026418"/>
                <a:gd name="connsiteX45" fmla="*/ 322329 w 1026418"/>
                <a:gd name="connsiteY45" fmla="*/ 236114 h 1026418"/>
                <a:gd name="connsiteX46" fmla="*/ 328882 w 1026418"/>
                <a:gd name="connsiteY46" fmla="*/ 223124 h 1026418"/>
                <a:gd name="connsiteX47" fmla="*/ 341297 w 1026418"/>
                <a:gd name="connsiteY47" fmla="*/ 218526 h 1026418"/>
                <a:gd name="connsiteX48" fmla="*/ 355781 w 1026418"/>
                <a:gd name="connsiteY48" fmla="*/ 225194 h 1026418"/>
                <a:gd name="connsiteX49" fmla="*/ 367161 w 1026418"/>
                <a:gd name="connsiteY49" fmla="*/ 240253 h 1026418"/>
                <a:gd name="connsiteX50" fmla="*/ 367621 w 1026418"/>
                <a:gd name="connsiteY50" fmla="*/ 240827 h 1026418"/>
                <a:gd name="connsiteX51" fmla="*/ 410269 w 1026418"/>
                <a:gd name="connsiteY51" fmla="*/ 296925 h 1026418"/>
                <a:gd name="connsiteX52" fmla="*/ 413832 w 1026418"/>
                <a:gd name="connsiteY52" fmla="*/ 301523 h 1026418"/>
                <a:gd name="connsiteX53" fmla="*/ 415901 w 1026418"/>
                <a:gd name="connsiteY53" fmla="*/ 296235 h 1026418"/>
                <a:gd name="connsiteX54" fmla="*/ 445100 w 1026418"/>
                <a:gd name="connsiteY54" fmla="*/ 243011 h 1026418"/>
                <a:gd name="connsiteX55" fmla="*/ 446479 w 1026418"/>
                <a:gd name="connsiteY55" fmla="*/ 240942 h 1026418"/>
                <a:gd name="connsiteX56" fmla="*/ 444985 w 1026418"/>
                <a:gd name="connsiteY56" fmla="*/ 238988 h 1026418"/>
                <a:gd name="connsiteX57" fmla="*/ 411303 w 1026418"/>
                <a:gd name="connsiteY57" fmla="*/ 200249 h 1026418"/>
                <a:gd name="connsiteX58" fmla="*/ 410958 w 1026418"/>
                <a:gd name="connsiteY58" fmla="*/ 199904 h 1026418"/>
                <a:gd name="connsiteX59" fmla="*/ 406820 w 1026418"/>
                <a:gd name="connsiteY59" fmla="*/ 185995 h 1026418"/>
                <a:gd name="connsiteX60" fmla="*/ 413717 w 1026418"/>
                <a:gd name="connsiteY60" fmla="*/ 173120 h 1026418"/>
                <a:gd name="connsiteX61" fmla="*/ 425787 w 1026418"/>
                <a:gd name="connsiteY61" fmla="*/ 168752 h 1026418"/>
                <a:gd name="connsiteX62" fmla="*/ 440616 w 1026418"/>
                <a:gd name="connsiteY62" fmla="*/ 175764 h 1026418"/>
                <a:gd name="connsiteX63" fmla="*/ 442686 w 1026418"/>
                <a:gd name="connsiteY63" fmla="*/ 178063 h 1026418"/>
                <a:gd name="connsiteX64" fmla="*/ 469470 w 1026418"/>
                <a:gd name="connsiteY64" fmla="*/ 208640 h 1026418"/>
                <a:gd name="connsiteX65" fmla="*/ 471769 w 1026418"/>
                <a:gd name="connsiteY65" fmla="*/ 211399 h 1026418"/>
                <a:gd name="connsiteX66" fmla="*/ 474413 w 1026418"/>
                <a:gd name="connsiteY66" fmla="*/ 208870 h 1026418"/>
                <a:gd name="connsiteX67" fmla="*/ 521429 w 1026418"/>
                <a:gd name="connsiteY67" fmla="*/ 173580 h 1026418"/>
                <a:gd name="connsiteX68" fmla="*/ 530740 w 1026418"/>
                <a:gd name="connsiteY68" fmla="*/ 171166 h 1026418"/>
                <a:gd name="connsiteX69" fmla="*/ 547408 w 1026418"/>
                <a:gd name="connsiteY69" fmla="*/ 180937 h 1026418"/>
                <a:gd name="connsiteX70" fmla="*/ 540051 w 1026418"/>
                <a:gd name="connsiteY70" fmla="*/ 206916 h 1026418"/>
                <a:gd name="connsiteX71" fmla="*/ 434869 w 1026418"/>
                <a:gd name="connsiteY71" fmla="*/ 448088 h 1026418"/>
                <a:gd name="connsiteX72" fmla="*/ 383944 w 1026418"/>
                <a:gd name="connsiteY72" fmla="*/ 636382 h 1026418"/>
                <a:gd name="connsiteX73" fmla="*/ 287269 w 1026418"/>
                <a:gd name="connsiteY73" fmla="*/ 668684 h 1026418"/>
                <a:gd name="connsiteX74" fmla="*/ 279567 w 1026418"/>
                <a:gd name="connsiteY74" fmla="*/ 668684 h 1026418"/>
                <a:gd name="connsiteX75" fmla="*/ 282900 w 1026418"/>
                <a:gd name="connsiteY75" fmla="*/ 673742 h 1026418"/>
                <a:gd name="connsiteX76" fmla="*/ 331066 w 1026418"/>
                <a:gd name="connsiteY76" fmla="*/ 726390 h 1026418"/>
                <a:gd name="connsiteX77" fmla="*/ 537752 w 1026418"/>
                <a:gd name="connsiteY77" fmla="*/ 805708 h 1026418"/>
                <a:gd name="connsiteX78" fmla="*/ 593734 w 1026418"/>
                <a:gd name="connsiteY78" fmla="*/ 808927 h 1026418"/>
                <a:gd name="connsiteX79" fmla="*/ 676616 w 1026418"/>
                <a:gd name="connsiteY79" fmla="*/ 784902 h 1026418"/>
                <a:gd name="connsiteX80" fmla="*/ 628450 w 1026418"/>
                <a:gd name="connsiteY80" fmla="*/ 687306 h 1026418"/>
                <a:gd name="connsiteX81" fmla="*/ 512577 w 1026418"/>
                <a:gd name="connsiteY81" fmla="*/ 537177 h 1026418"/>
                <a:gd name="connsiteX82" fmla="*/ 476597 w 1026418"/>
                <a:gd name="connsiteY82" fmla="*/ 372909 h 1026418"/>
                <a:gd name="connsiteX83" fmla="*/ 476597 w 1026418"/>
                <a:gd name="connsiteY83" fmla="*/ 372449 h 1026418"/>
                <a:gd name="connsiteX84" fmla="*/ 621323 w 1026418"/>
                <a:gd name="connsiteY84" fmla="*/ 202433 h 1026418"/>
                <a:gd name="connsiteX85" fmla="*/ 622932 w 1026418"/>
                <a:gd name="connsiteY85" fmla="*/ 202203 h 1026418"/>
                <a:gd name="connsiteX86" fmla="*/ 623737 w 1026418"/>
                <a:gd name="connsiteY86" fmla="*/ 200824 h 1026418"/>
                <a:gd name="connsiteX87" fmla="*/ 681329 w 1026418"/>
                <a:gd name="connsiteY87" fmla="*/ 163924 h 1026418"/>
                <a:gd name="connsiteX88" fmla="*/ 682248 w 1026418"/>
                <a:gd name="connsiteY88" fmla="*/ 163924 h 1026418"/>
                <a:gd name="connsiteX89" fmla="*/ 756853 w 1026418"/>
                <a:gd name="connsiteY89" fmla="*/ 229677 h 1026418"/>
                <a:gd name="connsiteX90" fmla="*/ 757313 w 1026418"/>
                <a:gd name="connsiteY90" fmla="*/ 231171 h 1026418"/>
                <a:gd name="connsiteX91" fmla="*/ 767659 w 1026418"/>
                <a:gd name="connsiteY91" fmla="*/ 284854 h 1026418"/>
                <a:gd name="connsiteX92" fmla="*/ 767659 w 1026418"/>
                <a:gd name="connsiteY92" fmla="*/ 286349 h 1026418"/>
                <a:gd name="connsiteX93" fmla="*/ 768923 w 1026418"/>
                <a:gd name="connsiteY93" fmla="*/ 287268 h 1026418"/>
                <a:gd name="connsiteX94" fmla="*/ 901465 w 1026418"/>
                <a:gd name="connsiteY94" fmla="*/ 505795 h 1026418"/>
                <a:gd name="connsiteX95" fmla="*/ 903649 w 1026418"/>
                <a:gd name="connsiteY95" fmla="*/ 513842 h 1026418"/>
                <a:gd name="connsiteX96" fmla="*/ 922616 w 1026418"/>
                <a:gd name="connsiteY96" fmla="*/ 641670 h 1026418"/>
                <a:gd name="connsiteX97" fmla="*/ 873991 w 1026418"/>
                <a:gd name="connsiteY97" fmla="*/ 784212 h 1026418"/>
                <a:gd name="connsiteX98" fmla="*/ 841919 w 1026418"/>
                <a:gd name="connsiteY98" fmla="*/ 734552 h 1026418"/>
                <a:gd name="connsiteX99" fmla="*/ 808008 w 1026418"/>
                <a:gd name="connsiteY99" fmla="*/ 745013 h 1026418"/>
                <a:gd name="connsiteX100" fmla="*/ 705354 w 1026418"/>
                <a:gd name="connsiteY100" fmla="*/ 704779 h 1026418"/>
                <a:gd name="connsiteX101" fmla="*/ 650406 w 1026418"/>
                <a:gd name="connsiteY101" fmla="*/ 655119 h 1026418"/>
                <a:gd name="connsiteX102" fmla="*/ 649717 w 1026418"/>
                <a:gd name="connsiteY102" fmla="*/ 654430 h 1026418"/>
                <a:gd name="connsiteX103" fmla="*/ 642015 w 1026418"/>
                <a:gd name="connsiteY103" fmla="*/ 646728 h 1026418"/>
                <a:gd name="connsiteX104" fmla="*/ 546144 w 1026418"/>
                <a:gd name="connsiteY104" fmla="*/ 519129 h 1026418"/>
                <a:gd name="connsiteX105" fmla="*/ 514531 w 1026418"/>
                <a:gd name="connsiteY105" fmla="*/ 422798 h 1026418"/>
                <a:gd name="connsiteX106" fmla="*/ 513842 w 1026418"/>
                <a:gd name="connsiteY106" fmla="*/ 416821 h 1026418"/>
                <a:gd name="connsiteX107" fmla="*/ 519245 w 1026418"/>
                <a:gd name="connsiteY107" fmla="*/ 419465 h 1026418"/>
                <a:gd name="connsiteX108" fmla="*/ 609253 w 1026418"/>
                <a:gd name="connsiteY108" fmla="*/ 438547 h 1026418"/>
                <a:gd name="connsiteX109" fmla="*/ 684663 w 1026418"/>
                <a:gd name="connsiteY109" fmla="*/ 424983 h 1026418"/>
                <a:gd name="connsiteX110" fmla="*/ 763291 w 1026418"/>
                <a:gd name="connsiteY110" fmla="*/ 339112 h 1026418"/>
                <a:gd name="connsiteX111" fmla="*/ 764785 w 1026418"/>
                <a:gd name="connsiteY111" fmla="*/ 333595 h 1026418"/>
                <a:gd name="connsiteX112" fmla="*/ 768808 w 1026418"/>
                <a:gd name="connsiteY112" fmla="*/ 337618 h 1026418"/>
                <a:gd name="connsiteX113" fmla="*/ 864220 w 1026418"/>
                <a:gd name="connsiteY113" fmla="*/ 514761 h 1026418"/>
                <a:gd name="connsiteX114" fmla="*/ 864220 w 1026418"/>
                <a:gd name="connsiteY114" fmla="*/ 515106 h 1026418"/>
                <a:gd name="connsiteX115" fmla="*/ 864335 w 1026418"/>
                <a:gd name="connsiteY115" fmla="*/ 515221 h 1026418"/>
                <a:gd name="connsiteX116" fmla="*/ 864335 w 1026418"/>
                <a:gd name="connsiteY116" fmla="*/ 515681 h 1026418"/>
                <a:gd name="connsiteX117" fmla="*/ 868358 w 1026418"/>
                <a:gd name="connsiteY117" fmla="*/ 530165 h 1026418"/>
                <a:gd name="connsiteX118" fmla="*/ 841804 w 1026418"/>
                <a:gd name="connsiteY118" fmla="*/ 734437 h 1026418"/>
                <a:gd name="connsiteX119" fmla="*/ 670523 w 1026418"/>
                <a:gd name="connsiteY119" fmla="*/ 389577 h 1026418"/>
                <a:gd name="connsiteX120" fmla="*/ 610518 w 1026418"/>
                <a:gd name="connsiteY120" fmla="*/ 400153 h 1026418"/>
                <a:gd name="connsiteX121" fmla="*/ 516486 w 1026418"/>
                <a:gd name="connsiteY121" fmla="*/ 371759 h 1026418"/>
                <a:gd name="connsiteX122" fmla="*/ 515451 w 1026418"/>
                <a:gd name="connsiteY122" fmla="*/ 370610 h 1026418"/>
                <a:gd name="connsiteX123" fmla="*/ 515681 w 1026418"/>
                <a:gd name="connsiteY123" fmla="*/ 369115 h 1026418"/>
                <a:gd name="connsiteX124" fmla="*/ 635118 w 1026418"/>
                <a:gd name="connsiteY124" fmla="*/ 239908 h 1026418"/>
                <a:gd name="connsiteX125" fmla="*/ 649257 w 1026418"/>
                <a:gd name="connsiteY125" fmla="*/ 239908 h 1026418"/>
                <a:gd name="connsiteX126" fmla="*/ 653740 w 1026418"/>
                <a:gd name="connsiteY126" fmla="*/ 227033 h 1026418"/>
                <a:gd name="connsiteX127" fmla="*/ 682019 w 1026418"/>
                <a:gd name="connsiteY127" fmla="*/ 202318 h 1026418"/>
                <a:gd name="connsiteX128" fmla="*/ 720758 w 1026418"/>
                <a:gd name="connsiteY128" fmla="*/ 242896 h 1026418"/>
                <a:gd name="connsiteX129" fmla="*/ 670408 w 1026418"/>
                <a:gd name="connsiteY129" fmla="*/ 389692 h 102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6418" h="1026418">
                  <a:moveTo>
                    <a:pt x="0" y="0"/>
                  </a:moveTo>
                  <a:lnTo>
                    <a:pt x="0" y="1026419"/>
                  </a:lnTo>
                  <a:lnTo>
                    <a:pt x="1026419" y="1026419"/>
                  </a:lnTo>
                  <a:lnTo>
                    <a:pt x="1026419" y="0"/>
                  </a:lnTo>
                  <a:lnTo>
                    <a:pt x="0" y="0"/>
                  </a:lnTo>
                  <a:close/>
                  <a:moveTo>
                    <a:pt x="874106" y="784327"/>
                  </a:moveTo>
                  <a:cubicBezTo>
                    <a:pt x="860426" y="798121"/>
                    <a:pt x="843528" y="809961"/>
                    <a:pt x="823756" y="819503"/>
                  </a:cubicBezTo>
                  <a:cubicBezTo>
                    <a:pt x="822377" y="820307"/>
                    <a:pt x="821112" y="820882"/>
                    <a:pt x="819733" y="821342"/>
                  </a:cubicBezTo>
                  <a:cubicBezTo>
                    <a:pt x="776280" y="841229"/>
                    <a:pt x="719378" y="851345"/>
                    <a:pt x="650406" y="851345"/>
                  </a:cubicBezTo>
                  <a:cubicBezTo>
                    <a:pt x="450158" y="851345"/>
                    <a:pt x="344975" y="792603"/>
                    <a:pt x="291867" y="743403"/>
                  </a:cubicBezTo>
                  <a:lnTo>
                    <a:pt x="288993" y="740760"/>
                  </a:lnTo>
                  <a:lnTo>
                    <a:pt x="286924" y="743978"/>
                  </a:lnTo>
                  <a:cubicBezTo>
                    <a:pt x="270141" y="769268"/>
                    <a:pt x="250139" y="783982"/>
                    <a:pt x="227493" y="787890"/>
                  </a:cubicBezTo>
                  <a:cubicBezTo>
                    <a:pt x="223469" y="788465"/>
                    <a:pt x="219561" y="788810"/>
                    <a:pt x="215883" y="788810"/>
                  </a:cubicBezTo>
                  <a:cubicBezTo>
                    <a:pt x="180247" y="788810"/>
                    <a:pt x="153923" y="761566"/>
                    <a:pt x="153693" y="761336"/>
                  </a:cubicBezTo>
                  <a:lnTo>
                    <a:pt x="149899" y="757428"/>
                  </a:lnTo>
                  <a:cubicBezTo>
                    <a:pt x="148865" y="756393"/>
                    <a:pt x="148290" y="754899"/>
                    <a:pt x="148290" y="753404"/>
                  </a:cubicBezTo>
                  <a:lnTo>
                    <a:pt x="148290" y="613046"/>
                  </a:lnTo>
                  <a:lnTo>
                    <a:pt x="147600" y="612127"/>
                  </a:lnTo>
                  <a:cubicBezTo>
                    <a:pt x="112309" y="568100"/>
                    <a:pt x="97366" y="511313"/>
                    <a:pt x="106562" y="456365"/>
                  </a:cubicBezTo>
                  <a:cubicBezTo>
                    <a:pt x="126564" y="336813"/>
                    <a:pt x="226228" y="247725"/>
                    <a:pt x="230482" y="244046"/>
                  </a:cubicBezTo>
                  <a:cubicBezTo>
                    <a:pt x="234045" y="240942"/>
                    <a:pt x="238528" y="239333"/>
                    <a:pt x="243126" y="239333"/>
                  </a:cubicBezTo>
                  <a:cubicBezTo>
                    <a:pt x="248644" y="239333"/>
                    <a:pt x="253817" y="241632"/>
                    <a:pt x="257381" y="245770"/>
                  </a:cubicBezTo>
                  <a:cubicBezTo>
                    <a:pt x="264278" y="253702"/>
                    <a:pt x="263588" y="265772"/>
                    <a:pt x="255656" y="272784"/>
                  </a:cubicBezTo>
                  <a:cubicBezTo>
                    <a:pt x="251863" y="276233"/>
                    <a:pt x="161510" y="358999"/>
                    <a:pt x="144267" y="462687"/>
                  </a:cubicBezTo>
                  <a:cubicBezTo>
                    <a:pt x="133576" y="526831"/>
                    <a:pt x="163234" y="572238"/>
                    <a:pt x="181856" y="593619"/>
                  </a:cubicBezTo>
                  <a:lnTo>
                    <a:pt x="186569" y="599022"/>
                  </a:lnTo>
                  <a:lnTo>
                    <a:pt x="186569" y="739495"/>
                  </a:lnTo>
                  <a:lnTo>
                    <a:pt x="187949" y="740415"/>
                  </a:lnTo>
                  <a:cubicBezTo>
                    <a:pt x="194501" y="745128"/>
                    <a:pt x="204617" y="750760"/>
                    <a:pt x="215883" y="750760"/>
                  </a:cubicBezTo>
                  <a:cubicBezTo>
                    <a:pt x="217722" y="750760"/>
                    <a:pt x="219676" y="750531"/>
                    <a:pt x="221515" y="750301"/>
                  </a:cubicBezTo>
                  <a:cubicBezTo>
                    <a:pt x="235425" y="747772"/>
                    <a:pt x="249219" y="735012"/>
                    <a:pt x="261289" y="713056"/>
                  </a:cubicBezTo>
                  <a:lnTo>
                    <a:pt x="262324" y="711217"/>
                  </a:lnTo>
                  <a:lnTo>
                    <a:pt x="261059" y="709492"/>
                  </a:lnTo>
                  <a:cubicBezTo>
                    <a:pt x="258645" y="706159"/>
                    <a:pt x="256346" y="702940"/>
                    <a:pt x="254162" y="699836"/>
                  </a:cubicBezTo>
                  <a:cubicBezTo>
                    <a:pt x="239218" y="677880"/>
                    <a:pt x="230711" y="651901"/>
                    <a:pt x="229562" y="624887"/>
                  </a:cubicBezTo>
                  <a:cubicBezTo>
                    <a:pt x="229562" y="624542"/>
                    <a:pt x="229562" y="624312"/>
                    <a:pt x="229907" y="624082"/>
                  </a:cubicBezTo>
                  <a:cubicBezTo>
                    <a:pt x="230137" y="623852"/>
                    <a:pt x="230482" y="623737"/>
                    <a:pt x="230826" y="623737"/>
                  </a:cubicBezTo>
                  <a:cubicBezTo>
                    <a:pt x="241057" y="626841"/>
                    <a:pt x="261059" y="631899"/>
                    <a:pt x="284280" y="631899"/>
                  </a:cubicBezTo>
                  <a:cubicBezTo>
                    <a:pt x="314283" y="631899"/>
                    <a:pt x="339572" y="623622"/>
                    <a:pt x="359459" y="607414"/>
                  </a:cubicBezTo>
                  <a:cubicBezTo>
                    <a:pt x="391991" y="580629"/>
                    <a:pt x="404636" y="528441"/>
                    <a:pt x="397049" y="452112"/>
                  </a:cubicBezTo>
                  <a:cubicBezTo>
                    <a:pt x="393486" y="416016"/>
                    <a:pt x="394635" y="381530"/>
                    <a:pt x="400613" y="349803"/>
                  </a:cubicBezTo>
                  <a:lnTo>
                    <a:pt x="400843" y="348424"/>
                  </a:lnTo>
                  <a:lnTo>
                    <a:pt x="400038" y="347274"/>
                  </a:lnTo>
                  <a:cubicBezTo>
                    <a:pt x="374058" y="309914"/>
                    <a:pt x="327387" y="250598"/>
                    <a:pt x="326927" y="250139"/>
                  </a:cubicBezTo>
                  <a:cubicBezTo>
                    <a:pt x="323594" y="246230"/>
                    <a:pt x="321870" y="241287"/>
                    <a:pt x="322329" y="236114"/>
                  </a:cubicBezTo>
                  <a:cubicBezTo>
                    <a:pt x="322674" y="231056"/>
                    <a:pt x="325088" y="226458"/>
                    <a:pt x="328882" y="223124"/>
                  </a:cubicBezTo>
                  <a:cubicBezTo>
                    <a:pt x="332330" y="220136"/>
                    <a:pt x="336813" y="218526"/>
                    <a:pt x="341297" y="218526"/>
                  </a:cubicBezTo>
                  <a:cubicBezTo>
                    <a:pt x="346929" y="218526"/>
                    <a:pt x="352102" y="220940"/>
                    <a:pt x="355781" y="225194"/>
                  </a:cubicBezTo>
                  <a:cubicBezTo>
                    <a:pt x="356356" y="225883"/>
                    <a:pt x="361184" y="232206"/>
                    <a:pt x="367161" y="240253"/>
                  </a:cubicBezTo>
                  <a:lnTo>
                    <a:pt x="367621" y="240827"/>
                  </a:lnTo>
                  <a:cubicBezTo>
                    <a:pt x="378312" y="255082"/>
                    <a:pt x="394520" y="276463"/>
                    <a:pt x="410269" y="296925"/>
                  </a:cubicBezTo>
                  <a:lnTo>
                    <a:pt x="413832" y="301523"/>
                  </a:lnTo>
                  <a:lnTo>
                    <a:pt x="415901" y="296235"/>
                  </a:lnTo>
                  <a:cubicBezTo>
                    <a:pt x="423603" y="277268"/>
                    <a:pt x="433489" y="259335"/>
                    <a:pt x="445100" y="243011"/>
                  </a:cubicBezTo>
                  <a:lnTo>
                    <a:pt x="446479" y="240942"/>
                  </a:lnTo>
                  <a:lnTo>
                    <a:pt x="444985" y="238988"/>
                  </a:lnTo>
                  <a:cubicBezTo>
                    <a:pt x="433029" y="224159"/>
                    <a:pt x="417396" y="206916"/>
                    <a:pt x="411303" y="200249"/>
                  </a:cubicBezTo>
                  <a:lnTo>
                    <a:pt x="410958" y="199904"/>
                  </a:lnTo>
                  <a:cubicBezTo>
                    <a:pt x="407855" y="195995"/>
                    <a:pt x="406360" y="191053"/>
                    <a:pt x="406820" y="185995"/>
                  </a:cubicBezTo>
                  <a:cubicBezTo>
                    <a:pt x="407280" y="180937"/>
                    <a:pt x="409809" y="176338"/>
                    <a:pt x="413717" y="173120"/>
                  </a:cubicBezTo>
                  <a:cubicBezTo>
                    <a:pt x="417166" y="170361"/>
                    <a:pt x="421419" y="168752"/>
                    <a:pt x="425787" y="168752"/>
                  </a:cubicBezTo>
                  <a:cubicBezTo>
                    <a:pt x="431535" y="168752"/>
                    <a:pt x="436938" y="171395"/>
                    <a:pt x="440616" y="175764"/>
                  </a:cubicBezTo>
                  <a:cubicBezTo>
                    <a:pt x="440846" y="175994"/>
                    <a:pt x="441536" y="176798"/>
                    <a:pt x="442686" y="178063"/>
                  </a:cubicBezTo>
                  <a:cubicBezTo>
                    <a:pt x="447054" y="182776"/>
                    <a:pt x="458779" y="195306"/>
                    <a:pt x="469470" y="208640"/>
                  </a:cubicBezTo>
                  <a:lnTo>
                    <a:pt x="471769" y="211399"/>
                  </a:lnTo>
                  <a:lnTo>
                    <a:pt x="474413" y="208870"/>
                  </a:lnTo>
                  <a:cubicBezTo>
                    <a:pt x="492805" y="191053"/>
                    <a:pt x="510048" y="179902"/>
                    <a:pt x="521429" y="173580"/>
                  </a:cubicBezTo>
                  <a:cubicBezTo>
                    <a:pt x="524303" y="171970"/>
                    <a:pt x="527521" y="171166"/>
                    <a:pt x="530740" y="171166"/>
                  </a:cubicBezTo>
                  <a:cubicBezTo>
                    <a:pt x="537637" y="171166"/>
                    <a:pt x="544075" y="174959"/>
                    <a:pt x="547408" y="180937"/>
                  </a:cubicBezTo>
                  <a:cubicBezTo>
                    <a:pt x="552581" y="190133"/>
                    <a:pt x="549247" y="201743"/>
                    <a:pt x="540051" y="206916"/>
                  </a:cubicBezTo>
                  <a:cubicBezTo>
                    <a:pt x="511313" y="222780"/>
                    <a:pt x="418890" y="287268"/>
                    <a:pt x="434869" y="448088"/>
                  </a:cubicBezTo>
                  <a:cubicBezTo>
                    <a:pt x="443720" y="536717"/>
                    <a:pt x="426592" y="600057"/>
                    <a:pt x="383944" y="636382"/>
                  </a:cubicBezTo>
                  <a:cubicBezTo>
                    <a:pt x="352562" y="663051"/>
                    <a:pt x="314053" y="668684"/>
                    <a:pt x="287269" y="668684"/>
                  </a:cubicBezTo>
                  <a:lnTo>
                    <a:pt x="279567" y="668684"/>
                  </a:lnTo>
                  <a:cubicBezTo>
                    <a:pt x="279567" y="668684"/>
                    <a:pt x="282900" y="673742"/>
                    <a:pt x="282900" y="673742"/>
                  </a:cubicBezTo>
                  <a:cubicBezTo>
                    <a:pt x="295315" y="692939"/>
                    <a:pt x="311524" y="710642"/>
                    <a:pt x="331066" y="726390"/>
                  </a:cubicBezTo>
                  <a:cubicBezTo>
                    <a:pt x="365437" y="754209"/>
                    <a:pt x="429236" y="790419"/>
                    <a:pt x="537752" y="805708"/>
                  </a:cubicBezTo>
                  <a:cubicBezTo>
                    <a:pt x="558444" y="807777"/>
                    <a:pt x="577296" y="808927"/>
                    <a:pt x="593734" y="808927"/>
                  </a:cubicBezTo>
                  <a:cubicBezTo>
                    <a:pt x="658453" y="808927"/>
                    <a:pt x="673167" y="792144"/>
                    <a:pt x="676616" y="784902"/>
                  </a:cubicBezTo>
                  <a:cubicBezTo>
                    <a:pt x="686962" y="762601"/>
                    <a:pt x="657189" y="718344"/>
                    <a:pt x="628450" y="687306"/>
                  </a:cubicBezTo>
                  <a:cubicBezTo>
                    <a:pt x="579250" y="639256"/>
                    <a:pt x="540281" y="588791"/>
                    <a:pt x="512577" y="537177"/>
                  </a:cubicBezTo>
                  <a:cubicBezTo>
                    <a:pt x="482574" y="481310"/>
                    <a:pt x="470504" y="426017"/>
                    <a:pt x="476597" y="372909"/>
                  </a:cubicBezTo>
                  <a:lnTo>
                    <a:pt x="476597" y="372449"/>
                  </a:lnTo>
                  <a:cubicBezTo>
                    <a:pt x="489816" y="260829"/>
                    <a:pt x="570399" y="209675"/>
                    <a:pt x="621323" y="202433"/>
                  </a:cubicBezTo>
                  <a:lnTo>
                    <a:pt x="622932" y="202203"/>
                  </a:lnTo>
                  <a:lnTo>
                    <a:pt x="623737" y="200824"/>
                  </a:lnTo>
                  <a:cubicBezTo>
                    <a:pt x="636382" y="178063"/>
                    <a:pt x="657878" y="164383"/>
                    <a:pt x="681329" y="163924"/>
                  </a:cubicBezTo>
                  <a:lnTo>
                    <a:pt x="682248" y="163924"/>
                  </a:lnTo>
                  <a:cubicBezTo>
                    <a:pt x="697077" y="163924"/>
                    <a:pt x="734207" y="170361"/>
                    <a:pt x="756853" y="229677"/>
                  </a:cubicBezTo>
                  <a:lnTo>
                    <a:pt x="757313" y="231171"/>
                  </a:lnTo>
                  <a:cubicBezTo>
                    <a:pt x="762946" y="250024"/>
                    <a:pt x="766394" y="268186"/>
                    <a:pt x="767659" y="284854"/>
                  </a:cubicBezTo>
                  <a:lnTo>
                    <a:pt x="767659" y="286349"/>
                  </a:lnTo>
                  <a:cubicBezTo>
                    <a:pt x="767659" y="286349"/>
                    <a:pt x="768923" y="287268"/>
                    <a:pt x="768923" y="287268"/>
                  </a:cubicBezTo>
                  <a:cubicBezTo>
                    <a:pt x="846977" y="346010"/>
                    <a:pt x="885486" y="449353"/>
                    <a:pt x="901465" y="505795"/>
                  </a:cubicBezTo>
                  <a:cubicBezTo>
                    <a:pt x="902039" y="507749"/>
                    <a:pt x="902959" y="510623"/>
                    <a:pt x="903649" y="513842"/>
                  </a:cubicBezTo>
                  <a:cubicBezTo>
                    <a:pt x="915604" y="558558"/>
                    <a:pt x="922386" y="603850"/>
                    <a:pt x="922616" y="641670"/>
                  </a:cubicBezTo>
                  <a:cubicBezTo>
                    <a:pt x="922616" y="672017"/>
                    <a:pt x="922846" y="735357"/>
                    <a:pt x="873991" y="784212"/>
                  </a:cubicBezTo>
                  <a:close/>
                  <a:moveTo>
                    <a:pt x="841919" y="734552"/>
                  </a:moveTo>
                  <a:cubicBezTo>
                    <a:pt x="832837" y="741449"/>
                    <a:pt x="821457" y="745013"/>
                    <a:pt x="808008" y="745013"/>
                  </a:cubicBezTo>
                  <a:cubicBezTo>
                    <a:pt x="781568" y="745013"/>
                    <a:pt x="747082" y="731448"/>
                    <a:pt x="705354" y="704779"/>
                  </a:cubicBezTo>
                  <a:cubicBezTo>
                    <a:pt x="685697" y="688571"/>
                    <a:pt x="667190" y="671788"/>
                    <a:pt x="650406" y="655119"/>
                  </a:cubicBezTo>
                  <a:lnTo>
                    <a:pt x="649717" y="654430"/>
                  </a:lnTo>
                  <a:cubicBezTo>
                    <a:pt x="646843" y="651556"/>
                    <a:pt x="644314" y="649027"/>
                    <a:pt x="642015" y="646728"/>
                  </a:cubicBezTo>
                  <a:cubicBezTo>
                    <a:pt x="601436" y="605115"/>
                    <a:pt x="569134" y="562237"/>
                    <a:pt x="546144" y="519129"/>
                  </a:cubicBezTo>
                  <a:cubicBezTo>
                    <a:pt x="528556" y="486368"/>
                    <a:pt x="517865" y="453951"/>
                    <a:pt x="514531" y="422798"/>
                  </a:cubicBezTo>
                  <a:lnTo>
                    <a:pt x="513842" y="416821"/>
                  </a:lnTo>
                  <a:lnTo>
                    <a:pt x="519245" y="419465"/>
                  </a:lnTo>
                  <a:cubicBezTo>
                    <a:pt x="544304" y="431765"/>
                    <a:pt x="576261" y="438547"/>
                    <a:pt x="609253" y="438547"/>
                  </a:cubicBezTo>
                  <a:cubicBezTo>
                    <a:pt x="636382" y="438547"/>
                    <a:pt x="662476" y="433834"/>
                    <a:pt x="684663" y="424983"/>
                  </a:cubicBezTo>
                  <a:cubicBezTo>
                    <a:pt x="707998" y="415671"/>
                    <a:pt x="749266" y="392106"/>
                    <a:pt x="763291" y="339112"/>
                  </a:cubicBezTo>
                  <a:lnTo>
                    <a:pt x="764785" y="333595"/>
                  </a:lnTo>
                  <a:lnTo>
                    <a:pt x="768808" y="337618"/>
                  </a:lnTo>
                  <a:cubicBezTo>
                    <a:pt x="809272" y="377852"/>
                    <a:pt x="843183" y="440731"/>
                    <a:pt x="864220" y="514761"/>
                  </a:cubicBezTo>
                  <a:lnTo>
                    <a:pt x="864220" y="515106"/>
                  </a:lnTo>
                  <a:cubicBezTo>
                    <a:pt x="864220" y="515106"/>
                    <a:pt x="864335" y="515221"/>
                    <a:pt x="864335" y="515221"/>
                  </a:cubicBezTo>
                  <a:lnTo>
                    <a:pt x="864335" y="515681"/>
                  </a:lnTo>
                  <a:cubicBezTo>
                    <a:pt x="865829" y="520509"/>
                    <a:pt x="867209" y="525337"/>
                    <a:pt x="868358" y="530165"/>
                  </a:cubicBezTo>
                  <a:cubicBezTo>
                    <a:pt x="879394" y="579250"/>
                    <a:pt x="888130" y="698802"/>
                    <a:pt x="841804" y="734437"/>
                  </a:cubicBezTo>
                  <a:close/>
                  <a:moveTo>
                    <a:pt x="670523" y="389577"/>
                  </a:moveTo>
                  <a:cubicBezTo>
                    <a:pt x="653165" y="396474"/>
                    <a:pt x="632474" y="400153"/>
                    <a:pt x="610518" y="400153"/>
                  </a:cubicBezTo>
                  <a:cubicBezTo>
                    <a:pt x="570629" y="400153"/>
                    <a:pt x="531085" y="388198"/>
                    <a:pt x="516486" y="371759"/>
                  </a:cubicBezTo>
                  <a:lnTo>
                    <a:pt x="515451" y="370610"/>
                  </a:lnTo>
                  <a:lnTo>
                    <a:pt x="515681" y="369115"/>
                  </a:lnTo>
                  <a:cubicBezTo>
                    <a:pt x="530625" y="272440"/>
                    <a:pt x="603965" y="239908"/>
                    <a:pt x="635118" y="239908"/>
                  </a:cubicBezTo>
                  <a:lnTo>
                    <a:pt x="649257" y="239908"/>
                  </a:lnTo>
                  <a:cubicBezTo>
                    <a:pt x="649257" y="239908"/>
                    <a:pt x="653740" y="227033"/>
                    <a:pt x="653740" y="227033"/>
                  </a:cubicBezTo>
                  <a:cubicBezTo>
                    <a:pt x="658913" y="212434"/>
                    <a:pt x="670178" y="202548"/>
                    <a:pt x="682019" y="202318"/>
                  </a:cubicBezTo>
                  <a:cubicBezTo>
                    <a:pt x="696388" y="202318"/>
                    <a:pt x="710987" y="217492"/>
                    <a:pt x="720758" y="242896"/>
                  </a:cubicBezTo>
                  <a:cubicBezTo>
                    <a:pt x="742484" y="317041"/>
                    <a:pt x="725126" y="367851"/>
                    <a:pt x="670408" y="38969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56DD0239-FF02-2B3D-1698-03253D39CCC3}"/>
              </a:ext>
            </a:extLst>
          </p:cNvPr>
          <p:cNvSpPr txBox="1">
            <a:spLocks/>
          </p:cNvSpPr>
          <p:nvPr userDrawn="1"/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de-DE"/>
            </a:defPPr>
            <a:lvl1pPr marL="0" algn="l" defTabSz="959846" rtl="0" eaLnBrk="1" latinLnBrk="0" hangingPunct="1">
              <a:defRPr lang="de-DE" sz="900" kern="120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7992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846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9769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9691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9614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9537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9460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938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D88542E-CED0-29E2-3B6B-06F803C61CF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83B694-1707-6395-9FCD-DD80B67C47E0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877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BDF57215-E61B-DF36-0487-26D23176FA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2" y="-1"/>
            <a:ext cx="6183313" cy="719931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/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038699"/>
          </a:xfrm>
        </p:spPr>
        <p:txBody>
          <a:bodyPr anchor="t"/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E63B211B-DB77-6964-45F0-2F40C291E1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74" y="4647380"/>
            <a:ext cx="5140326" cy="17850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2C164BF-C1F6-A06D-D90F-4F5D26B2F91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788349" y="6516913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12158D49-0DB1-D16C-34B1-907BB2ABF0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88349" y="6818542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grpSp>
        <p:nvGrpSpPr>
          <p:cNvPr id="6" name="Grafik 1">
            <a:extLst>
              <a:ext uri="{FF2B5EF4-FFF2-40B4-BE49-F238E27FC236}">
                <a16:creationId xmlns:a16="http://schemas.microsoft.com/office/drawing/2014/main" id="{071D2B9D-752F-1014-89E8-0A7A95689CAB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8621"/>
            <a:ext cx="3243806" cy="1018953"/>
            <a:chOff x="11359257" y="500063"/>
            <a:chExt cx="861692" cy="270677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806741C9-2C27-DE5C-791C-C256FA98E1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15" name="Grafik 1">
              <a:extLst>
                <a:ext uri="{FF2B5EF4-FFF2-40B4-BE49-F238E27FC236}">
                  <a16:creationId xmlns:a16="http://schemas.microsoft.com/office/drawing/2014/main" id="{06875998-D9EA-F6DE-B9DE-8B86251A2A6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063BB049-B906-9217-49D1-4734031C0D1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3EFB77D9-5BEB-BAA5-D833-0B634A3C473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89EF9229-AC52-8032-17BF-D69BF1EE3C7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4A42C417-4C2B-7447-061C-2A5570169C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93208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71E314-D6C4-3BBB-36F6-E959AB3DC13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B242D12-4A78-5C77-B4B3-A82B91596DA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4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CD11926-398C-13F7-3EFA-766CB1A91DF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9B71E8-77A6-7FAE-003A-91793E57805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27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platzhalter 35">
            <a:extLst>
              <a:ext uri="{FF2B5EF4-FFF2-40B4-BE49-F238E27FC236}">
                <a16:creationId xmlns:a16="http://schemas.microsoft.com/office/drawing/2014/main" id="{315175C9-6436-2CCB-6CF1-2F586FBA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1"/>
            <a:ext cx="11161714" cy="10113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5" name="Textplatzhalter 36">
            <a:extLst>
              <a:ext uri="{FF2B5EF4-FFF2-40B4-BE49-F238E27FC236}">
                <a16:creationId xmlns:a16="http://schemas.microsoft.com/office/drawing/2014/main" id="{93A9F5B2-DE44-75B4-FD39-C321E105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0BC723-090D-4533-81A6-64A834459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BD2A9ED8-C770-0732-ADF9-7B524BC1E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10" r:id="rId3"/>
    <p:sldLayoutId id="2147483696" r:id="rId4"/>
    <p:sldLayoutId id="2147483681" r:id="rId5"/>
    <p:sldLayoutId id="214748370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2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8" name="Fußzeilenplatzhalter 1">
            <a:extLst>
              <a:ext uri="{FF2B5EF4-FFF2-40B4-BE49-F238E27FC236}">
                <a16:creationId xmlns:a16="http://schemas.microsoft.com/office/drawing/2014/main" id="{56B694CE-38F9-5F4A-86F9-969D0AE7A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grpSp>
        <p:nvGrpSpPr>
          <p:cNvPr id="2" name="Grafik 1">
            <a:extLst>
              <a:ext uri="{FF2B5EF4-FFF2-40B4-BE49-F238E27FC236}">
                <a16:creationId xmlns:a16="http://schemas.microsoft.com/office/drawing/2014/main" id="{BB80DF34-38BE-9570-8D4F-3D41192F99E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6225" y="6704356"/>
            <a:ext cx="706438" cy="221908"/>
            <a:chOff x="11359257" y="500063"/>
            <a:chExt cx="861692" cy="270677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53FC001A-34D6-DF21-6F8A-586110EDE04C}"/>
                </a:ext>
              </a:extLst>
            </p:cNvPr>
            <p:cNvSpPr>
              <a:spLocks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4" name="Grafik 1">
              <a:extLst>
                <a:ext uri="{FF2B5EF4-FFF2-40B4-BE49-F238E27FC236}">
                  <a16:creationId xmlns:a16="http://schemas.microsoft.com/office/drawing/2014/main" id="{C4EF06BA-3BB3-7412-38E2-38A11751103D}"/>
                </a:ext>
              </a:extLst>
            </p:cNvPr>
            <p:cNvGrpSpPr>
              <a:grpSpLocks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6" name="Freihandform: Form 5">
                <a:extLst>
                  <a:ext uri="{FF2B5EF4-FFF2-40B4-BE49-F238E27FC236}">
                    <a16:creationId xmlns:a16="http://schemas.microsoft.com/office/drawing/2014/main" id="{D383527E-0483-9C7C-7C3F-B268A8E8A19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46D19757-F7FB-A336-6B86-4DFD29674F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2F143EFC-5CF4-E44F-83C5-1121446012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D596F3A1-4FF1-5ABD-0A03-D01DF98D3989}"/>
                </a:ext>
              </a:extLst>
            </p:cNvPr>
            <p:cNvSpPr>
              <a:spLocks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01624583-DE90-5DB0-AFC7-B64E8A359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874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9" r:id="rId3"/>
    <p:sldLayoutId id="2147483711" r:id="rId4"/>
    <p:sldLayoutId id="2147483686" r:id="rId5"/>
    <p:sldLayoutId id="2147483687" r:id="rId6"/>
    <p:sldLayoutId id="2147483701" r:id="rId7"/>
    <p:sldLayoutId id="2147483702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8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  <p15:guide id="32" orient="horz" pos="405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8437540-D76F-2D38-9640-F7B58E3C6995}"/>
              </a:ext>
            </a:extLst>
          </p:cNvPr>
          <p:cNvSpPr>
            <a:spLocks/>
          </p:cNvSpPr>
          <p:nvPr userDrawn="1"/>
        </p:nvSpPr>
        <p:spPr>
          <a:xfrm>
            <a:off x="276225" y="6699361"/>
            <a:ext cx="226903" cy="226903"/>
          </a:xfrm>
          <a:custGeom>
            <a:avLst/>
            <a:gdLst>
              <a:gd name="connsiteX0" fmla="*/ 0 w 1022273"/>
              <a:gd name="connsiteY0" fmla="*/ 0 h 1022273"/>
              <a:gd name="connsiteX1" fmla="*/ 0 w 1022273"/>
              <a:gd name="connsiteY1" fmla="*/ 1022273 h 1022273"/>
              <a:gd name="connsiteX2" fmla="*/ 1022273 w 1022273"/>
              <a:gd name="connsiteY2" fmla="*/ 1022273 h 1022273"/>
              <a:gd name="connsiteX3" fmla="*/ 1022273 w 1022273"/>
              <a:gd name="connsiteY3" fmla="*/ 0 h 1022273"/>
              <a:gd name="connsiteX4" fmla="*/ 0 w 1022273"/>
              <a:gd name="connsiteY4" fmla="*/ 0 h 1022273"/>
              <a:gd name="connsiteX5" fmla="*/ 870575 w 1022273"/>
              <a:gd name="connsiteY5" fmla="*/ 781159 h 1022273"/>
              <a:gd name="connsiteX6" fmla="*/ 820429 w 1022273"/>
              <a:gd name="connsiteY6" fmla="*/ 816193 h 1022273"/>
              <a:gd name="connsiteX7" fmla="*/ 816422 w 1022273"/>
              <a:gd name="connsiteY7" fmla="*/ 818025 h 1022273"/>
              <a:gd name="connsiteX8" fmla="*/ 647779 w 1022273"/>
              <a:gd name="connsiteY8" fmla="*/ 847906 h 1022273"/>
              <a:gd name="connsiteX9" fmla="*/ 290688 w 1022273"/>
              <a:gd name="connsiteY9" fmla="*/ 740401 h 1022273"/>
              <a:gd name="connsiteX10" fmla="*/ 287826 w 1022273"/>
              <a:gd name="connsiteY10" fmla="*/ 737768 h 1022273"/>
              <a:gd name="connsiteX11" fmla="*/ 285765 w 1022273"/>
              <a:gd name="connsiteY11" fmla="*/ 740974 h 1022273"/>
              <a:gd name="connsiteX12" fmla="*/ 226574 w 1022273"/>
              <a:gd name="connsiteY12" fmla="*/ 784708 h 1022273"/>
              <a:gd name="connsiteX13" fmla="*/ 215011 w 1022273"/>
              <a:gd name="connsiteY13" fmla="*/ 785624 h 1022273"/>
              <a:gd name="connsiteX14" fmla="*/ 153072 w 1022273"/>
              <a:gd name="connsiteY14" fmla="*/ 758261 h 1022273"/>
              <a:gd name="connsiteX15" fmla="*/ 149294 w 1022273"/>
              <a:gd name="connsiteY15" fmla="*/ 754369 h 1022273"/>
              <a:gd name="connsiteX16" fmla="*/ 147691 w 1022273"/>
              <a:gd name="connsiteY16" fmla="*/ 750362 h 1022273"/>
              <a:gd name="connsiteX17" fmla="*/ 147691 w 1022273"/>
              <a:gd name="connsiteY17" fmla="*/ 610570 h 1022273"/>
              <a:gd name="connsiteX18" fmla="*/ 147004 w 1022273"/>
              <a:gd name="connsiteY18" fmla="*/ 609654 h 1022273"/>
              <a:gd name="connsiteX19" fmla="*/ 106131 w 1022273"/>
              <a:gd name="connsiteY19" fmla="*/ 454522 h 1022273"/>
              <a:gd name="connsiteX20" fmla="*/ 229551 w 1022273"/>
              <a:gd name="connsiteY20" fmla="*/ 243060 h 1022273"/>
              <a:gd name="connsiteX21" fmla="*/ 242144 w 1022273"/>
              <a:gd name="connsiteY21" fmla="*/ 238366 h 1022273"/>
              <a:gd name="connsiteX22" fmla="*/ 256341 w 1022273"/>
              <a:gd name="connsiteY22" fmla="*/ 244778 h 1022273"/>
              <a:gd name="connsiteX23" fmla="*/ 254624 w 1022273"/>
              <a:gd name="connsiteY23" fmla="*/ 271683 h 1022273"/>
              <a:gd name="connsiteX24" fmla="*/ 143684 w 1022273"/>
              <a:gd name="connsiteY24" fmla="*/ 460819 h 1022273"/>
              <a:gd name="connsiteX25" fmla="*/ 181122 w 1022273"/>
              <a:gd name="connsiteY25" fmla="*/ 591222 h 1022273"/>
              <a:gd name="connsiteX26" fmla="*/ 185816 w 1022273"/>
              <a:gd name="connsiteY26" fmla="*/ 596603 h 1022273"/>
              <a:gd name="connsiteX27" fmla="*/ 185816 w 1022273"/>
              <a:gd name="connsiteY27" fmla="*/ 736508 h 1022273"/>
              <a:gd name="connsiteX28" fmla="*/ 187190 w 1022273"/>
              <a:gd name="connsiteY28" fmla="*/ 737424 h 1022273"/>
              <a:gd name="connsiteX29" fmla="*/ 215011 w 1022273"/>
              <a:gd name="connsiteY29" fmla="*/ 747728 h 1022273"/>
              <a:gd name="connsiteX30" fmla="*/ 220620 w 1022273"/>
              <a:gd name="connsiteY30" fmla="*/ 747270 h 1022273"/>
              <a:gd name="connsiteX31" fmla="*/ 260234 w 1022273"/>
              <a:gd name="connsiteY31" fmla="*/ 710176 h 1022273"/>
              <a:gd name="connsiteX32" fmla="*/ 261264 w 1022273"/>
              <a:gd name="connsiteY32" fmla="*/ 708344 h 1022273"/>
              <a:gd name="connsiteX33" fmla="*/ 260005 w 1022273"/>
              <a:gd name="connsiteY33" fmla="*/ 706627 h 1022273"/>
              <a:gd name="connsiteX34" fmla="*/ 253135 w 1022273"/>
              <a:gd name="connsiteY34" fmla="*/ 697010 h 1022273"/>
              <a:gd name="connsiteX35" fmla="*/ 228635 w 1022273"/>
              <a:gd name="connsiteY35" fmla="*/ 622363 h 1022273"/>
              <a:gd name="connsiteX36" fmla="*/ 228978 w 1022273"/>
              <a:gd name="connsiteY36" fmla="*/ 621561 h 1022273"/>
              <a:gd name="connsiteX37" fmla="*/ 229894 w 1022273"/>
              <a:gd name="connsiteY37" fmla="*/ 621218 h 1022273"/>
              <a:gd name="connsiteX38" fmla="*/ 283132 w 1022273"/>
              <a:gd name="connsiteY38" fmla="*/ 629347 h 1022273"/>
              <a:gd name="connsiteX39" fmla="*/ 358007 w 1022273"/>
              <a:gd name="connsiteY39" fmla="*/ 604960 h 1022273"/>
              <a:gd name="connsiteX40" fmla="*/ 395445 w 1022273"/>
              <a:gd name="connsiteY40" fmla="*/ 450286 h 1022273"/>
              <a:gd name="connsiteX41" fmla="*/ 398994 w 1022273"/>
              <a:gd name="connsiteY41" fmla="*/ 348390 h 1022273"/>
              <a:gd name="connsiteX42" fmla="*/ 399223 w 1022273"/>
              <a:gd name="connsiteY42" fmla="*/ 347016 h 1022273"/>
              <a:gd name="connsiteX43" fmla="*/ 398422 w 1022273"/>
              <a:gd name="connsiteY43" fmla="*/ 345872 h 1022273"/>
              <a:gd name="connsiteX44" fmla="*/ 325607 w 1022273"/>
              <a:gd name="connsiteY44" fmla="*/ 249128 h 1022273"/>
              <a:gd name="connsiteX45" fmla="*/ 321027 w 1022273"/>
              <a:gd name="connsiteY45" fmla="*/ 235161 h 1022273"/>
              <a:gd name="connsiteX46" fmla="*/ 327553 w 1022273"/>
              <a:gd name="connsiteY46" fmla="*/ 222223 h 1022273"/>
              <a:gd name="connsiteX47" fmla="*/ 339918 w 1022273"/>
              <a:gd name="connsiteY47" fmla="*/ 217644 h 1022273"/>
              <a:gd name="connsiteX48" fmla="*/ 354344 w 1022273"/>
              <a:gd name="connsiteY48" fmla="*/ 224284 h 1022273"/>
              <a:gd name="connsiteX49" fmla="*/ 365678 w 1022273"/>
              <a:gd name="connsiteY49" fmla="*/ 239282 h 1022273"/>
              <a:gd name="connsiteX50" fmla="*/ 366136 w 1022273"/>
              <a:gd name="connsiteY50" fmla="*/ 239855 h 1022273"/>
              <a:gd name="connsiteX51" fmla="*/ 408612 w 1022273"/>
              <a:gd name="connsiteY51" fmla="*/ 295725 h 1022273"/>
              <a:gd name="connsiteX52" fmla="*/ 412161 w 1022273"/>
              <a:gd name="connsiteY52" fmla="*/ 300305 h 1022273"/>
              <a:gd name="connsiteX53" fmla="*/ 414222 w 1022273"/>
              <a:gd name="connsiteY53" fmla="*/ 295038 h 1022273"/>
              <a:gd name="connsiteX54" fmla="*/ 443302 w 1022273"/>
              <a:gd name="connsiteY54" fmla="*/ 242030 h 1022273"/>
              <a:gd name="connsiteX55" fmla="*/ 444676 w 1022273"/>
              <a:gd name="connsiteY55" fmla="*/ 239969 h 1022273"/>
              <a:gd name="connsiteX56" fmla="*/ 443187 w 1022273"/>
              <a:gd name="connsiteY56" fmla="*/ 238023 h 1022273"/>
              <a:gd name="connsiteX57" fmla="*/ 409642 w 1022273"/>
              <a:gd name="connsiteY57" fmla="*/ 199440 h 1022273"/>
              <a:gd name="connsiteX58" fmla="*/ 409299 w 1022273"/>
              <a:gd name="connsiteY58" fmla="*/ 199097 h 1022273"/>
              <a:gd name="connsiteX59" fmla="*/ 405177 w 1022273"/>
              <a:gd name="connsiteY59" fmla="*/ 185243 h 1022273"/>
              <a:gd name="connsiteX60" fmla="*/ 412046 w 1022273"/>
              <a:gd name="connsiteY60" fmla="*/ 172421 h 1022273"/>
              <a:gd name="connsiteX61" fmla="*/ 424068 w 1022273"/>
              <a:gd name="connsiteY61" fmla="*/ 168070 h 1022273"/>
              <a:gd name="connsiteX62" fmla="*/ 438837 w 1022273"/>
              <a:gd name="connsiteY62" fmla="*/ 175054 h 1022273"/>
              <a:gd name="connsiteX63" fmla="*/ 440897 w 1022273"/>
              <a:gd name="connsiteY63" fmla="*/ 177344 h 1022273"/>
              <a:gd name="connsiteX64" fmla="*/ 467573 w 1022273"/>
              <a:gd name="connsiteY64" fmla="*/ 207798 h 1022273"/>
              <a:gd name="connsiteX65" fmla="*/ 469863 w 1022273"/>
              <a:gd name="connsiteY65" fmla="*/ 210545 h 1022273"/>
              <a:gd name="connsiteX66" fmla="*/ 472496 w 1022273"/>
              <a:gd name="connsiteY66" fmla="*/ 208027 h 1022273"/>
              <a:gd name="connsiteX67" fmla="*/ 519323 w 1022273"/>
              <a:gd name="connsiteY67" fmla="*/ 172879 h 1022273"/>
              <a:gd name="connsiteX68" fmla="*/ 528596 w 1022273"/>
              <a:gd name="connsiteY68" fmla="*/ 170474 h 1022273"/>
              <a:gd name="connsiteX69" fmla="*/ 545197 w 1022273"/>
              <a:gd name="connsiteY69" fmla="*/ 180206 h 1022273"/>
              <a:gd name="connsiteX70" fmla="*/ 537870 w 1022273"/>
              <a:gd name="connsiteY70" fmla="*/ 206080 h 1022273"/>
              <a:gd name="connsiteX71" fmla="*/ 433112 w 1022273"/>
              <a:gd name="connsiteY71" fmla="*/ 446279 h 1022273"/>
              <a:gd name="connsiteX72" fmla="*/ 382394 w 1022273"/>
              <a:gd name="connsiteY72" fmla="*/ 633812 h 1022273"/>
              <a:gd name="connsiteX73" fmla="*/ 286108 w 1022273"/>
              <a:gd name="connsiteY73" fmla="*/ 665983 h 1022273"/>
              <a:gd name="connsiteX74" fmla="*/ 278437 w 1022273"/>
              <a:gd name="connsiteY74" fmla="*/ 665983 h 1022273"/>
              <a:gd name="connsiteX75" fmla="*/ 281758 w 1022273"/>
              <a:gd name="connsiteY75" fmla="*/ 671021 h 1022273"/>
              <a:gd name="connsiteX76" fmla="*/ 329729 w 1022273"/>
              <a:gd name="connsiteY76" fmla="*/ 723457 h 1022273"/>
              <a:gd name="connsiteX77" fmla="*/ 535580 w 1022273"/>
              <a:gd name="connsiteY77" fmla="*/ 802454 h 1022273"/>
              <a:gd name="connsiteX78" fmla="*/ 591336 w 1022273"/>
              <a:gd name="connsiteY78" fmla="*/ 805660 h 1022273"/>
              <a:gd name="connsiteX79" fmla="*/ 673883 w 1022273"/>
              <a:gd name="connsiteY79" fmla="*/ 781732 h 1022273"/>
              <a:gd name="connsiteX80" fmla="*/ 625912 w 1022273"/>
              <a:gd name="connsiteY80" fmla="*/ 684530 h 1022273"/>
              <a:gd name="connsiteX81" fmla="*/ 510507 w 1022273"/>
              <a:gd name="connsiteY81" fmla="*/ 535008 h 1022273"/>
              <a:gd name="connsiteX82" fmla="*/ 474672 w 1022273"/>
              <a:gd name="connsiteY82" fmla="*/ 371403 h 1022273"/>
              <a:gd name="connsiteX83" fmla="*/ 474672 w 1022273"/>
              <a:gd name="connsiteY83" fmla="*/ 370945 h 1022273"/>
              <a:gd name="connsiteX84" fmla="*/ 618814 w 1022273"/>
              <a:gd name="connsiteY84" fmla="*/ 201615 h 1022273"/>
              <a:gd name="connsiteX85" fmla="*/ 620416 w 1022273"/>
              <a:gd name="connsiteY85" fmla="*/ 201386 h 1022273"/>
              <a:gd name="connsiteX86" fmla="*/ 621218 w 1022273"/>
              <a:gd name="connsiteY86" fmla="*/ 200012 h 1022273"/>
              <a:gd name="connsiteX87" fmla="*/ 678577 w 1022273"/>
              <a:gd name="connsiteY87" fmla="*/ 163261 h 1022273"/>
              <a:gd name="connsiteX88" fmla="*/ 679493 w 1022273"/>
              <a:gd name="connsiteY88" fmla="*/ 163261 h 1022273"/>
              <a:gd name="connsiteX89" fmla="*/ 753796 w 1022273"/>
              <a:gd name="connsiteY89" fmla="*/ 228749 h 1022273"/>
              <a:gd name="connsiteX90" fmla="*/ 754254 w 1022273"/>
              <a:gd name="connsiteY90" fmla="*/ 230238 h 1022273"/>
              <a:gd name="connsiteX91" fmla="*/ 764558 w 1022273"/>
              <a:gd name="connsiteY91" fmla="*/ 283704 h 1022273"/>
              <a:gd name="connsiteX92" fmla="*/ 764558 w 1022273"/>
              <a:gd name="connsiteY92" fmla="*/ 285192 h 1022273"/>
              <a:gd name="connsiteX93" fmla="*/ 765818 w 1022273"/>
              <a:gd name="connsiteY93" fmla="*/ 286108 h 1022273"/>
              <a:gd name="connsiteX94" fmla="*/ 897823 w 1022273"/>
              <a:gd name="connsiteY94" fmla="*/ 503752 h 1022273"/>
              <a:gd name="connsiteX95" fmla="*/ 899999 w 1022273"/>
              <a:gd name="connsiteY95" fmla="*/ 511766 h 1022273"/>
              <a:gd name="connsiteX96" fmla="*/ 918889 w 1022273"/>
              <a:gd name="connsiteY96" fmla="*/ 639078 h 1022273"/>
              <a:gd name="connsiteX97" fmla="*/ 870461 w 1022273"/>
              <a:gd name="connsiteY97" fmla="*/ 781045 h 1022273"/>
              <a:gd name="connsiteX98" fmla="*/ 838518 w 1022273"/>
              <a:gd name="connsiteY98" fmla="*/ 731585 h 1022273"/>
              <a:gd name="connsiteX99" fmla="*/ 804744 w 1022273"/>
              <a:gd name="connsiteY99" fmla="*/ 742004 h 1022273"/>
              <a:gd name="connsiteX100" fmla="*/ 702505 w 1022273"/>
              <a:gd name="connsiteY100" fmla="*/ 701933 h 1022273"/>
              <a:gd name="connsiteX101" fmla="*/ 647779 w 1022273"/>
              <a:gd name="connsiteY101" fmla="*/ 652473 h 1022273"/>
              <a:gd name="connsiteX102" fmla="*/ 647092 w 1022273"/>
              <a:gd name="connsiteY102" fmla="*/ 651786 h 1022273"/>
              <a:gd name="connsiteX103" fmla="*/ 639422 w 1022273"/>
              <a:gd name="connsiteY103" fmla="*/ 644116 h 1022273"/>
              <a:gd name="connsiteX104" fmla="*/ 543938 w 1022273"/>
              <a:gd name="connsiteY104" fmla="*/ 517033 h 1022273"/>
              <a:gd name="connsiteX105" fmla="*/ 512453 w 1022273"/>
              <a:gd name="connsiteY105" fmla="*/ 421091 h 1022273"/>
              <a:gd name="connsiteX106" fmla="*/ 511766 w 1022273"/>
              <a:gd name="connsiteY106" fmla="*/ 415137 h 1022273"/>
              <a:gd name="connsiteX107" fmla="*/ 517147 w 1022273"/>
              <a:gd name="connsiteY107" fmla="*/ 417771 h 1022273"/>
              <a:gd name="connsiteX108" fmla="*/ 606792 w 1022273"/>
              <a:gd name="connsiteY108" fmla="*/ 436776 h 1022273"/>
              <a:gd name="connsiteX109" fmla="*/ 681897 w 1022273"/>
              <a:gd name="connsiteY109" fmla="*/ 423266 h 1022273"/>
              <a:gd name="connsiteX110" fmla="*/ 760208 w 1022273"/>
              <a:gd name="connsiteY110" fmla="*/ 337743 h 1022273"/>
              <a:gd name="connsiteX111" fmla="*/ 761696 w 1022273"/>
              <a:gd name="connsiteY111" fmla="*/ 332247 h 1022273"/>
              <a:gd name="connsiteX112" fmla="*/ 765703 w 1022273"/>
              <a:gd name="connsiteY112" fmla="*/ 336255 h 1022273"/>
              <a:gd name="connsiteX113" fmla="*/ 860729 w 1022273"/>
              <a:gd name="connsiteY113" fmla="*/ 512682 h 1022273"/>
              <a:gd name="connsiteX114" fmla="*/ 860729 w 1022273"/>
              <a:gd name="connsiteY114" fmla="*/ 513026 h 1022273"/>
              <a:gd name="connsiteX115" fmla="*/ 860844 w 1022273"/>
              <a:gd name="connsiteY115" fmla="*/ 513140 h 1022273"/>
              <a:gd name="connsiteX116" fmla="*/ 860844 w 1022273"/>
              <a:gd name="connsiteY116" fmla="*/ 513598 h 1022273"/>
              <a:gd name="connsiteX117" fmla="*/ 864851 w 1022273"/>
              <a:gd name="connsiteY117" fmla="*/ 528024 h 1022273"/>
              <a:gd name="connsiteX118" fmla="*/ 838404 w 1022273"/>
              <a:gd name="connsiteY118" fmla="*/ 731471 h 1022273"/>
              <a:gd name="connsiteX119" fmla="*/ 667815 w 1022273"/>
              <a:gd name="connsiteY119" fmla="*/ 388004 h 1022273"/>
              <a:gd name="connsiteX120" fmla="*/ 608052 w 1022273"/>
              <a:gd name="connsiteY120" fmla="*/ 398537 h 1022273"/>
              <a:gd name="connsiteX121" fmla="*/ 514400 w 1022273"/>
              <a:gd name="connsiteY121" fmla="*/ 370258 h 1022273"/>
              <a:gd name="connsiteX122" fmla="*/ 513369 w 1022273"/>
              <a:gd name="connsiteY122" fmla="*/ 369113 h 1022273"/>
              <a:gd name="connsiteX123" fmla="*/ 513598 w 1022273"/>
              <a:gd name="connsiteY123" fmla="*/ 367625 h 1022273"/>
              <a:gd name="connsiteX124" fmla="*/ 632552 w 1022273"/>
              <a:gd name="connsiteY124" fmla="*/ 238939 h 1022273"/>
              <a:gd name="connsiteX125" fmla="*/ 646634 w 1022273"/>
              <a:gd name="connsiteY125" fmla="*/ 238939 h 1022273"/>
              <a:gd name="connsiteX126" fmla="*/ 651099 w 1022273"/>
              <a:gd name="connsiteY126" fmla="*/ 226116 h 1022273"/>
              <a:gd name="connsiteX127" fmla="*/ 679264 w 1022273"/>
              <a:gd name="connsiteY127" fmla="*/ 201501 h 1022273"/>
              <a:gd name="connsiteX128" fmla="*/ 717847 w 1022273"/>
              <a:gd name="connsiteY128" fmla="*/ 241915 h 1022273"/>
              <a:gd name="connsiteX129" fmla="*/ 667700 w 1022273"/>
              <a:gd name="connsiteY129" fmla="*/ 388118 h 102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022273" h="1022273">
                <a:moveTo>
                  <a:pt x="0" y="0"/>
                </a:moveTo>
                <a:lnTo>
                  <a:pt x="0" y="1022273"/>
                </a:lnTo>
                <a:lnTo>
                  <a:pt x="1022273" y="1022273"/>
                </a:lnTo>
                <a:lnTo>
                  <a:pt x="1022273" y="0"/>
                </a:lnTo>
                <a:lnTo>
                  <a:pt x="0" y="0"/>
                </a:lnTo>
                <a:close/>
                <a:moveTo>
                  <a:pt x="870575" y="781159"/>
                </a:moveTo>
                <a:cubicBezTo>
                  <a:pt x="856951" y="794898"/>
                  <a:pt x="840121" y="806690"/>
                  <a:pt x="820429" y="816193"/>
                </a:cubicBezTo>
                <a:cubicBezTo>
                  <a:pt x="819055" y="816994"/>
                  <a:pt x="817796" y="817567"/>
                  <a:pt x="816422" y="818025"/>
                </a:cubicBezTo>
                <a:cubicBezTo>
                  <a:pt x="773145" y="837831"/>
                  <a:pt x="716473" y="847906"/>
                  <a:pt x="647779" y="847906"/>
                </a:cubicBezTo>
                <a:cubicBezTo>
                  <a:pt x="448339" y="847906"/>
                  <a:pt x="343582" y="789402"/>
                  <a:pt x="290688" y="740401"/>
                </a:cubicBezTo>
                <a:lnTo>
                  <a:pt x="287826" y="737768"/>
                </a:lnTo>
                <a:lnTo>
                  <a:pt x="285765" y="740974"/>
                </a:lnTo>
                <a:cubicBezTo>
                  <a:pt x="269049" y="766161"/>
                  <a:pt x="249128" y="780816"/>
                  <a:pt x="226574" y="784708"/>
                </a:cubicBezTo>
                <a:cubicBezTo>
                  <a:pt x="222567" y="785281"/>
                  <a:pt x="218674" y="785624"/>
                  <a:pt x="215011" y="785624"/>
                </a:cubicBezTo>
                <a:cubicBezTo>
                  <a:pt x="179519" y="785624"/>
                  <a:pt x="153301" y="758490"/>
                  <a:pt x="153072" y="758261"/>
                </a:cubicBezTo>
                <a:lnTo>
                  <a:pt x="149294" y="754369"/>
                </a:lnTo>
                <a:cubicBezTo>
                  <a:pt x="148263" y="753338"/>
                  <a:pt x="147691" y="751850"/>
                  <a:pt x="147691" y="750362"/>
                </a:cubicBezTo>
                <a:lnTo>
                  <a:pt x="147691" y="610570"/>
                </a:lnTo>
                <a:lnTo>
                  <a:pt x="147004" y="609654"/>
                </a:lnTo>
                <a:cubicBezTo>
                  <a:pt x="111856" y="565805"/>
                  <a:pt x="96972" y="509248"/>
                  <a:pt x="106131" y="454522"/>
                </a:cubicBezTo>
                <a:cubicBezTo>
                  <a:pt x="126052" y="335453"/>
                  <a:pt x="225315" y="246724"/>
                  <a:pt x="229551" y="243060"/>
                </a:cubicBezTo>
                <a:cubicBezTo>
                  <a:pt x="233100" y="239969"/>
                  <a:pt x="237565" y="238366"/>
                  <a:pt x="242144" y="238366"/>
                </a:cubicBezTo>
                <a:cubicBezTo>
                  <a:pt x="247640" y="238366"/>
                  <a:pt x="252792" y="240656"/>
                  <a:pt x="256341" y="244778"/>
                </a:cubicBezTo>
                <a:cubicBezTo>
                  <a:pt x="263210" y="252677"/>
                  <a:pt x="262524" y="264699"/>
                  <a:pt x="254624" y="271683"/>
                </a:cubicBezTo>
                <a:cubicBezTo>
                  <a:pt x="250846" y="275117"/>
                  <a:pt x="160857" y="357549"/>
                  <a:pt x="143684" y="460819"/>
                </a:cubicBezTo>
                <a:cubicBezTo>
                  <a:pt x="133036" y="524704"/>
                  <a:pt x="162575" y="569927"/>
                  <a:pt x="181122" y="591222"/>
                </a:cubicBezTo>
                <a:lnTo>
                  <a:pt x="185816" y="596603"/>
                </a:lnTo>
                <a:lnTo>
                  <a:pt x="185816" y="736508"/>
                </a:lnTo>
                <a:lnTo>
                  <a:pt x="187190" y="737424"/>
                </a:lnTo>
                <a:cubicBezTo>
                  <a:pt x="193716" y="742118"/>
                  <a:pt x="203791" y="747728"/>
                  <a:pt x="215011" y="747728"/>
                </a:cubicBezTo>
                <a:cubicBezTo>
                  <a:pt x="216842" y="747728"/>
                  <a:pt x="218789" y="747499"/>
                  <a:pt x="220620" y="747270"/>
                </a:cubicBezTo>
                <a:cubicBezTo>
                  <a:pt x="234474" y="744752"/>
                  <a:pt x="248212" y="732043"/>
                  <a:pt x="260234" y="710176"/>
                </a:cubicBezTo>
                <a:lnTo>
                  <a:pt x="261264" y="708344"/>
                </a:lnTo>
                <a:lnTo>
                  <a:pt x="260005" y="706627"/>
                </a:lnTo>
                <a:cubicBezTo>
                  <a:pt x="257600" y="703307"/>
                  <a:pt x="255311" y="700101"/>
                  <a:pt x="253135" y="697010"/>
                </a:cubicBezTo>
                <a:cubicBezTo>
                  <a:pt x="238252" y="675142"/>
                  <a:pt x="229780" y="649268"/>
                  <a:pt x="228635" y="622363"/>
                </a:cubicBezTo>
                <a:cubicBezTo>
                  <a:pt x="228635" y="622019"/>
                  <a:pt x="228635" y="621790"/>
                  <a:pt x="228978" y="621561"/>
                </a:cubicBezTo>
                <a:cubicBezTo>
                  <a:pt x="229207" y="621332"/>
                  <a:pt x="229551" y="621218"/>
                  <a:pt x="229894" y="621218"/>
                </a:cubicBezTo>
                <a:cubicBezTo>
                  <a:pt x="240084" y="624309"/>
                  <a:pt x="260005" y="629347"/>
                  <a:pt x="283132" y="629347"/>
                </a:cubicBezTo>
                <a:cubicBezTo>
                  <a:pt x="313013" y="629347"/>
                  <a:pt x="338201" y="621103"/>
                  <a:pt x="358007" y="604960"/>
                </a:cubicBezTo>
                <a:cubicBezTo>
                  <a:pt x="390408" y="578284"/>
                  <a:pt x="403002" y="526306"/>
                  <a:pt x="395445" y="450286"/>
                </a:cubicBezTo>
                <a:cubicBezTo>
                  <a:pt x="391896" y="414336"/>
                  <a:pt x="393041" y="379989"/>
                  <a:pt x="398994" y="348390"/>
                </a:cubicBezTo>
                <a:lnTo>
                  <a:pt x="399223" y="347016"/>
                </a:lnTo>
                <a:lnTo>
                  <a:pt x="398422" y="345872"/>
                </a:lnTo>
                <a:cubicBezTo>
                  <a:pt x="372548" y="308663"/>
                  <a:pt x="326065" y="249586"/>
                  <a:pt x="325607" y="249128"/>
                </a:cubicBezTo>
                <a:cubicBezTo>
                  <a:pt x="322287" y="245236"/>
                  <a:pt x="320569" y="240313"/>
                  <a:pt x="321027" y="235161"/>
                </a:cubicBezTo>
                <a:cubicBezTo>
                  <a:pt x="321371" y="230123"/>
                  <a:pt x="323775" y="225544"/>
                  <a:pt x="327553" y="222223"/>
                </a:cubicBezTo>
                <a:cubicBezTo>
                  <a:pt x="330988" y="219247"/>
                  <a:pt x="335453" y="217644"/>
                  <a:pt x="339918" y="217644"/>
                </a:cubicBezTo>
                <a:cubicBezTo>
                  <a:pt x="345528" y="217644"/>
                  <a:pt x="350680" y="220048"/>
                  <a:pt x="354344" y="224284"/>
                </a:cubicBezTo>
                <a:cubicBezTo>
                  <a:pt x="354916" y="224971"/>
                  <a:pt x="359725" y="231268"/>
                  <a:pt x="365678" y="239282"/>
                </a:cubicBezTo>
                <a:lnTo>
                  <a:pt x="366136" y="239855"/>
                </a:lnTo>
                <a:cubicBezTo>
                  <a:pt x="376784" y="254051"/>
                  <a:pt x="392927" y="275346"/>
                  <a:pt x="408612" y="295725"/>
                </a:cubicBezTo>
                <a:lnTo>
                  <a:pt x="412161" y="300305"/>
                </a:lnTo>
                <a:lnTo>
                  <a:pt x="414222" y="295038"/>
                </a:lnTo>
                <a:cubicBezTo>
                  <a:pt x="421892" y="276148"/>
                  <a:pt x="431738" y="258287"/>
                  <a:pt x="443302" y="242030"/>
                </a:cubicBezTo>
                <a:lnTo>
                  <a:pt x="444676" y="239969"/>
                </a:lnTo>
                <a:lnTo>
                  <a:pt x="443187" y="238023"/>
                </a:lnTo>
                <a:cubicBezTo>
                  <a:pt x="431280" y="223254"/>
                  <a:pt x="415710" y="206080"/>
                  <a:pt x="409642" y="199440"/>
                </a:cubicBezTo>
                <a:lnTo>
                  <a:pt x="409299" y="199097"/>
                </a:lnTo>
                <a:cubicBezTo>
                  <a:pt x="406207" y="195204"/>
                  <a:pt x="404719" y="190281"/>
                  <a:pt x="405177" y="185243"/>
                </a:cubicBezTo>
                <a:cubicBezTo>
                  <a:pt x="405635" y="180206"/>
                  <a:pt x="408154" y="175626"/>
                  <a:pt x="412046" y="172421"/>
                </a:cubicBezTo>
                <a:cubicBezTo>
                  <a:pt x="415481" y="169673"/>
                  <a:pt x="419717" y="168070"/>
                  <a:pt x="424068" y="168070"/>
                </a:cubicBezTo>
                <a:cubicBezTo>
                  <a:pt x="429792" y="168070"/>
                  <a:pt x="435173" y="170703"/>
                  <a:pt x="438837" y="175054"/>
                </a:cubicBezTo>
                <a:cubicBezTo>
                  <a:pt x="439066" y="175283"/>
                  <a:pt x="439753" y="176084"/>
                  <a:pt x="440897" y="177344"/>
                </a:cubicBezTo>
                <a:cubicBezTo>
                  <a:pt x="445248" y="182038"/>
                  <a:pt x="456926" y="194517"/>
                  <a:pt x="467573" y="207798"/>
                </a:cubicBezTo>
                <a:lnTo>
                  <a:pt x="469863" y="210545"/>
                </a:lnTo>
                <a:lnTo>
                  <a:pt x="472496" y="208027"/>
                </a:lnTo>
                <a:cubicBezTo>
                  <a:pt x="490815" y="190281"/>
                  <a:pt x="507988" y="179175"/>
                  <a:pt x="519323" y="172879"/>
                </a:cubicBezTo>
                <a:cubicBezTo>
                  <a:pt x="522185" y="171276"/>
                  <a:pt x="525390" y="170474"/>
                  <a:pt x="528596" y="170474"/>
                </a:cubicBezTo>
                <a:cubicBezTo>
                  <a:pt x="535466" y="170474"/>
                  <a:pt x="541877" y="174252"/>
                  <a:pt x="545197" y="180206"/>
                </a:cubicBezTo>
                <a:cubicBezTo>
                  <a:pt x="550349" y="189365"/>
                  <a:pt x="547029" y="200928"/>
                  <a:pt x="537870" y="206080"/>
                </a:cubicBezTo>
                <a:cubicBezTo>
                  <a:pt x="509247" y="221880"/>
                  <a:pt x="417198" y="286108"/>
                  <a:pt x="433112" y="446279"/>
                </a:cubicBezTo>
                <a:cubicBezTo>
                  <a:pt x="441928" y="534550"/>
                  <a:pt x="424869" y="597633"/>
                  <a:pt x="382394" y="633812"/>
                </a:cubicBezTo>
                <a:cubicBezTo>
                  <a:pt x="351138" y="660373"/>
                  <a:pt x="312784" y="665983"/>
                  <a:pt x="286108" y="665983"/>
                </a:cubicBezTo>
                <a:lnTo>
                  <a:pt x="278437" y="665983"/>
                </a:lnTo>
                <a:cubicBezTo>
                  <a:pt x="278437" y="665983"/>
                  <a:pt x="281758" y="671021"/>
                  <a:pt x="281758" y="671021"/>
                </a:cubicBezTo>
                <a:cubicBezTo>
                  <a:pt x="294122" y="690140"/>
                  <a:pt x="310265" y="707772"/>
                  <a:pt x="329729" y="723457"/>
                </a:cubicBezTo>
                <a:cubicBezTo>
                  <a:pt x="363961" y="751163"/>
                  <a:pt x="427502" y="787227"/>
                  <a:pt x="535580" y="802454"/>
                </a:cubicBezTo>
                <a:cubicBezTo>
                  <a:pt x="556188" y="804515"/>
                  <a:pt x="574964" y="805660"/>
                  <a:pt x="591336" y="805660"/>
                </a:cubicBezTo>
                <a:cubicBezTo>
                  <a:pt x="655794" y="805660"/>
                  <a:pt x="670448" y="788944"/>
                  <a:pt x="673883" y="781732"/>
                </a:cubicBezTo>
                <a:cubicBezTo>
                  <a:pt x="684187" y="759521"/>
                  <a:pt x="654534" y="715442"/>
                  <a:pt x="625912" y="684530"/>
                </a:cubicBezTo>
                <a:cubicBezTo>
                  <a:pt x="576911" y="636674"/>
                  <a:pt x="538099" y="586413"/>
                  <a:pt x="510507" y="535008"/>
                </a:cubicBezTo>
                <a:cubicBezTo>
                  <a:pt x="480625" y="479366"/>
                  <a:pt x="468604" y="424297"/>
                  <a:pt x="474672" y="371403"/>
                </a:cubicBezTo>
                <a:lnTo>
                  <a:pt x="474672" y="370945"/>
                </a:lnTo>
                <a:cubicBezTo>
                  <a:pt x="487838" y="259776"/>
                  <a:pt x="568095" y="208828"/>
                  <a:pt x="618814" y="201615"/>
                </a:cubicBezTo>
                <a:lnTo>
                  <a:pt x="620416" y="201386"/>
                </a:lnTo>
                <a:lnTo>
                  <a:pt x="621218" y="200012"/>
                </a:lnTo>
                <a:cubicBezTo>
                  <a:pt x="633812" y="177344"/>
                  <a:pt x="655221" y="163719"/>
                  <a:pt x="678577" y="163261"/>
                </a:cubicBezTo>
                <a:lnTo>
                  <a:pt x="679493" y="163261"/>
                </a:lnTo>
                <a:cubicBezTo>
                  <a:pt x="694262" y="163261"/>
                  <a:pt x="731242" y="169673"/>
                  <a:pt x="753796" y="228749"/>
                </a:cubicBezTo>
                <a:lnTo>
                  <a:pt x="754254" y="230238"/>
                </a:lnTo>
                <a:cubicBezTo>
                  <a:pt x="759864" y="249014"/>
                  <a:pt x="763299" y="267103"/>
                  <a:pt x="764558" y="283704"/>
                </a:cubicBezTo>
                <a:lnTo>
                  <a:pt x="764558" y="285192"/>
                </a:lnTo>
                <a:cubicBezTo>
                  <a:pt x="764558" y="285192"/>
                  <a:pt x="765818" y="286108"/>
                  <a:pt x="765818" y="286108"/>
                </a:cubicBezTo>
                <a:cubicBezTo>
                  <a:pt x="843556" y="344612"/>
                  <a:pt x="881909" y="447538"/>
                  <a:pt x="897823" y="503752"/>
                </a:cubicBezTo>
                <a:cubicBezTo>
                  <a:pt x="898396" y="505698"/>
                  <a:pt x="899312" y="508561"/>
                  <a:pt x="899999" y="511766"/>
                </a:cubicBezTo>
                <a:cubicBezTo>
                  <a:pt x="911906" y="556303"/>
                  <a:pt x="918660" y="601411"/>
                  <a:pt x="918889" y="639078"/>
                </a:cubicBezTo>
                <a:cubicBezTo>
                  <a:pt x="918889" y="669303"/>
                  <a:pt x="919118" y="732387"/>
                  <a:pt x="870461" y="781045"/>
                </a:cubicBezTo>
                <a:close/>
                <a:moveTo>
                  <a:pt x="838518" y="731585"/>
                </a:moveTo>
                <a:cubicBezTo>
                  <a:pt x="829473" y="738455"/>
                  <a:pt x="818139" y="742004"/>
                  <a:pt x="804744" y="742004"/>
                </a:cubicBezTo>
                <a:cubicBezTo>
                  <a:pt x="778411" y="742004"/>
                  <a:pt x="744065" y="728494"/>
                  <a:pt x="702505" y="701933"/>
                </a:cubicBezTo>
                <a:cubicBezTo>
                  <a:pt x="682927" y="685790"/>
                  <a:pt x="664495" y="669074"/>
                  <a:pt x="647779" y="652473"/>
                </a:cubicBezTo>
                <a:lnTo>
                  <a:pt x="647092" y="651786"/>
                </a:lnTo>
                <a:cubicBezTo>
                  <a:pt x="644230" y="648924"/>
                  <a:pt x="641711" y="646405"/>
                  <a:pt x="639422" y="644116"/>
                </a:cubicBezTo>
                <a:cubicBezTo>
                  <a:pt x="599007" y="602671"/>
                  <a:pt x="566836" y="559966"/>
                  <a:pt x="543938" y="517033"/>
                </a:cubicBezTo>
                <a:cubicBezTo>
                  <a:pt x="526421" y="484403"/>
                  <a:pt x="515773" y="452117"/>
                  <a:pt x="512453" y="421091"/>
                </a:cubicBezTo>
                <a:lnTo>
                  <a:pt x="511766" y="415137"/>
                </a:lnTo>
                <a:lnTo>
                  <a:pt x="517147" y="417771"/>
                </a:lnTo>
                <a:cubicBezTo>
                  <a:pt x="542106" y="430021"/>
                  <a:pt x="573934" y="436776"/>
                  <a:pt x="606792" y="436776"/>
                </a:cubicBezTo>
                <a:cubicBezTo>
                  <a:pt x="633812" y="436776"/>
                  <a:pt x="659801" y="432082"/>
                  <a:pt x="681897" y="423266"/>
                </a:cubicBezTo>
                <a:cubicBezTo>
                  <a:pt x="705138" y="413993"/>
                  <a:pt x="746240" y="390522"/>
                  <a:pt x="760208" y="337743"/>
                </a:cubicBezTo>
                <a:lnTo>
                  <a:pt x="761696" y="332247"/>
                </a:lnTo>
                <a:lnTo>
                  <a:pt x="765703" y="336255"/>
                </a:lnTo>
                <a:cubicBezTo>
                  <a:pt x="806003" y="376326"/>
                  <a:pt x="839777" y="438951"/>
                  <a:pt x="860729" y="512682"/>
                </a:cubicBezTo>
                <a:lnTo>
                  <a:pt x="860729" y="513026"/>
                </a:lnTo>
                <a:cubicBezTo>
                  <a:pt x="860729" y="513026"/>
                  <a:pt x="860844" y="513140"/>
                  <a:pt x="860844" y="513140"/>
                </a:cubicBezTo>
                <a:lnTo>
                  <a:pt x="860844" y="513598"/>
                </a:lnTo>
                <a:cubicBezTo>
                  <a:pt x="862332" y="518407"/>
                  <a:pt x="863706" y="523215"/>
                  <a:pt x="864851" y="528024"/>
                </a:cubicBezTo>
                <a:cubicBezTo>
                  <a:pt x="875842" y="576911"/>
                  <a:pt x="884543" y="695979"/>
                  <a:pt x="838404" y="731471"/>
                </a:cubicBezTo>
                <a:close/>
                <a:moveTo>
                  <a:pt x="667815" y="388004"/>
                </a:moveTo>
                <a:cubicBezTo>
                  <a:pt x="650527" y="394873"/>
                  <a:pt x="629919" y="398537"/>
                  <a:pt x="608052" y="398537"/>
                </a:cubicBezTo>
                <a:cubicBezTo>
                  <a:pt x="568324" y="398537"/>
                  <a:pt x="528940" y="386630"/>
                  <a:pt x="514400" y="370258"/>
                </a:cubicBezTo>
                <a:lnTo>
                  <a:pt x="513369" y="369113"/>
                </a:lnTo>
                <a:lnTo>
                  <a:pt x="513598" y="367625"/>
                </a:lnTo>
                <a:cubicBezTo>
                  <a:pt x="528482" y="271339"/>
                  <a:pt x="601526" y="238939"/>
                  <a:pt x="632552" y="238939"/>
                </a:cubicBezTo>
                <a:lnTo>
                  <a:pt x="646634" y="238939"/>
                </a:lnTo>
                <a:cubicBezTo>
                  <a:pt x="646634" y="238939"/>
                  <a:pt x="651099" y="226116"/>
                  <a:pt x="651099" y="226116"/>
                </a:cubicBezTo>
                <a:cubicBezTo>
                  <a:pt x="656251" y="211576"/>
                  <a:pt x="667471" y="201730"/>
                  <a:pt x="679264" y="201501"/>
                </a:cubicBezTo>
                <a:cubicBezTo>
                  <a:pt x="693575" y="201501"/>
                  <a:pt x="708115" y="216613"/>
                  <a:pt x="717847" y="241915"/>
                </a:cubicBezTo>
                <a:cubicBezTo>
                  <a:pt x="739485" y="315761"/>
                  <a:pt x="722197" y="366365"/>
                  <a:pt x="667700" y="388118"/>
                </a:cubicBezTo>
                <a:close/>
              </a:path>
            </a:pathLst>
          </a:custGeom>
          <a:solidFill>
            <a:srgbClr val="CE1442"/>
          </a:solidFill>
          <a:ln w="114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BC752198-603C-5346-999E-536A9DCBA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815075BE-38A7-1B40-FDE9-FAB1CCA90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91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>
          <p15:clr>
            <a:srgbClr val="F26B43"/>
          </p15:clr>
        </p15:guide>
        <p15:guide id="2" pos="364">
          <p15:clr>
            <a:srgbClr val="F26B43"/>
          </p15:clr>
        </p15:guide>
        <p15:guide id="3" pos="174">
          <p15:clr>
            <a:srgbClr val="A4A3A4"/>
          </p15:clr>
        </p15:guide>
        <p15:guide id="4" pos="4031">
          <p15:clr>
            <a:srgbClr val="F26B43"/>
          </p15:clr>
        </p15:guide>
        <p15:guide id="5" pos="7888">
          <p15:clr>
            <a:srgbClr val="A4A3A4"/>
          </p15:clr>
        </p15:guide>
        <p15:guide id="6" pos="6707">
          <p15:clr>
            <a:srgbClr val="A4A3A4"/>
          </p15:clr>
        </p15:guide>
        <p15:guide id="7" pos="7705">
          <p15:clr>
            <a:srgbClr val="F26B43"/>
          </p15:clr>
        </p15:guide>
        <p15:guide id="8" pos="1355">
          <p15:clr>
            <a:srgbClr val="A4A3A4"/>
          </p15:clr>
        </p15:guide>
        <p15:guide id="9" pos="2693">
          <p15:clr>
            <a:srgbClr val="A4A3A4"/>
          </p15:clr>
        </p15:guide>
        <p15:guide id="10" pos="5369">
          <p15:clr>
            <a:srgbClr val="A4A3A4"/>
          </p15:clr>
        </p15:guide>
        <p15:guide id="13" orient="horz" pos="2149">
          <p15:clr>
            <a:srgbClr val="A4A3A4"/>
          </p15:clr>
        </p15:guide>
        <p15:guide id="14" orient="horz" pos="315">
          <p15:clr>
            <a:srgbClr val="F26B43"/>
          </p15:clr>
        </p15:guide>
        <p15:guide id="15" orient="horz" pos="958">
          <p15:clr>
            <a:srgbClr val="A4A3A4"/>
          </p15:clr>
        </p15:guide>
        <p15:guide id="16" orient="horz" pos="4220">
          <p15:clr>
            <a:srgbClr val="F26B43"/>
          </p15:clr>
        </p15:guide>
        <p15:guide id="17" orient="horz" pos="149">
          <p15:clr>
            <a:srgbClr val="A4A3A4"/>
          </p15:clr>
        </p15:guide>
        <p15:guide id="18" orient="horz" pos="4363">
          <p15:clr>
            <a:srgbClr val="A4A3A4"/>
          </p15:clr>
        </p15:guide>
        <p15:guide id="19" orient="horz" pos="3553">
          <p15:clr>
            <a:srgbClr val="F26B43"/>
          </p15:clr>
        </p15:guide>
        <p15:guide id="20" pos="4167">
          <p15:clr>
            <a:srgbClr val="A4A3A4"/>
          </p15:clr>
        </p15:guide>
        <p15:guide id="21" pos="3912">
          <p15:clr>
            <a:srgbClr val="A4A3A4"/>
          </p15:clr>
        </p15:guide>
        <p15:guide id="22" orient="horz" pos="1601">
          <p15:clr>
            <a:srgbClr val="F26B43"/>
          </p15:clr>
        </p15:guide>
        <p15:guide id="23" orient="horz" pos="2910">
          <p15:clr>
            <a:srgbClr val="F26B43"/>
          </p15:clr>
        </p15:guide>
        <p15:guide id="24" orient="horz" pos="2386">
          <p15:clr>
            <a:srgbClr val="A4A3A4"/>
          </p15:clr>
        </p15:guide>
        <p15:guide id="25" orient="horz" pos="1267">
          <p15:clr>
            <a:srgbClr val="F26B43"/>
          </p15:clr>
        </p15:guide>
        <p15:guide id="26" pos="674">
          <p15:clr>
            <a:srgbClr val="F26B43"/>
          </p15:clr>
        </p15:guide>
        <p15:guide id="27" pos="2013">
          <p15:clr>
            <a:srgbClr val="F26B43"/>
          </p15:clr>
        </p15:guide>
        <p15:guide id="28" pos="3351">
          <p15:clr>
            <a:srgbClr val="F26B43"/>
          </p15:clr>
        </p15:guide>
        <p15:guide id="29" pos="4711">
          <p15:clr>
            <a:srgbClr val="F26B43"/>
          </p15:clr>
        </p15:guide>
        <p15:guide id="30" pos="6049">
          <p15:clr>
            <a:srgbClr val="F26B43"/>
          </p15:clr>
        </p15:guide>
        <p15:guide id="31" pos="7388">
          <p15:clr>
            <a:srgbClr val="F26B43"/>
          </p15:clr>
        </p15:guide>
        <p15:guide id="32" orient="horz" pos="40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F7B187-5B40-F642-3B7D-1D37EE3B5FA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de-DE"/>
            </a:defPPr>
            <a:lvl1pPr marL="0" algn="l" defTabSz="959846" rtl="0" eaLnBrk="1" latinLnBrk="0" hangingPunct="1">
              <a:defRPr sz="9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7992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846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9769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9691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9614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9537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9460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938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C851C5C-005F-BBE4-5FC0-DDC023F5B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de-DE" dirty="0"/>
              <a:t>Im Rahmen dieses Vortrages bestehen folgende Interessenskonflikte: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C917340-2C60-C52C-E233-5F2B9C604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Referentenhonorar:</a:t>
            </a:r>
            <a:br>
              <a:rPr lang="de-DE" dirty="0"/>
            </a:br>
            <a:r>
              <a:rPr lang="de-DE" dirty="0"/>
              <a:t>Firma</a:t>
            </a:r>
            <a:br>
              <a:rPr lang="de-DE" dirty="0"/>
            </a:b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Forschungsförderung:</a:t>
            </a:r>
            <a:br>
              <a:rPr lang="de-DE" dirty="0"/>
            </a:br>
            <a:r>
              <a:rPr lang="de-DE" dirty="0"/>
              <a:t>Firma</a:t>
            </a:r>
            <a:br>
              <a:rPr lang="de-DE" dirty="0"/>
            </a:b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Beratervertrag:</a:t>
            </a:r>
            <a:br>
              <a:rPr lang="de-DE" dirty="0"/>
            </a:br>
            <a:r>
              <a:rPr lang="de-DE" dirty="0"/>
              <a:t>Firma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54110FA1-272F-6B18-D988-C4E51824F5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2849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F7B187-5B40-F642-3B7D-1D37EE3B5FA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de-DE"/>
            </a:defPPr>
            <a:lvl1pPr marL="0" algn="l" defTabSz="959846" rtl="0" eaLnBrk="1" latinLnBrk="0" hangingPunct="1">
              <a:defRPr sz="9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7992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846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9769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9691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9614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9537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9460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938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C851C5C-005F-BBE4-5FC0-DDC023F5B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dirty="0"/>
              <a:t>The following conflicts of interest exist throughout this lecture: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C917340-2C60-C52C-E233-5F2B9C604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 err="1">
                <a:latin typeface="Arial" panose="020B0604020202020204" pitchFamily="34" charset="0"/>
              </a:rPr>
              <a:t>Honoraria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for</a:t>
            </a:r>
            <a:r>
              <a:rPr lang="de-DE" altLang="de-DE" dirty="0">
                <a:latin typeface="Arial" panose="020B0604020202020204" pitchFamily="34" charset="0"/>
              </a:rPr>
              <a:t> Lectures:</a:t>
            </a:r>
            <a:br>
              <a:rPr lang="de-DE" altLang="de-DE" dirty="0">
                <a:latin typeface="Arial" panose="020B0604020202020204" pitchFamily="34" charset="0"/>
              </a:rPr>
            </a:br>
            <a:r>
              <a:rPr lang="de-DE" altLang="de-DE" dirty="0">
                <a:latin typeface="Arial" panose="020B0604020202020204" pitchFamily="34" charset="0"/>
              </a:rPr>
              <a:t>Company</a:t>
            </a:r>
            <a:br>
              <a:rPr lang="de-DE" altLang="de-DE" dirty="0">
                <a:latin typeface="Arial" panose="020B0604020202020204" pitchFamily="34" charset="0"/>
              </a:rPr>
            </a:br>
            <a:endParaRPr lang="de-DE" altLang="de-DE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>
                <a:latin typeface="Arial" panose="020B0604020202020204" pitchFamily="34" charset="0"/>
              </a:rPr>
              <a:t>Research Grant:</a:t>
            </a:r>
            <a:br>
              <a:rPr lang="de-DE" altLang="de-DE" dirty="0">
                <a:latin typeface="Arial" panose="020B0604020202020204" pitchFamily="34" charset="0"/>
              </a:rPr>
            </a:br>
            <a:r>
              <a:rPr lang="de-DE" altLang="de-DE" dirty="0">
                <a:latin typeface="Arial" panose="020B0604020202020204" pitchFamily="34" charset="0"/>
              </a:rPr>
              <a:t>Company</a:t>
            </a:r>
            <a:br>
              <a:rPr lang="de-DE" altLang="de-DE" dirty="0">
                <a:latin typeface="Arial" panose="020B0604020202020204" pitchFamily="34" charset="0"/>
              </a:rPr>
            </a:br>
            <a:endParaRPr lang="de-DE" altLang="de-DE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>
                <a:latin typeface="Arial" panose="020B0604020202020204" pitchFamily="34" charset="0"/>
              </a:rPr>
              <a:t>Consulting Agreement:</a:t>
            </a:r>
            <a:br>
              <a:rPr lang="de-DE" altLang="de-DE" dirty="0">
                <a:latin typeface="Arial" panose="020B0604020202020204" pitchFamily="34" charset="0"/>
              </a:rPr>
            </a:br>
            <a:r>
              <a:rPr lang="de-DE" altLang="de-DE" dirty="0">
                <a:latin typeface="Arial" panose="020B0604020202020204" pitchFamily="34" charset="0"/>
              </a:rPr>
              <a:t>Company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54110FA1-272F-6B18-D988-C4E51824F5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5784300"/>
      </p:ext>
    </p:extLst>
  </p:cSld>
  <p:clrMapOvr>
    <a:masterClrMapping/>
  </p:clrMapOvr>
</p:sld>
</file>

<file path=ppt/theme/theme1.xml><?xml version="1.0" encoding="utf-8"?>
<a:theme xmlns:a="http://schemas.openxmlformats.org/drawingml/2006/main" name="Titel-Folien DGK">
  <a:themeElements>
    <a:clrScheme name="Basis DGK2023">
      <a:dk1>
        <a:srgbClr val="1D1D1B"/>
      </a:dk1>
      <a:lt1>
        <a:srgbClr val="FFFFFF"/>
      </a:lt1>
      <a:dk2>
        <a:srgbClr val="1D1D1B"/>
      </a:dk2>
      <a:lt2>
        <a:srgbClr val="FFFFFF"/>
      </a:lt2>
      <a:accent1>
        <a:srgbClr val="CE1342"/>
      </a:accent1>
      <a:accent2>
        <a:srgbClr val="1D1D1B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-Folien DGK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Inhalt-Folien Logo-Neutral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76</Words>
  <Application>Microsoft Office PowerPoint</Application>
  <PresentationFormat>Benutzerdefiniert</PresentationFormat>
  <Paragraphs>12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Titel-Folien DGK</vt:lpstr>
      <vt:lpstr>Inhalt-Folien DGK</vt:lpstr>
      <vt:lpstr>1_Inhalt-Folien Logo-Neutral</vt:lpstr>
      <vt:lpstr>Im Rahmen dieses Vortrages bestehen folgende Interessenskonflikte:</vt:lpstr>
      <vt:lpstr>The following conflicts of interest exist throughout this lecture: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Gerathewohl, Amelie</dc:creator>
  <cp:lastModifiedBy>Gerathewohl, Amelie</cp:lastModifiedBy>
  <cp:revision>46</cp:revision>
  <dcterms:created xsi:type="dcterms:W3CDTF">2023-07-25T11:44:15Z</dcterms:created>
  <dcterms:modified xsi:type="dcterms:W3CDTF">2023-10-19T13:13:34Z</dcterms:modified>
</cp:coreProperties>
</file>