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83" r:id="rId2"/>
    <p:sldMasterId id="2147483712" r:id="rId3"/>
  </p:sldMasterIdLst>
  <p:notesMasterIdLst>
    <p:notesMasterId r:id="rId17"/>
  </p:notesMasterIdLst>
  <p:sldIdLst>
    <p:sldId id="256" r:id="rId4"/>
    <p:sldId id="257" r:id="rId5"/>
    <p:sldId id="258" r:id="rId6"/>
    <p:sldId id="259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12798425" cy="7199313"/>
  <p:notesSz cx="6858000" cy="9144000"/>
  <p:defaultTextStyle>
    <a:defPPr>
      <a:defRPr lang="de-DE"/>
    </a:defPPr>
    <a:lvl1pPr marL="0" algn="l" defTabSz="959846" rtl="0" eaLnBrk="1" latinLnBrk="0" hangingPunct="1">
      <a:defRPr sz="1889" kern="1200">
        <a:solidFill>
          <a:schemeClr val="tx1"/>
        </a:solidFill>
        <a:latin typeface="+mn-lt"/>
        <a:ea typeface="+mn-ea"/>
        <a:cs typeface="+mn-cs"/>
      </a:defRPr>
    </a:lvl1pPr>
    <a:lvl2pPr marL="479923" algn="l" defTabSz="959846" rtl="0" eaLnBrk="1" latinLnBrk="0" hangingPunct="1">
      <a:defRPr sz="1889" kern="1200">
        <a:solidFill>
          <a:schemeClr val="tx1"/>
        </a:solidFill>
        <a:latin typeface="+mn-lt"/>
        <a:ea typeface="+mn-ea"/>
        <a:cs typeface="+mn-cs"/>
      </a:defRPr>
    </a:lvl2pPr>
    <a:lvl3pPr marL="959846" algn="l" defTabSz="959846" rtl="0" eaLnBrk="1" latinLnBrk="0" hangingPunct="1">
      <a:defRPr sz="1889" kern="1200">
        <a:solidFill>
          <a:schemeClr val="tx1"/>
        </a:solidFill>
        <a:latin typeface="+mn-lt"/>
        <a:ea typeface="+mn-ea"/>
        <a:cs typeface="+mn-cs"/>
      </a:defRPr>
    </a:lvl3pPr>
    <a:lvl4pPr marL="1439769" algn="l" defTabSz="959846" rtl="0" eaLnBrk="1" latinLnBrk="0" hangingPunct="1">
      <a:defRPr sz="1889" kern="1200">
        <a:solidFill>
          <a:schemeClr val="tx1"/>
        </a:solidFill>
        <a:latin typeface="+mn-lt"/>
        <a:ea typeface="+mn-ea"/>
        <a:cs typeface="+mn-cs"/>
      </a:defRPr>
    </a:lvl4pPr>
    <a:lvl5pPr marL="1919691" algn="l" defTabSz="959846" rtl="0" eaLnBrk="1" latinLnBrk="0" hangingPunct="1">
      <a:defRPr sz="1889" kern="1200">
        <a:solidFill>
          <a:schemeClr val="tx1"/>
        </a:solidFill>
        <a:latin typeface="+mn-lt"/>
        <a:ea typeface="+mn-ea"/>
        <a:cs typeface="+mn-cs"/>
      </a:defRPr>
    </a:lvl5pPr>
    <a:lvl6pPr marL="2399614" algn="l" defTabSz="959846" rtl="0" eaLnBrk="1" latinLnBrk="0" hangingPunct="1">
      <a:defRPr sz="1889" kern="1200">
        <a:solidFill>
          <a:schemeClr val="tx1"/>
        </a:solidFill>
        <a:latin typeface="+mn-lt"/>
        <a:ea typeface="+mn-ea"/>
        <a:cs typeface="+mn-cs"/>
      </a:defRPr>
    </a:lvl6pPr>
    <a:lvl7pPr marL="2879537" algn="l" defTabSz="959846" rtl="0" eaLnBrk="1" latinLnBrk="0" hangingPunct="1">
      <a:defRPr sz="1889" kern="1200">
        <a:solidFill>
          <a:schemeClr val="tx1"/>
        </a:solidFill>
        <a:latin typeface="+mn-lt"/>
        <a:ea typeface="+mn-ea"/>
        <a:cs typeface="+mn-cs"/>
      </a:defRPr>
    </a:lvl7pPr>
    <a:lvl8pPr marL="3359460" algn="l" defTabSz="959846" rtl="0" eaLnBrk="1" latinLnBrk="0" hangingPunct="1">
      <a:defRPr sz="1889" kern="1200">
        <a:solidFill>
          <a:schemeClr val="tx1"/>
        </a:solidFill>
        <a:latin typeface="+mn-lt"/>
        <a:ea typeface="+mn-ea"/>
        <a:cs typeface="+mn-cs"/>
      </a:defRPr>
    </a:lvl8pPr>
    <a:lvl9pPr marL="3839383" algn="l" defTabSz="959846" rtl="0" eaLnBrk="1" latinLnBrk="0" hangingPunct="1">
      <a:defRPr sz="188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68" userDrawn="1">
          <p15:clr>
            <a:srgbClr val="A4A3A4"/>
          </p15:clr>
        </p15:guide>
        <p15:guide id="2" pos="403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E1342"/>
    <a:srgbClr val="CCECFF"/>
    <a:srgbClr val="CCFFFF"/>
    <a:srgbClr val="FACA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785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614" y="77"/>
      </p:cViewPr>
      <p:guideLst>
        <p:guide orient="horz" pos="2268"/>
        <p:guide pos="4031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100358-1F62-4075-A284-91547B662F01}" type="datetimeFigureOut">
              <a:rPr lang="de-DE" smtClean="0"/>
              <a:t>19.10.2023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4ECECA-5D17-414E-91E7-60E1A02A5429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162665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59846" rtl="0" eaLnBrk="1" latinLnBrk="0" hangingPunct="1">
      <a:defRPr sz="1260" kern="1200">
        <a:solidFill>
          <a:schemeClr val="tx1"/>
        </a:solidFill>
        <a:latin typeface="+mn-lt"/>
        <a:ea typeface="+mn-ea"/>
        <a:cs typeface="+mn-cs"/>
      </a:defRPr>
    </a:lvl1pPr>
    <a:lvl2pPr marL="479923" algn="l" defTabSz="959846" rtl="0" eaLnBrk="1" latinLnBrk="0" hangingPunct="1">
      <a:defRPr sz="1260" kern="1200">
        <a:solidFill>
          <a:schemeClr val="tx1"/>
        </a:solidFill>
        <a:latin typeface="+mn-lt"/>
        <a:ea typeface="+mn-ea"/>
        <a:cs typeface="+mn-cs"/>
      </a:defRPr>
    </a:lvl2pPr>
    <a:lvl3pPr marL="959846" algn="l" defTabSz="959846" rtl="0" eaLnBrk="1" latinLnBrk="0" hangingPunct="1">
      <a:defRPr sz="1260" kern="1200">
        <a:solidFill>
          <a:schemeClr val="tx1"/>
        </a:solidFill>
        <a:latin typeface="+mn-lt"/>
        <a:ea typeface="+mn-ea"/>
        <a:cs typeface="+mn-cs"/>
      </a:defRPr>
    </a:lvl3pPr>
    <a:lvl4pPr marL="1439769" algn="l" defTabSz="959846" rtl="0" eaLnBrk="1" latinLnBrk="0" hangingPunct="1">
      <a:defRPr sz="1260" kern="1200">
        <a:solidFill>
          <a:schemeClr val="tx1"/>
        </a:solidFill>
        <a:latin typeface="+mn-lt"/>
        <a:ea typeface="+mn-ea"/>
        <a:cs typeface="+mn-cs"/>
      </a:defRPr>
    </a:lvl4pPr>
    <a:lvl5pPr marL="1919691" algn="l" defTabSz="959846" rtl="0" eaLnBrk="1" latinLnBrk="0" hangingPunct="1">
      <a:defRPr sz="1260" kern="1200">
        <a:solidFill>
          <a:schemeClr val="tx1"/>
        </a:solidFill>
        <a:latin typeface="+mn-lt"/>
        <a:ea typeface="+mn-ea"/>
        <a:cs typeface="+mn-cs"/>
      </a:defRPr>
    </a:lvl5pPr>
    <a:lvl6pPr marL="2399614" algn="l" defTabSz="959846" rtl="0" eaLnBrk="1" latinLnBrk="0" hangingPunct="1">
      <a:defRPr sz="1260" kern="1200">
        <a:solidFill>
          <a:schemeClr val="tx1"/>
        </a:solidFill>
        <a:latin typeface="+mn-lt"/>
        <a:ea typeface="+mn-ea"/>
        <a:cs typeface="+mn-cs"/>
      </a:defRPr>
    </a:lvl6pPr>
    <a:lvl7pPr marL="2879537" algn="l" defTabSz="959846" rtl="0" eaLnBrk="1" latinLnBrk="0" hangingPunct="1">
      <a:defRPr sz="1260" kern="1200">
        <a:solidFill>
          <a:schemeClr val="tx1"/>
        </a:solidFill>
        <a:latin typeface="+mn-lt"/>
        <a:ea typeface="+mn-ea"/>
        <a:cs typeface="+mn-cs"/>
      </a:defRPr>
    </a:lvl7pPr>
    <a:lvl8pPr marL="3359460" algn="l" defTabSz="959846" rtl="0" eaLnBrk="1" latinLnBrk="0" hangingPunct="1">
      <a:defRPr sz="1260" kern="1200">
        <a:solidFill>
          <a:schemeClr val="tx1"/>
        </a:solidFill>
        <a:latin typeface="+mn-lt"/>
        <a:ea typeface="+mn-ea"/>
        <a:cs typeface="+mn-cs"/>
      </a:defRPr>
    </a:lvl8pPr>
    <a:lvl9pPr marL="3839383" algn="l" defTabSz="959846" rtl="0" eaLnBrk="1" latinLnBrk="0" hangingPunct="1">
      <a:defRPr sz="126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-Folie DGK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9">
            <a:extLst>
              <a:ext uri="{FF2B5EF4-FFF2-40B4-BE49-F238E27FC236}">
                <a16:creationId xmlns:a16="http://schemas.microsoft.com/office/drawing/2014/main" id="{870702D8-E73D-B8D7-8F64-1601468CDC6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6" y="3068754"/>
            <a:ext cx="10658474" cy="1540614"/>
          </a:xfrm>
        </p:spPr>
        <p:txBody>
          <a:bodyPr/>
          <a:lstStyle>
            <a:lvl1pPr>
              <a:defRPr sz="4000" b="1"/>
            </a:lvl1pPr>
          </a:lstStyle>
          <a:p>
            <a:r>
              <a:rPr lang="de-DE" dirty="0"/>
              <a:t>Titel Chart Weiß, Arial </a:t>
            </a:r>
            <a:r>
              <a:rPr lang="de-DE" dirty="0" err="1"/>
              <a:t>Bold</a:t>
            </a:r>
            <a:r>
              <a:rPr lang="de-DE" dirty="0"/>
              <a:t> 40pt</a:t>
            </a:r>
          </a:p>
        </p:txBody>
      </p:sp>
      <p:sp>
        <p:nvSpPr>
          <p:cNvPr id="22" name="Untertitel 2">
            <a:extLst>
              <a:ext uri="{FF2B5EF4-FFF2-40B4-BE49-F238E27FC236}">
                <a16:creationId xmlns:a16="http://schemas.microsoft.com/office/drawing/2014/main" id="{FD0284C0-D769-42E4-F772-1280181C0C0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069975" y="4618726"/>
            <a:ext cx="10658474" cy="1021570"/>
          </a:xfrm>
          <a:prstGeom prst="rect">
            <a:avLst/>
          </a:prstGeom>
        </p:spPr>
        <p:txBody>
          <a:bodyPr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3000">
                <a:solidFill>
                  <a:srgbClr val="CE134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 err="1"/>
              <a:t>Subtitel</a:t>
            </a:r>
            <a:r>
              <a:rPr lang="de-DE" dirty="0"/>
              <a:t>, Arial Regular 30pt</a:t>
            </a:r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924E2CCA-9A45-EC3B-B6FC-9F472CE110B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Arbeitsgruppe Elektrophysiologie und Rhythmologie – Deutsche Gesellschaft für Kardiologie e. V.</a:t>
            </a:r>
            <a:endParaRPr lang="de-DE" dirty="0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7995420D-2868-996F-C9D8-A4097D0A367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B6A07C4C-CBCA-6F04-45C4-41BC7920D1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9976" y="984945"/>
            <a:ext cx="3033122" cy="1014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04721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68" userDrawn="1">
          <p15:clr>
            <a:srgbClr val="FBAE40"/>
          </p15:clr>
        </p15:guide>
        <p15:guide id="2" pos="4031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edien 2-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75607D9-9ACD-E286-EA9D-4805BEFF0F5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069976" y="2541588"/>
            <a:ext cx="5227614" cy="3902076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0"/>
              </a:spcAft>
              <a:buNone/>
              <a:defRPr sz="1400"/>
            </a:lvl1pPr>
            <a:lvl2pPr>
              <a:spcAft>
                <a:spcPts val="0"/>
              </a:spcAft>
              <a:defRPr sz="1400"/>
            </a:lvl2pPr>
            <a:lvl3pPr>
              <a:spcAft>
                <a:spcPts val="0"/>
              </a:spcAft>
              <a:defRPr sz="1200"/>
            </a:lvl3pPr>
            <a:lvl4pPr>
              <a:spcAft>
                <a:spcPts val="0"/>
              </a:spcAft>
              <a:defRPr sz="1200"/>
            </a:lvl4pPr>
            <a:lvl5pPr>
              <a:spcAft>
                <a:spcPts val="0"/>
              </a:spcAft>
              <a:defRPr sz="12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14pt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7" name="Inhaltsplatzhalter 3">
            <a:extLst>
              <a:ext uri="{FF2B5EF4-FFF2-40B4-BE49-F238E27FC236}">
                <a16:creationId xmlns:a16="http://schemas.microsoft.com/office/drawing/2014/main" id="{1F89560B-EBBD-DE8C-579D-AF9EF11FD13A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6513558" y="2541588"/>
            <a:ext cx="5214892" cy="3902076"/>
          </a:xfrm>
          <a:prstGeom prst="rect">
            <a:avLst/>
          </a:prstGeo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defRPr sz="1400"/>
            </a:lvl2pPr>
            <a:lvl3pPr>
              <a:spcAft>
                <a:spcPts val="0"/>
              </a:spcAft>
              <a:defRPr sz="1200"/>
            </a:lvl3pPr>
            <a:lvl4pPr>
              <a:spcAft>
                <a:spcPts val="0"/>
              </a:spcAft>
              <a:defRPr sz="1200"/>
            </a:lvl4pPr>
            <a:lvl5pPr>
              <a:spcAft>
                <a:spcPts val="0"/>
              </a:spcAft>
              <a:defRPr sz="12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14pt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6D7A4461-0608-D0A3-D067-923616644D9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69975" y="1530508"/>
            <a:ext cx="9577388" cy="480855"/>
          </a:xfrm>
          <a:prstGeom prst="rect">
            <a:avLst/>
          </a:prstGeom>
        </p:spPr>
        <p:txBody>
          <a:bodyPr vert="horz" wrap="square" anchor="t" anchorCtr="0">
            <a:no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rgbClr val="CE134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Subheadline Arial </a:t>
            </a:r>
            <a:r>
              <a:rPr lang="de-DE" dirty="0" err="1"/>
              <a:t>Bold</a:t>
            </a:r>
            <a:r>
              <a:rPr lang="de-DE" dirty="0"/>
              <a:t> 16pt</a:t>
            </a:r>
          </a:p>
        </p:txBody>
      </p:sp>
      <p:sp>
        <p:nvSpPr>
          <p:cNvPr id="16" name="Titel 6">
            <a:extLst>
              <a:ext uri="{FF2B5EF4-FFF2-40B4-BE49-F238E27FC236}">
                <a16:creationId xmlns:a16="http://schemas.microsoft.com/office/drawing/2014/main" id="{81640E9E-FAF2-BAC2-27C7-73FA4EBDF14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5" y="499952"/>
            <a:ext cx="9577387" cy="1020873"/>
          </a:xfrm>
          <a:prstGeom prst="rect">
            <a:avLst/>
          </a:prstGeom>
        </p:spPr>
        <p:txBody>
          <a:bodyPr vert="horz" anchor="t" anchorCtr="0">
            <a:noAutofit/>
          </a:bodyPr>
          <a:lstStyle>
            <a:lvl1pPr>
              <a:lnSpc>
                <a:spcPts val="3000"/>
              </a:lnSpc>
              <a:defRPr sz="2400" b="0"/>
            </a:lvl1pPr>
          </a:lstStyle>
          <a:p>
            <a:r>
              <a:rPr lang="de-DE" dirty="0"/>
              <a:t>Headline Weiß, Arial Regular 24pt</a:t>
            </a:r>
            <a:br>
              <a:rPr lang="de-DE" dirty="0"/>
            </a:br>
            <a:r>
              <a:rPr lang="de-DE" dirty="0"/>
              <a:t>(Maximal zwei Zeilen)</a:t>
            </a:r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3C843812-9DDC-02E4-755C-95A8273C280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de-DE"/>
              <a:t>Arbeitsgruppe Elektrophysiologie und Rhythmologie – Deutsche Gesellschaft für Kardiologie e. V.</a:t>
            </a:r>
            <a:endParaRPr lang="de-DE" dirty="0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7E1311BF-4984-C450-5E7F-2E390504783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89963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halt Medien 2-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75607D9-9ACD-E286-EA9D-4805BEFF0F5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069974" y="2541588"/>
            <a:ext cx="2512187" cy="3902076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0"/>
              </a:spcAft>
              <a:buNone/>
              <a:defRPr sz="1400"/>
            </a:lvl1pPr>
            <a:lvl2pPr>
              <a:spcAft>
                <a:spcPts val="0"/>
              </a:spcAft>
              <a:defRPr sz="1400"/>
            </a:lvl2pPr>
            <a:lvl3pPr>
              <a:spcAft>
                <a:spcPts val="0"/>
              </a:spcAft>
              <a:defRPr sz="1200"/>
            </a:lvl3pPr>
            <a:lvl4pPr>
              <a:spcAft>
                <a:spcPts val="0"/>
              </a:spcAft>
              <a:defRPr sz="1200"/>
            </a:lvl4pPr>
            <a:lvl5pPr>
              <a:spcAft>
                <a:spcPts val="0"/>
              </a:spcAft>
              <a:defRPr sz="12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14pt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7" name="Inhaltsplatzhalter 3">
            <a:extLst>
              <a:ext uri="{FF2B5EF4-FFF2-40B4-BE49-F238E27FC236}">
                <a16:creationId xmlns:a16="http://schemas.microsoft.com/office/drawing/2014/main" id="{1F89560B-EBBD-DE8C-579D-AF9EF11FD13A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3798128" y="2541588"/>
            <a:ext cx="2499462" cy="3902076"/>
          </a:xfrm>
          <a:prstGeom prst="rect">
            <a:avLst/>
          </a:prstGeo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defRPr sz="1400"/>
            </a:lvl2pPr>
            <a:lvl3pPr>
              <a:spcAft>
                <a:spcPts val="0"/>
              </a:spcAft>
              <a:defRPr sz="1200"/>
            </a:lvl3pPr>
            <a:lvl4pPr>
              <a:spcAft>
                <a:spcPts val="0"/>
              </a:spcAft>
              <a:defRPr sz="1200"/>
            </a:lvl4pPr>
            <a:lvl5pPr>
              <a:spcAft>
                <a:spcPts val="0"/>
              </a:spcAft>
              <a:defRPr sz="12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14pt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6D7A4461-0608-D0A3-D067-923616644D9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69975" y="1530508"/>
            <a:ext cx="9577388" cy="480855"/>
          </a:xfrm>
          <a:prstGeom prst="rect">
            <a:avLst/>
          </a:prstGeom>
        </p:spPr>
        <p:txBody>
          <a:bodyPr vert="horz" wrap="square" anchor="t" anchorCtr="0">
            <a:no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rgbClr val="CE134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Subheadline Arial </a:t>
            </a:r>
            <a:r>
              <a:rPr lang="de-DE" dirty="0" err="1"/>
              <a:t>Bold</a:t>
            </a:r>
            <a:r>
              <a:rPr lang="de-DE" dirty="0"/>
              <a:t> 16pt</a:t>
            </a:r>
          </a:p>
        </p:txBody>
      </p:sp>
      <p:sp>
        <p:nvSpPr>
          <p:cNvPr id="16" name="Titel 6">
            <a:extLst>
              <a:ext uri="{FF2B5EF4-FFF2-40B4-BE49-F238E27FC236}">
                <a16:creationId xmlns:a16="http://schemas.microsoft.com/office/drawing/2014/main" id="{81640E9E-FAF2-BAC2-27C7-73FA4EBDF14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5" y="499952"/>
            <a:ext cx="9577387" cy="1020873"/>
          </a:xfrm>
          <a:prstGeom prst="rect">
            <a:avLst/>
          </a:prstGeom>
        </p:spPr>
        <p:txBody>
          <a:bodyPr vert="horz" anchor="t" anchorCtr="0">
            <a:noAutofit/>
          </a:bodyPr>
          <a:lstStyle>
            <a:lvl1pPr>
              <a:lnSpc>
                <a:spcPts val="3000"/>
              </a:lnSpc>
              <a:defRPr sz="2400" b="0"/>
            </a:lvl1pPr>
          </a:lstStyle>
          <a:p>
            <a:r>
              <a:rPr lang="de-DE" dirty="0"/>
              <a:t>Headline Weiß, Arial Regular 24pt</a:t>
            </a:r>
            <a:br>
              <a:rPr lang="de-DE" dirty="0"/>
            </a:br>
            <a:r>
              <a:rPr lang="de-DE" dirty="0"/>
              <a:t>(Maximal zwei Zeilen)</a:t>
            </a:r>
          </a:p>
        </p:txBody>
      </p:sp>
      <p:sp>
        <p:nvSpPr>
          <p:cNvPr id="2" name="Inhaltsplatzhalter 3">
            <a:extLst>
              <a:ext uri="{FF2B5EF4-FFF2-40B4-BE49-F238E27FC236}">
                <a16:creationId xmlns:a16="http://schemas.microsoft.com/office/drawing/2014/main" id="{99B44896-5EEE-8161-841F-955E2C23F1BA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6513557" y="2541588"/>
            <a:ext cx="2499462" cy="3902076"/>
          </a:xfrm>
          <a:prstGeom prst="rect">
            <a:avLst/>
          </a:prstGeo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defRPr sz="1400"/>
            </a:lvl2pPr>
            <a:lvl3pPr>
              <a:spcAft>
                <a:spcPts val="0"/>
              </a:spcAft>
              <a:defRPr sz="1200"/>
            </a:lvl3pPr>
            <a:lvl4pPr>
              <a:spcAft>
                <a:spcPts val="0"/>
              </a:spcAft>
              <a:defRPr sz="1200"/>
            </a:lvl4pPr>
            <a:lvl5pPr>
              <a:spcAft>
                <a:spcPts val="0"/>
              </a:spcAft>
              <a:defRPr sz="12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14pt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3" name="Inhaltsplatzhalter 3">
            <a:extLst>
              <a:ext uri="{FF2B5EF4-FFF2-40B4-BE49-F238E27FC236}">
                <a16:creationId xmlns:a16="http://schemas.microsoft.com/office/drawing/2014/main" id="{BA3245E8-C1AA-81B3-DEBE-64AEEB7264EB}"/>
              </a:ext>
            </a:extLst>
          </p:cNvPr>
          <p:cNvSpPr>
            <a:spLocks noGrp="1"/>
          </p:cNvSpPr>
          <p:nvPr>
            <p:ph sz="half" idx="17" hasCustomPrompt="1"/>
          </p:nvPr>
        </p:nvSpPr>
        <p:spPr>
          <a:xfrm>
            <a:off x="9228987" y="2541588"/>
            <a:ext cx="2499462" cy="3902076"/>
          </a:xfrm>
          <a:prstGeom prst="rect">
            <a:avLst/>
          </a:prstGeo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defRPr sz="1400"/>
            </a:lvl2pPr>
            <a:lvl3pPr>
              <a:spcAft>
                <a:spcPts val="0"/>
              </a:spcAft>
              <a:defRPr sz="1200"/>
            </a:lvl3pPr>
            <a:lvl4pPr>
              <a:spcAft>
                <a:spcPts val="0"/>
              </a:spcAft>
              <a:defRPr sz="1200"/>
            </a:lvl4pPr>
            <a:lvl5pPr>
              <a:spcAft>
                <a:spcPts val="0"/>
              </a:spcAft>
              <a:defRPr sz="12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14pt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952B39F-87EF-2FD7-1B3D-47D518791021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de-DE"/>
              <a:t>Arbeitsgruppe Elektrophysiologie und Rhythmologie – Deutsche Gesellschaft für Kardiologie e. V.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A6636F7-58D1-5B15-8FFD-CA1480AD6B86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32755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it Bild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12">
            <a:extLst>
              <a:ext uri="{FF2B5EF4-FFF2-40B4-BE49-F238E27FC236}">
                <a16:creationId xmlns:a16="http://schemas.microsoft.com/office/drawing/2014/main" id="{19A6897A-F0DF-D861-16D7-B5BE719616F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69976" y="2011362"/>
            <a:ext cx="4249738" cy="4432301"/>
          </a:xfrm>
          <a:prstGeom prst="rect">
            <a:avLst/>
          </a:prstGeom>
        </p:spPr>
        <p:txBody>
          <a:bodyPr vert="horz" wrap="square" anchor="t" anchorCtr="0">
            <a:no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1pPr>
            <a:lvl2pPr marL="457200" indent="0">
              <a:spcAft>
                <a:spcPts val="0"/>
              </a:spcAft>
              <a:buNone/>
              <a:defRPr sz="1600"/>
            </a:lvl2pPr>
            <a:lvl3pPr marL="914400" indent="0">
              <a:spcAft>
                <a:spcPts val="0"/>
              </a:spcAft>
              <a:buNone/>
              <a:defRPr sz="1600"/>
            </a:lvl3pPr>
            <a:lvl4pPr marL="1371600" indent="0">
              <a:spcAft>
                <a:spcPts val="0"/>
              </a:spcAft>
              <a:buNone/>
              <a:defRPr sz="1600"/>
            </a:lvl4pPr>
            <a:lvl5pPr marL="1828800" indent="0">
              <a:spcAft>
                <a:spcPts val="0"/>
              </a:spcAft>
              <a:buNone/>
              <a:defRPr sz="1600"/>
            </a:lvl5pPr>
          </a:lstStyle>
          <a:p>
            <a:pPr lvl="0"/>
            <a:r>
              <a:rPr lang="de-DE" dirty="0"/>
              <a:t>Text Arial Regular 16pt</a:t>
            </a:r>
          </a:p>
        </p:txBody>
      </p:sp>
      <p:sp>
        <p:nvSpPr>
          <p:cNvPr id="14" name="Bildplatzhalter 2">
            <a:extLst>
              <a:ext uri="{FF2B5EF4-FFF2-40B4-BE49-F238E27FC236}">
                <a16:creationId xmlns:a16="http://schemas.microsoft.com/office/drawing/2014/main" id="{BFBB9372-3C9D-C262-2E24-2FA2DE7F8840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5631494" y="2011361"/>
            <a:ext cx="6353088" cy="3949323"/>
          </a:xfrm>
          <a:prstGeom prst="rect">
            <a:avLst/>
          </a:prstGeom>
          <a:solidFill>
            <a:srgbClr val="CCECFF"/>
          </a:solidFill>
        </p:spPr>
        <p:txBody>
          <a:bodyPr anchor="ctr"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19" name="Titel 6">
            <a:extLst>
              <a:ext uri="{FF2B5EF4-FFF2-40B4-BE49-F238E27FC236}">
                <a16:creationId xmlns:a16="http://schemas.microsoft.com/office/drawing/2014/main" id="{AB2CF5CE-77B8-FDCE-4FFD-BCF5CBF55DF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5" y="499952"/>
            <a:ext cx="9577387" cy="1020873"/>
          </a:xfrm>
          <a:prstGeom prst="rect">
            <a:avLst/>
          </a:prstGeom>
        </p:spPr>
        <p:txBody>
          <a:bodyPr vert="horz" anchor="t" anchorCtr="0">
            <a:noAutofit/>
          </a:bodyPr>
          <a:lstStyle>
            <a:lvl1pPr>
              <a:lnSpc>
                <a:spcPts val="3000"/>
              </a:lnSpc>
              <a:defRPr sz="2400" b="0"/>
            </a:lvl1pPr>
          </a:lstStyle>
          <a:p>
            <a:r>
              <a:rPr lang="de-DE" dirty="0"/>
              <a:t>Headline Weiß, Arial Regular 24pt</a:t>
            </a:r>
            <a:br>
              <a:rPr lang="de-DE" dirty="0"/>
            </a:br>
            <a:r>
              <a:rPr lang="de-DE" dirty="0"/>
              <a:t>(Maximal zwei Zeilen)</a:t>
            </a:r>
          </a:p>
        </p:txBody>
      </p:sp>
      <p:sp>
        <p:nvSpPr>
          <p:cNvPr id="9" name="Textplatzhalter 3">
            <a:extLst>
              <a:ext uri="{FF2B5EF4-FFF2-40B4-BE49-F238E27FC236}">
                <a16:creationId xmlns:a16="http://schemas.microsoft.com/office/drawing/2014/main" id="{56EBDF59-575F-26FE-814C-B8127DB6129C}"/>
              </a:ext>
            </a:extLst>
          </p:cNvPr>
          <p:cNvSpPr>
            <a:spLocks noGrp="1"/>
          </p:cNvSpPr>
          <p:nvPr>
            <p:ph type="body" sz="half" idx="17" hasCustomPrompt="1"/>
          </p:nvPr>
        </p:nvSpPr>
        <p:spPr>
          <a:xfrm>
            <a:off x="5631495" y="6168322"/>
            <a:ext cx="5818188" cy="184666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 anchor="b">
            <a:sp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/>
              <a:t>Bildunterschrift Arial Regular 10pt</a:t>
            </a:r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3DC4F482-5B29-B389-421B-6A429DF33234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5631495" y="6469951"/>
            <a:ext cx="436017" cy="107722"/>
          </a:xfrm>
          <a:solidFill>
            <a:schemeClr val="bg1">
              <a:alpha val="50000"/>
            </a:schemeClr>
          </a:solidFill>
        </p:spPr>
        <p:txBody>
          <a:bodyPr wrap="none">
            <a:spAutoFit/>
          </a:bodyPr>
          <a:lstStyle>
            <a:lvl1pPr marL="0" indent="0">
              <a:buNone/>
              <a:defRPr sz="1050" b="0" baseline="-2500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e-DE" dirty="0"/>
              <a:t>Bildquelle: </a:t>
            </a:r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9CA9CFB3-8229-3406-B9F8-34B6CB3E2F3E}"/>
              </a:ext>
            </a:extLst>
          </p:cNvPr>
          <p:cNvSpPr>
            <a:spLocks noGrp="1"/>
          </p:cNvSpPr>
          <p:nvPr>
            <p:ph type="ftr" sz="quarter" idx="28"/>
          </p:nvPr>
        </p:nvSpPr>
        <p:spPr/>
        <p:txBody>
          <a:bodyPr/>
          <a:lstStyle/>
          <a:p>
            <a:r>
              <a:rPr lang="de-DE"/>
              <a:t>Arbeitsgruppe Elektrophysiologie und Rhythmologie – Deutsche Gesellschaft für Kardiologie e. V.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4C87C58-14EA-608A-93C1-034B533C41B6}"/>
              </a:ext>
            </a:extLst>
          </p:cNvPr>
          <p:cNvSpPr>
            <a:spLocks noGrp="1"/>
          </p:cNvSpPr>
          <p:nvPr>
            <p:ph type="sldNum" sz="quarter" idx="29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282353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it Bild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82692AC-6424-1D20-3825-F2E7D1FEA04F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069975" y="2541589"/>
            <a:ext cx="4249738" cy="390207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/>
              <a:t>Text Arial Regular 16pt</a:t>
            </a:r>
          </a:p>
        </p:txBody>
      </p:sp>
      <p:sp>
        <p:nvSpPr>
          <p:cNvPr id="5" name="Titel 6">
            <a:extLst>
              <a:ext uri="{FF2B5EF4-FFF2-40B4-BE49-F238E27FC236}">
                <a16:creationId xmlns:a16="http://schemas.microsoft.com/office/drawing/2014/main" id="{35332F4C-48FD-BF73-FD49-D9C4CE3430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6" y="499952"/>
            <a:ext cx="4249737" cy="1511411"/>
          </a:xfrm>
          <a:prstGeom prst="rect">
            <a:avLst/>
          </a:prstGeom>
        </p:spPr>
        <p:txBody>
          <a:bodyPr vert="horz" anchor="b" anchorCtr="0">
            <a:noAutofit/>
          </a:bodyPr>
          <a:lstStyle>
            <a:lvl1pPr>
              <a:lnSpc>
                <a:spcPts val="2800"/>
              </a:lnSpc>
              <a:defRPr sz="2000" b="0"/>
            </a:lvl1pPr>
          </a:lstStyle>
          <a:p>
            <a:r>
              <a:rPr lang="de-DE" dirty="0"/>
              <a:t>Headline Weiß, Arial Regular 20pt</a:t>
            </a:r>
            <a:br>
              <a:rPr lang="de-DE" dirty="0"/>
            </a:br>
            <a:r>
              <a:rPr lang="de-DE" dirty="0"/>
              <a:t>(Maximal zwei Zeilen)</a:t>
            </a:r>
          </a:p>
        </p:txBody>
      </p:sp>
      <p:sp>
        <p:nvSpPr>
          <p:cNvPr id="13" name="Bildplatzhalter 2">
            <a:extLst>
              <a:ext uri="{FF2B5EF4-FFF2-40B4-BE49-F238E27FC236}">
                <a16:creationId xmlns:a16="http://schemas.microsoft.com/office/drawing/2014/main" id="{6784B03A-0CE9-6552-B61F-BCA8BEF20DD9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631495" y="0"/>
            <a:ext cx="7166929" cy="5960684"/>
          </a:xfrm>
          <a:prstGeom prst="rect">
            <a:avLst/>
          </a:prstGeom>
          <a:solidFill>
            <a:srgbClr val="CCECFF"/>
          </a:solidFill>
        </p:spPr>
        <p:txBody>
          <a:bodyPr anchor="ctr"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8" name="Textplatzhalter 3">
            <a:extLst>
              <a:ext uri="{FF2B5EF4-FFF2-40B4-BE49-F238E27FC236}">
                <a16:creationId xmlns:a16="http://schemas.microsoft.com/office/drawing/2014/main" id="{E77C58FA-D4C4-F55C-0BFC-DD596606CBCD}"/>
              </a:ext>
            </a:extLst>
          </p:cNvPr>
          <p:cNvSpPr>
            <a:spLocks noGrp="1"/>
          </p:cNvSpPr>
          <p:nvPr>
            <p:ph type="body" sz="half" idx="17" hasCustomPrompt="1"/>
          </p:nvPr>
        </p:nvSpPr>
        <p:spPr>
          <a:xfrm>
            <a:off x="5631495" y="6168322"/>
            <a:ext cx="5818188" cy="184666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 anchor="b">
            <a:sp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/>
              <a:t>Bildunterschrift Arial Regular 10pt</a:t>
            </a:r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7CFFDEDC-3828-4A7D-EDDA-AA795E9368B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631495" y="6469951"/>
            <a:ext cx="436017" cy="107722"/>
          </a:xfrm>
          <a:solidFill>
            <a:schemeClr val="bg1">
              <a:alpha val="50000"/>
            </a:schemeClr>
          </a:solidFill>
        </p:spPr>
        <p:txBody>
          <a:bodyPr wrap="none">
            <a:spAutoFit/>
          </a:bodyPr>
          <a:lstStyle>
            <a:lvl1pPr marL="0" indent="0">
              <a:buNone/>
              <a:defRPr sz="1050" b="0" baseline="-2500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e-DE" dirty="0"/>
              <a:t>Bildquelle: </a:t>
            </a:r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2FCF8302-C1D4-20CE-DC29-444E4BC065D6}"/>
              </a:ext>
            </a:extLst>
          </p:cNvPr>
          <p:cNvSpPr>
            <a:spLocks noGrp="1"/>
          </p:cNvSpPr>
          <p:nvPr>
            <p:ph type="ftr" sz="quarter" idx="25"/>
          </p:nvPr>
        </p:nvSpPr>
        <p:spPr/>
        <p:txBody>
          <a:bodyPr/>
          <a:lstStyle/>
          <a:p>
            <a:r>
              <a:rPr lang="de-DE"/>
              <a:t>Arbeitsgruppe Elektrophysiologie und Rhythmologie – Deutsche Gesellschaft für Kardiologie e. V.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8B94014-8C34-C014-439E-50D8D6868086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452170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it Full-Bild 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2">
            <a:extLst>
              <a:ext uri="{FF2B5EF4-FFF2-40B4-BE49-F238E27FC236}">
                <a16:creationId xmlns:a16="http://schemas.microsoft.com/office/drawing/2014/main" id="{8B9698A4-657C-31D8-35E9-2EBC944C37C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12798425" cy="6443663"/>
          </a:xfrm>
          <a:prstGeom prst="rect">
            <a:avLst/>
          </a:prstGeom>
          <a:solidFill>
            <a:srgbClr val="CCECFF"/>
          </a:solidFill>
        </p:spPr>
        <p:txBody>
          <a:bodyPr anchor="ctr"/>
          <a:lstStyle>
            <a:lvl1pPr marL="285750" indent="-285750" algn="ctr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22" name="Textplatzhalter 3">
            <a:extLst>
              <a:ext uri="{FF2B5EF4-FFF2-40B4-BE49-F238E27FC236}">
                <a16:creationId xmlns:a16="http://schemas.microsoft.com/office/drawing/2014/main" id="{2DD57446-7E6D-0F0D-21EA-94468EED1CAD}"/>
              </a:ext>
            </a:extLst>
          </p:cNvPr>
          <p:cNvSpPr>
            <a:spLocks noGrp="1"/>
          </p:cNvSpPr>
          <p:nvPr>
            <p:ph type="body" sz="half" idx="17" hasCustomPrompt="1"/>
          </p:nvPr>
        </p:nvSpPr>
        <p:spPr>
          <a:xfrm>
            <a:off x="286544" y="5764852"/>
            <a:ext cx="5818188" cy="184666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 anchor="b">
            <a:sp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/>
              <a:t>Bildunterschrift Arial Regular 10pt</a:t>
            </a:r>
          </a:p>
        </p:txBody>
      </p:sp>
      <p:sp>
        <p:nvSpPr>
          <p:cNvPr id="2" name="Textplatzhalter 2">
            <a:extLst>
              <a:ext uri="{FF2B5EF4-FFF2-40B4-BE49-F238E27FC236}">
                <a16:creationId xmlns:a16="http://schemas.microsoft.com/office/drawing/2014/main" id="{17585873-DEDA-19F8-4BFA-4B07A2EF149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286544" y="6066481"/>
            <a:ext cx="436017" cy="107722"/>
          </a:xfrm>
          <a:solidFill>
            <a:schemeClr val="bg1">
              <a:alpha val="50000"/>
            </a:schemeClr>
          </a:solidFill>
        </p:spPr>
        <p:txBody>
          <a:bodyPr wrap="none">
            <a:spAutoFit/>
          </a:bodyPr>
          <a:lstStyle>
            <a:lvl1pPr marL="0" indent="0">
              <a:buNone/>
              <a:defRPr sz="1050" b="0" baseline="-2500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e-DE" dirty="0"/>
              <a:t>Bildquelle: 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67FDCD39-74E7-F3D1-F3D9-77B7427B597D}"/>
              </a:ext>
            </a:extLst>
          </p:cNvPr>
          <p:cNvSpPr>
            <a:spLocks noGrp="1"/>
          </p:cNvSpPr>
          <p:nvPr>
            <p:ph type="ftr" sz="quarter" idx="25"/>
          </p:nvPr>
        </p:nvSpPr>
        <p:spPr/>
        <p:txBody>
          <a:bodyPr/>
          <a:lstStyle/>
          <a:p>
            <a:r>
              <a:rPr lang="de-DE"/>
              <a:t>Arbeitsgruppe Elektrophysiologie und Rhythmologie – Deutsche Gesellschaft für Kardiologie e. V.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81D9D5A-9366-9DFE-6F56-7436AB34C0CF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965167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2">
            <a:extLst>
              <a:ext uri="{FF2B5EF4-FFF2-40B4-BE49-F238E27FC236}">
                <a16:creationId xmlns:a16="http://schemas.microsoft.com/office/drawing/2014/main" id="{DF3E2F23-EAEF-3562-0EB3-66BE7DF3AAC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76225" y="236538"/>
            <a:ext cx="6122987" cy="5207298"/>
          </a:xfrm>
          <a:prstGeom prst="rect">
            <a:avLst/>
          </a:prstGeom>
          <a:solidFill>
            <a:srgbClr val="CCECFF"/>
          </a:solidFill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8" name="Bildplatzhalter 2">
            <a:extLst>
              <a:ext uri="{FF2B5EF4-FFF2-40B4-BE49-F238E27FC236}">
                <a16:creationId xmlns:a16="http://schemas.microsoft.com/office/drawing/2014/main" id="{A4B6CCBC-FD8E-1EDF-4CB2-A67BEEAB916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615112" y="2923836"/>
            <a:ext cx="4032249" cy="2520000"/>
          </a:xfrm>
          <a:prstGeom prst="rect">
            <a:avLst/>
          </a:prstGeom>
          <a:solidFill>
            <a:srgbClr val="CCECFF"/>
          </a:solidFill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9" name="Bildplatzhalter 2">
            <a:extLst>
              <a:ext uri="{FF2B5EF4-FFF2-40B4-BE49-F238E27FC236}">
                <a16:creationId xmlns:a16="http://schemas.microsoft.com/office/drawing/2014/main" id="{2445C816-0C95-6BEA-8040-1843317DA73D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615113" y="236538"/>
            <a:ext cx="4032249" cy="2520000"/>
          </a:xfrm>
          <a:prstGeom prst="rect">
            <a:avLst/>
          </a:prstGeom>
          <a:solidFill>
            <a:srgbClr val="CCECFF"/>
          </a:solidFill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10" name="Bildplatzhalter 2">
            <a:extLst>
              <a:ext uri="{FF2B5EF4-FFF2-40B4-BE49-F238E27FC236}">
                <a16:creationId xmlns:a16="http://schemas.microsoft.com/office/drawing/2014/main" id="{E837ED7B-1394-41ED-6954-DA4A9FCEFDE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276226" y="5640389"/>
            <a:ext cx="2919412" cy="1285618"/>
          </a:xfrm>
          <a:prstGeom prst="rect">
            <a:avLst/>
          </a:prstGeom>
          <a:solidFill>
            <a:srgbClr val="CCECFF"/>
          </a:solidFill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11" name="Bildplatzhalter 2">
            <a:extLst>
              <a:ext uri="{FF2B5EF4-FFF2-40B4-BE49-F238E27FC236}">
                <a16:creationId xmlns:a16="http://schemas.microsoft.com/office/drawing/2014/main" id="{382205BA-AFDF-C618-C62C-97EE048D387F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3429930" y="5640389"/>
            <a:ext cx="1655491" cy="1285618"/>
          </a:xfrm>
          <a:prstGeom prst="rect">
            <a:avLst/>
          </a:prstGeom>
          <a:solidFill>
            <a:srgbClr val="CCECFF"/>
          </a:solidFill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12" name="Bildplatzhalter 2">
            <a:extLst>
              <a:ext uri="{FF2B5EF4-FFF2-40B4-BE49-F238E27FC236}">
                <a16:creationId xmlns:a16="http://schemas.microsoft.com/office/drawing/2014/main" id="{79C6399F-F566-9A42-D91F-10C2538E69CF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5319713" y="5640389"/>
            <a:ext cx="5327648" cy="1285618"/>
          </a:xfrm>
          <a:prstGeom prst="rect">
            <a:avLst/>
          </a:prstGeom>
          <a:solidFill>
            <a:srgbClr val="CCECFF"/>
          </a:solidFill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2" name="Textplatzhalter 2">
            <a:extLst>
              <a:ext uri="{FF2B5EF4-FFF2-40B4-BE49-F238E27FC236}">
                <a16:creationId xmlns:a16="http://schemas.microsoft.com/office/drawing/2014/main" id="{7AB772E6-3BD3-4F9A-89B2-B2CCF8CA58B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0852989" y="2923837"/>
            <a:ext cx="1669210" cy="4002170"/>
          </a:xfrm>
          <a:solidFill>
            <a:schemeClr val="bg1">
              <a:alpha val="70000"/>
            </a:schemeClr>
          </a:solidFill>
        </p:spPr>
        <p:txBody>
          <a:bodyPr wrap="none" anchor="b" anchorCtr="0">
            <a:noAutofit/>
          </a:bodyPr>
          <a:lstStyle>
            <a:lvl1pPr marL="0" indent="0">
              <a:buNone/>
              <a:defRPr sz="1050" b="0" baseline="-2500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e-DE" dirty="0"/>
              <a:t>Bildquellen: </a:t>
            </a:r>
          </a:p>
        </p:txBody>
      </p:sp>
    </p:spTree>
    <p:extLst>
      <p:ext uri="{BB962C8B-B14F-4D97-AF65-F5344CB8AC3E}">
        <p14:creationId xmlns:p14="http://schemas.microsoft.com/office/powerpoint/2010/main" val="8056128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Text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6">
            <a:extLst>
              <a:ext uri="{FF2B5EF4-FFF2-40B4-BE49-F238E27FC236}">
                <a16:creationId xmlns:a16="http://schemas.microsoft.com/office/drawing/2014/main" id="{DB931B69-21A8-4D93-FED8-7D02795E1FD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5" y="499952"/>
            <a:ext cx="9577387" cy="1020873"/>
          </a:xfrm>
          <a:prstGeom prst="rect">
            <a:avLst/>
          </a:prstGeom>
        </p:spPr>
        <p:txBody>
          <a:bodyPr vert="horz" anchor="t" anchorCtr="0">
            <a:noAutofit/>
          </a:bodyPr>
          <a:lstStyle>
            <a:lvl1pPr>
              <a:lnSpc>
                <a:spcPts val="3000"/>
              </a:lnSpc>
              <a:defRPr sz="2400" b="0"/>
            </a:lvl1pPr>
          </a:lstStyle>
          <a:p>
            <a:r>
              <a:rPr lang="de-DE" dirty="0"/>
              <a:t>Headline Weiß, Arial Regular 24pt</a:t>
            </a:r>
            <a:br>
              <a:rPr lang="de-DE" dirty="0"/>
            </a:br>
            <a:r>
              <a:rPr lang="de-DE" dirty="0"/>
              <a:t>(Maximal zwei Zeilen)</a:t>
            </a:r>
          </a:p>
        </p:txBody>
      </p:sp>
      <p:sp>
        <p:nvSpPr>
          <p:cNvPr id="14" name="Textplatzhalter 13">
            <a:extLst>
              <a:ext uri="{FF2B5EF4-FFF2-40B4-BE49-F238E27FC236}">
                <a16:creationId xmlns:a16="http://schemas.microsoft.com/office/drawing/2014/main" id="{CE5FE5FC-BBF4-CE77-A50E-A51A926A537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069976" y="2011363"/>
            <a:ext cx="9577388" cy="443198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2526EE9-4D7E-3FF3-94B6-5CF24DE32858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2391341C-0F9D-8849-7C14-EB677B0B8CB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r"/>
            <a:r>
              <a:rPr lang="de-DE"/>
              <a:t>Arbeitsgruppe Elektrophysiologie und Rhythmologie – Deutsche Gesellschaft für Kardiologie e. V.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076278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Text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2">
            <a:extLst>
              <a:ext uri="{FF2B5EF4-FFF2-40B4-BE49-F238E27FC236}">
                <a16:creationId xmlns:a16="http://schemas.microsoft.com/office/drawing/2014/main" id="{90F84366-955F-5F3E-8D4A-70BF8C4B579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69975" y="1530508"/>
            <a:ext cx="9577388" cy="480855"/>
          </a:xfrm>
          <a:prstGeom prst="rect">
            <a:avLst/>
          </a:prstGeom>
        </p:spPr>
        <p:txBody>
          <a:bodyPr vert="horz" wrap="square" anchor="t" anchorCtr="0">
            <a:no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rgbClr val="CE134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Subheadline Arial </a:t>
            </a:r>
            <a:r>
              <a:rPr lang="de-DE" dirty="0" err="1"/>
              <a:t>Bold</a:t>
            </a:r>
            <a:r>
              <a:rPr lang="de-DE" dirty="0"/>
              <a:t> 16pt</a:t>
            </a:r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149E1E0E-91A8-59D2-F50B-4BA69EDAE6D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069976" y="2541587"/>
            <a:ext cx="9577388" cy="390175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4" name="Titel 6">
            <a:extLst>
              <a:ext uri="{FF2B5EF4-FFF2-40B4-BE49-F238E27FC236}">
                <a16:creationId xmlns:a16="http://schemas.microsoft.com/office/drawing/2014/main" id="{2B2BFCC1-3B86-534C-12F3-FA53357FD54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5" y="499952"/>
            <a:ext cx="9577387" cy="1020873"/>
          </a:xfrm>
          <a:prstGeom prst="rect">
            <a:avLst/>
          </a:prstGeom>
        </p:spPr>
        <p:txBody>
          <a:bodyPr vert="horz" anchor="t" anchorCtr="0">
            <a:noAutofit/>
          </a:bodyPr>
          <a:lstStyle>
            <a:lvl1pPr>
              <a:lnSpc>
                <a:spcPts val="3000"/>
              </a:lnSpc>
              <a:defRPr sz="2400" b="0"/>
            </a:lvl1pPr>
          </a:lstStyle>
          <a:p>
            <a:r>
              <a:rPr lang="de-DE" dirty="0"/>
              <a:t>Headline Weiß, Arial Regular 24pt</a:t>
            </a:r>
            <a:br>
              <a:rPr lang="de-DE" dirty="0"/>
            </a:br>
            <a:r>
              <a:rPr lang="de-DE" dirty="0"/>
              <a:t>(Maximal zwei Zeilen)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B524B85-5CA7-6E6C-1607-A08C1489474A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49B86C44-75C4-4276-895C-CC9870CE36B2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pPr algn="r"/>
            <a:r>
              <a:rPr lang="de-DE"/>
              <a:t>Arbeitsgruppe Elektrophysiologie und Rhythmologie – Deutsche Gesellschaft für Kardiologie e. V.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35220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3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edien 2-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75607D9-9ACD-E286-EA9D-4805BEFF0F5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069976" y="2541588"/>
            <a:ext cx="5227614" cy="3902076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0"/>
              </a:spcAft>
              <a:buNone/>
              <a:defRPr sz="1400"/>
            </a:lvl1pPr>
            <a:lvl2pPr>
              <a:spcAft>
                <a:spcPts val="0"/>
              </a:spcAft>
              <a:defRPr sz="1400"/>
            </a:lvl2pPr>
            <a:lvl3pPr>
              <a:spcAft>
                <a:spcPts val="0"/>
              </a:spcAft>
              <a:defRPr sz="1200"/>
            </a:lvl3pPr>
            <a:lvl4pPr>
              <a:spcAft>
                <a:spcPts val="0"/>
              </a:spcAft>
              <a:defRPr sz="1200"/>
            </a:lvl4pPr>
            <a:lvl5pPr>
              <a:spcAft>
                <a:spcPts val="0"/>
              </a:spcAft>
              <a:defRPr sz="12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14pt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7" name="Inhaltsplatzhalter 3">
            <a:extLst>
              <a:ext uri="{FF2B5EF4-FFF2-40B4-BE49-F238E27FC236}">
                <a16:creationId xmlns:a16="http://schemas.microsoft.com/office/drawing/2014/main" id="{1F89560B-EBBD-DE8C-579D-AF9EF11FD13A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6513558" y="2541588"/>
            <a:ext cx="5214892" cy="3902076"/>
          </a:xfrm>
          <a:prstGeom prst="rect">
            <a:avLst/>
          </a:prstGeo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defRPr sz="1400"/>
            </a:lvl2pPr>
            <a:lvl3pPr>
              <a:spcAft>
                <a:spcPts val="0"/>
              </a:spcAft>
              <a:defRPr sz="1200"/>
            </a:lvl3pPr>
            <a:lvl4pPr>
              <a:spcAft>
                <a:spcPts val="0"/>
              </a:spcAft>
              <a:defRPr sz="1200"/>
            </a:lvl4pPr>
            <a:lvl5pPr>
              <a:spcAft>
                <a:spcPts val="0"/>
              </a:spcAft>
              <a:defRPr sz="12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14pt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6D7A4461-0608-D0A3-D067-923616644D9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69975" y="1530508"/>
            <a:ext cx="9577388" cy="480855"/>
          </a:xfrm>
          <a:prstGeom prst="rect">
            <a:avLst/>
          </a:prstGeom>
        </p:spPr>
        <p:txBody>
          <a:bodyPr vert="horz" wrap="square" anchor="t" anchorCtr="0">
            <a:no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rgbClr val="CE134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Subheadline Arial </a:t>
            </a:r>
            <a:r>
              <a:rPr lang="de-DE" dirty="0" err="1"/>
              <a:t>Bold</a:t>
            </a:r>
            <a:r>
              <a:rPr lang="de-DE" dirty="0"/>
              <a:t> 16pt</a:t>
            </a:r>
          </a:p>
        </p:txBody>
      </p:sp>
      <p:sp>
        <p:nvSpPr>
          <p:cNvPr id="16" name="Titel 6">
            <a:extLst>
              <a:ext uri="{FF2B5EF4-FFF2-40B4-BE49-F238E27FC236}">
                <a16:creationId xmlns:a16="http://schemas.microsoft.com/office/drawing/2014/main" id="{81640E9E-FAF2-BAC2-27C7-73FA4EBDF14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5" y="499952"/>
            <a:ext cx="9577387" cy="1020873"/>
          </a:xfrm>
          <a:prstGeom prst="rect">
            <a:avLst/>
          </a:prstGeom>
        </p:spPr>
        <p:txBody>
          <a:bodyPr vert="horz" anchor="t" anchorCtr="0">
            <a:noAutofit/>
          </a:bodyPr>
          <a:lstStyle>
            <a:lvl1pPr>
              <a:lnSpc>
                <a:spcPts val="3000"/>
              </a:lnSpc>
              <a:defRPr sz="2400" b="0"/>
            </a:lvl1pPr>
          </a:lstStyle>
          <a:p>
            <a:r>
              <a:rPr lang="de-DE" dirty="0"/>
              <a:t>Headline Weiß, Arial Regular 24pt</a:t>
            </a:r>
            <a:br>
              <a:rPr lang="de-DE" dirty="0"/>
            </a:br>
            <a:r>
              <a:rPr lang="de-DE" dirty="0"/>
              <a:t>(Maximal zwei Zeilen)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7862AE3-1981-91C9-4A32-C41D8C40346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82158053-54C0-ABE3-7BAC-BE30EF1E426B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pPr algn="r"/>
            <a:r>
              <a:rPr lang="de-DE"/>
              <a:t>Arbeitsgruppe Elektrophysiologie und Rhythmologie – Deutsche Gesellschaft für Kardiologie e. V.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069258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halt Medien 2-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75607D9-9ACD-E286-EA9D-4805BEFF0F5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069974" y="2541588"/>
            <a:ext cx="2512187" cy="3902076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0"/>
              </a:spcAft>
              <a:buNone/>
              <a:defRPr sz="1400"/>
            </a:lvl1pPr>
            <a:lvl2pPr>
              <a:spcAft>
                <a:spcPts val="0"/>
              </a:spcAft>
              <a:defRPr sz="1400"/>
            </a:lvl2pPr>
            <a:lvl3pPr>
              <a:spcAft>
                <a:spcPts val="0"/>
              </a:spcAft>
              <a:defRPr sz="1200"/>
            </a:lvl3pPr>
            <a:lvl4pPr>
              <a:spcAft>
                <a:spcPts val="0"/>
              </a:spcAft>
              <a:defRPr sz="1200"/>
            </a:lvl4pPr>
            <a:lvl5pPr>
              <a:spcAft>
                <a:spcPts val="0"/>
              </a:spcAft>
              <a:defRPr sz="12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14pt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7" name="Inhaltsplatzhalter 3">
            <a:extLst>
              <a:ext uri="{FF2B5EF4-FFF2-40B4-BE49-F238E27FC236}">
                <a16:creationId xmlns:a16="http://schemas.microsoft.com/office/drawing/2014/main" id="{1F89560B-EBBD-DE8C-579D-AF9EF11FD13A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3798128" y="2541588"/>
            <a:ext cx="2499462" cy="3902076"/>
          </a:xfrm>
          <a:prstGeom prst="rect">
            <a:avLst/>
          </a:prstGeo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defRPr sz="1400"/>
            </a:lvl2pPr>
            <a:lvl3pPr>
              <a:spcAft>
                <a:spcPts val="0"/>
              </a:spcAft>
              <a:defRPr sz="1200"/>
            </a:lvl3pPr>
            <a:lvl4pPr>
              <a:spcAft>
                <a:spcPts val="0"/>
              </a:spcAft>
              <a:defRPr sz="1200"/>
            </a:lvl4pPr>
            <a:lvl5pPr>
              <a:spcAft>
                <a:spcPts val="0"/>
              </a:spcAft>
              <a:defRPr sz="12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14pt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6D7A4461-0608-D0A3-D067-923616644D9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69975" y="1530508"/>
            <a:ext cx="9577388" cy="480855"/>
          </a:xfrm>
          <a:prstGeom prst="rect">
            <a:avLst/>
          </a:prstGeom>
        </p:spPr>
        <p:txBody>
          <a:bodyPr vert="horz" wrap="square" anchor="t" anchorCtr="0">
            <a:no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rgbClr val="CE134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Subheadline Arial </a:t>
            </a:r>
            <a:r>
              <a:rPr lang="de-DE" dirty="0" err="1"/>
              <a:t>Bold</a:t>
            </a:r>
            <a:r>
              <a:rPr lang="de-DE" dirty="0"/>
              <a:t> 16pt</a:t>
            </a:r>
          </a:p>
        </p:txBody>
      </p:sp>
      <p:sp>
        <p:nvSpPr>
          <p:cNvPr id="16" name="Titel 6">
            <a:extLst>
              <a:ext uri="{FF2B5EF4-FFF2-40B4-BE49-F238E27FC236}">
                <a16:creationId xmlns:a16="http://schemas.microsoft.com/office/drawing/2014/main" id="{81640E9E-FAF2-BAC2-27C7-73FA4EBDF14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5" y="499952"/>
            <a:ext cx="9577387" cy="1020873"/>
          </a:xfrm>
          <a:prstGeom prst="rect">
            <a:avLst/>
          </a:prstGeom>
        </p:spPr>
        <p:txBody>
          <a:bodyPr vert="horz" anchor="t" anchorCtr="0">
            <a:noAutofit/>
          </a:bodyPr>
          <a:lstStyle>
            <a:lvl1pPr>
              <a:lnSpc>
                <a:spcPts val="3000"/>
              </a:lnSpc>
              <a:defRPr sz="2400" b="0"/>
            </a:lvl1pPr>
          </a:lstStyle>
          <a:p>
            <a:r>
              <a:rPr lang="de-DE" dirty="0"/>
              <a:t>Headline Weiß, Arial Regular 24pt</a:t>
            </a:r>
            <a:br>
              <a:rPr lang="de-DE" dirty="0"/>
            </a:br>
            <a:r>
              <a:rPr lang="de-DE" dirty="0"/>
              <a:t>(Maximal zwei Zeilen)</a:t>
            </a:r>
          </a:p>
        </p:txBody>
      </p:sp>
      <p:sp>
        <p:nvSpPr>
          <p:cNvPr id="2" name="Inhaltsplatzhalter 3">
            <a:extLst>
              <a:ext uri="{FF2B5EF4-FFF2-40B4-BE49-F238E27FC236}">
                <a16:creationId xmlns:a16="http://schemas.microsoft.com/office/drawing/2014/main" id="{99B44896-5EEE-8161-841F-955E2C23F1BA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6513557" y="2541588"/>
            <a:ext cx="2499462" cy="3902076"/>
          </a:xfrm>
          <a:prstGeom prst="rect">
            <a:avLst/>
          </a:prstGeo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defRPr sz="1400"/>
            </a:lvl2pPr>
            <a:lvl3pPr>
              <a:spcAft>
                <a:spcPts val="0"/>
              </a:spcAft>
              <a:defRPr sz="1200"/>
            </a:lvl3pPr>
            <a:lvl4pPr>
              <a:spcAft>
                <a:spcPts val="0"/>
              </a:spcAft>
              <a:defRPr sz="1200"/>
            </a:lvl4pPr>
            <a:lvl5pPr>
              <a:spcAft>
                <a:spcPts val="0"/>
              </a:spcAft>
              <a:defRPr sz="12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14pt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3" name="Inhaltsplatzhalter 3">
            <a:extLst>
              <a:ext uri="{FF2B5EF4-FFF2-40B4-BE49-F238E27FC236}">
                <a16:creationId xmlns:a16="http://schemas.microsoft.com/office/drawing/2014/main" id="{BA3245E8-C1AA-81B3-DEBE-64AEEB7264EB}"/>
              </a:ext>
            </a:extLst>
          </p:cNvPr>
          <p:cNvSpPr>
            <a:spLocks noGrp="1"/>
          </p:cNvSpPr>
          <p:nvPr>
            <p:ph sz="half" idx="17" hasCustomPrompt="1"/>
          </p:nvPr>
        </p:nvSpPr>
        <p:spPr>
          <a:xfrm>
            <a:off x="9228987" y="2541588"/>
            <a:ext cx="2499462" cy="3902076"/>
          </a:xfrm>
          <a:prstGeom prst="rect">
            <a:avLst/>
          </a:prstGeo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defRPr sz="1400"/>
            </a:lvl2pPr>
            <a:lvl3pPr>
              <a:spcAft>
                <a:spcPts val="0"/>
              </a:spcAft>
              <a:defRPr sz="1200"/>
            </a:lvl3pPr>
            <a:lvl4pPr>
              <a:spcAft>
                <a:spcPts val="0"/>
              </a:spcAft>
              <a:defRPr sz="1200"/>
            </a:lvl4pPr>
            <a:lvl5pPr>
              <a:spcAft>
                <a:spcPts val="0"/>
              </a:spcAft>
              <a:defRPr sz="12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14pt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53CACA80-1BB5-3FE7-B5B8-7F5D78A4051B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ABE5956-D7C1-4A6F-8D83-EC0812364A8A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pPr algn="r"/>
            <a:r>
              <a:rPr lang="de-DE"/>
              <a:t>Arbeitsgruppe Elektrophysiologie und Rhythmologie – Deutsche Gesellschaft für Kardiologie e. V.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9881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 Start DGK 0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1F3C53A1-3E68-8273-AFDE-0DB05C55530C}"/>
              </a:ext>
            </a:extLst>
          </p:cNvPr>
          <p:cNvSpPr>
            <a:spLocks/>
          </p:cNvSpPr>
          <p:nvPr userDrawn="1"/>
        </p:nvSpPr>
        <p:spPr>
          <a:xfrm flipH="1">
            <a:off x="6399213" y="3599324"/>
            <a:ext cx="3203575" cy="2078037"/>
          </a:xfrm>
          <a:prstGeom prst="rect">
            <a:avLst/>
          </a:prstGeom>
          <a:solidFill>
            <a:srgbClr val="CE1342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9" name="Titel 12">
            <a:extLst>
              <a:ext uri="{FF2B5EF4-FFF2-40B4-BE49-F238E27FC236}">
                <a16:creationId xmlns:a16="http://schemas.microsoft.com/office/drawing/2014/main" id="{9A5D6B23-169E-96EA-5369-BE71F06D97C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7" y="3599212"/>
            <a:ext cx="5113338" cy="1258174"/>
          </a:xfrm>
        </p:spPr>
        <p:txBody>
          <a:bodyPr anchor="b"/>
          <a:lstStyle>
            <a:lvl1pPr>
              <a:defRPr sz="2000" b="0"/>
            </a:lvl1pPr>
          </a:lstStyle>
          <a:p>
            <a:r>
              <a:rPr lang="de-DE" dirty="0"/>
              <a:t>Abschnitt Headline Bild, Arial Regular 24pt </a:t>
            </a:r>
            <a:br>
              <a:rPr lang="de-DE" dirty="0"/>
            </a:br>
            <a:r>
              <a:rPr lang="de-DE" dirty="0"/>
              <a:t>(maximal vier Zeilen)</a:t>
            </a:r>
          </a:p>
        </p:txBody>
      </p:sp>
      <p:sp>
        <p:nvSpPr>
          <p:cNvPr id="20" name="Textplatzhalter 14">
            <a:extLst>
              <a:ext uri="{FF2B5EF4-FFF2-40B4-BE49-F238E27FC236}">
                <a16:creationId xmlns:a16="http://schemas.microsoft.com/office/drawing/2014/main" id="{141F378C-B7C3-6AB3-5BE8-69CAF8E69FC6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069975" y="5148884"/>
            <a:ext cx="5140325" cy="205184"/>
          </a:xfrm>
          <a:prstGeom prst="rect">
            <a:avLst/>
          </a:prstGeom>
        </p:spPr>
        <p:txBody>
          <a:bodyPr vert="horz" wrap="square" anchor="t" anchorCtr="0">
            <a:spAutoFit/>
          </a:bodyPr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2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marL="0" marR="0" lvl="0" indent="0" algn="l" defTabSz="91440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dirty="0"/>
              <a:t>Subheadline Arial Regular 14pt</a:t>
            </a:r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BB83386F-3074-F2C8-6EE7-EEFFBDCA6914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de-DE"/>
              <a:t>Arbeitsgruppe Elektrophysiologie und Rhythmologie – Deutsche Gesellschaft für Kardiologie e. V.</a:t>
            </a:r>
            <a:endParaRPr lang="de-DE" dirty="0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A65FD743-5996-CBC6-AD84-A8F192696213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14D10F45-594F-76A4-11EF-ED6214AC9B9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3397" y="972305"/>
            <a:ext cx="3646750" cy="1036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3250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68">
          <p15:clr>
            <a:srgbClr val="FBAE40"/>
          </p15:clr>
        </p15:guide>
        <p15:guide id="2" pos="403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it Bild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12">
            <a:extLst>
              <a:ext uri="{FF2B5EF4-FFF2-40B4-BE49-F238E27FC236}">
                <a16:creationId xmlns:a16="http://schemas.microsoft.com/office/drawing/2014/main" id="{19A6897A-F0DF-D861-16D7-B5BE719616F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69976" y="2011362"/>
            <a:ext cx="4249738" cy="4432301"/>
          </a:xfrm>
          <a:prstGeom prst="rect">
            <a:avLst/>
          </a:prstGeom>
        </p:spPr>
        <p:txBody>
          <a:bodyPr vert="horz" wrap="square" anchor="t" anchorCtr="0">
            <a:no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1pPr>
            <a:lvl2pPr marL="457200" indent="0">
              <a:spcAft>
                <a:spcPts val="0"/>
              </a:spcAft>
              <a:buNone/>
              <a:defRPr sz="1600"/>
            </a:lvl2pPr>
            <a:lvl3pPr marL="914400" indent="0">
              <a:spcAft>
                <a:spcPts val="0"/>
              </a:spcAft>
              <a:buNone/>
              <a:defRPr sz="1600"/>
            </a:lvl3pPr>
            <a:lvl4pPr marL="1371600" indent="0">
              <a:spcAft>
                <a:spcPts val="0"/>
              </a:spcAft>
              <a:buNone/>
              <a:defRPr sz="1600"/>
            </a:lvl4pPr>
            <a:lvl5pPr marL="1828800" indent="0">
              <a:spcAft>
                <a:spcPts val="0"/>
              </a:spcAft>
              <a:buNone/>
              <a:defRPr sz="1600"/>
            </a:lvl5pPr>
          </a:lstStyle>
          <a:p>
            <a:pPr lvl="0"/>
            <a:r>
              <a:rPr lang="de-DE" dirty="0"/>
              <a:t>Text Arial Regular 16pt</a:t>
            </a:r>
          </a:p>
        </p:txBody>
      </p:sp>
      <p:sp>
        <p:nvSpPr>
          <p:cNvPr id="14" name="Bildplatzhalter 2">
            <a:extLst>
              <a:ext uri="{FF2B5EF4-FFF2-40B4-BE49-F238E27FC236}">
                <a16:creationId xmlns:a16="http://schemas.microsoft.com/office/drawing/2014/main" id="{BFBB9372-3C9D-C262-2E24-2FA2DE7F8840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5631494" y="2011361"/>
            <a:ext cx="6353088" cy="3949323"/>
          </a:xfrm>
          <a:prstGeom prst="rect">
            <a:avLst/>
          </a:prstGeom>
          <a:solidFill>
            <a:srgbClr val="CCECFF"/>
          </a:solidFill>
        </p:spPr>
        <p:txBody>
          <a:bodyPr anchor="ctr"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19" name="Titel 6">
            <a:extLst>
              <a:ext uri="{FF2B5EF4-FFF2-40B4-BE49-F238E27FC236}">
                <a16:creationId xmlns:a16="http://schemas.microsoft.com/office/drawing/2014/main" id="{AB2CF5CE-77B8-FDCE-4FFD-BCF5CBF55DF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5" y="499952"/>
            <a:ext cx="9577387" cy="1020873"/>
          </a:xfrm>
          <a:prstGeom prst="rect">
            <a:avLst/>
          </a:prstGeom>
        </p:spPr>
        <p:txBody>
          <a:bodyPr vert="horz" anchor="t" anchorCtr="0">
            <a:noAutofit/>
          </a:bodyPr>
          <a:lstStyle>
            <a:lvl1pPr>
              <a:lnSpc>
                <a:spcPts val="3000"/>
              </a:lnSpc>
              <a:defRPr sz="2400" b="0"/>
            </a:lvl1pPr>
          </a:lstStyle>
          <a:p>
            <a:r>
              <a:rPr lang="de-DE" dirty="0"/>
              <a:t>Headline Weiß, Arial Regular 24pt</a:t>
            </a:r>
            <a:br>
              <a:rPr lang="de-DE" dirty="0"/>
            </a:br>
            <a:r>
              <a:rPr lang="de-DE" dirty="0"/>
              <a:t>(Maximal zwei Zeilen)</a:t>
            </a:r>
          </a:p>
        </p:txBody>
      </p:sp>
      <p:sp>
        <p:nvSpPr>
          <p:cNvPr id="9" name="Textplatzhalter 3">
            <a:extLst>
              <a:ext uri="{FF2B5EF4-FFF2-40B4-BE49-F238E27FC236}">
                <a16:creationId xmlns:a16="http://schemas.microsoft.com/office/drawing/2014/main" id="{56EBDF59-575F-26FE-814C-B8127DB6129C}"/>
              </a:ext>
            </a:extLst>
          </p:cNvPr>
          <p:cNvSpPr>
            <a:spLocks noGrp="1"/>
          </p:cNvSpPr>
          <p:nvPr>
            <p:ph type="body" sz="half" idx="17" hasCustomPrompt="1"/>
          </p:nvPr>
        </p:nvSpPr>
        <p:spPr>
          <a:xfrm>
            <a:off x="5631495" y="6168322"/>
            <a:ext cx="5818188" cy="184666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 anchor="b">
            <a:sp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/>
              <a:t>Bildunterschrift Arial Regular 10pt</a:t>
            </a:r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3DC4F482-5B29-B389-421B-6A429DF33234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5631495" y="6469951"/>
            <a:ext cx="436017" cy="107722"/>
          </a:xfrm>
          <a:solidFill>
            <a:schemeClr val="bg1">
              <a:alpha val="50000"/>
            </a:schemeClr>
          </a:solidFill>
        </p:spPr>
        <p:txBody>
          <a:bodyPr wrap="none">
            <a:spAutoFit/>
          </a:bodyPr>
          <a:lstStyle>
            <a:lvl1pPr marL="0" indent="0">
              <a:buNone/>
              <a:defRPr sz="1050" b="0" baseline="-2500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e-DE" dirty="0"/>
              <a:t>Bildquelle: 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039C4B9-A35A-8846-330C-086E45245F5E}"/>
              </a:ext>
            </a:extLst>
          </p:cNvPr>
          <p:cNvSpPr>
            <a:spLocks noGrp="1"/>
          </p:cNvSpPr>
          <p:nvPr>
            <p:ph type="sldNum" sz="quarter" idx="29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A4E3AC83-F24B-3554-F647-F0E9C63903A4}"/>
              </a:ext>
            </a:extLst>
          </p:cNvPr>
          <p:cNvSpPr>
            <a:spLocks noGrp="1"/>
          </p:cNvSpPr>
          <p:nvPr>
            <p:ph type="ftr" sz="quarter" idx="30"/>
          </p:nvPr>
        </p:nvSpPr>
        <p:spPr/>
        <p:txBody>
          <a:bodyPr/>
          <a:lstStyle/>
          <a:p>
            <a:pPr algn="r"/>
            <a:r>
              <a:rPr lang="de-DE"/>
              <a:t>Arbeitsgruppe Elektrophysiologie und Rhythmologie – Deutsche Gesellschaft für Kardiologie e. V.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932324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it Bild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82692AC-6424-1D20-3825-F2E7D1FEA04F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069975" y="2541589"/>
            <a:ext cx="4249738" cy="390207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/>
              <a:t>Text Arial Regular 16pt</a:t>
            </a:r>
          </a:p>
        </p:txBody>
      </p:sp>
      <p:sp>
        <p:nvSpPr>
          <p:cNvPr id="5" name="Titel 6">
            <a:extLst>
              <a:ext uri="{FF2B5EF4-FFF2-40B4-BE49-F238E27FC236}">
                <a16:creationId xmlns:a16="http://schemas.microsoft.com/office/drawing/2014/main" id="{35332F4C-48FD-BF73-FD49-D9C4CE3430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6" y="499952"/>
            <a:ext cx="4249737" cy="1511411"/>
          </a:xfrm>
          <a:prstGeom prst="rect">
            <a:avLst/>
          </a:prstGeom>
        </p:spPr>
        <p:txBody>
          <a:bodyPr vert="horz" anchor="b" anchorCtr="0">
            <a:noAutofit/>
          </a:bodyPr>
          <a:lstStyle>
            <a:lvl1pPr>
              <a:lnSpc>
                <a:spcPts val="2800"/>
              </a:lnSpc>
              <a:defRPr sz="2000" b="0"/>
            </a:lvl1pPr>
          </a:lstStyle>
          <a:p>
            <a:r>
              <a:rPr lang="de-DE" dirty="0"/>
              <a:t>Headline Weiß, Arial Regular 20pt</a:t>
            </a:r>
            <a:br>
              <a:rPr lang="de-DE" dirty="0"/>
            </a:br>
            <a:r>
              <a:rPr lang="de-DE" dirty="0"/>
              <a:t>(Maximal zwei Zeilen)</a:t>
            </a:r>
          </a:p>
        </p:txBody>
      </p:sp>
      <p:sp>
        <p:nvSpPr>
          <p:cNvPr id="13" name="Bildplatzhalter 2">
            <a:extLst>
              <a:ext uri="{FF2B5EF4-FFF2-40B4-BE49-F238E27FC236}">
                <a16:creationId xmlns:a16="http://schemas.microsoft.com/office/drawing/2014/main" id="{6784B03A-0CE9-6552-B61F-BCA8BEF20DD9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631495" y="0"/>
            <a:ext cx="7166929" cy="5960684"/>
          </a:xfrm>
          <a:prstGeom prst="rect">
            <a:avLst/>
          </a:prstGeom>
          <a:solidFill>
            <a:srgbClr val="CCECFF"/>
          </a:solidFill>
        </p:spPr>
        <p:txBody>
          <a:bodyPr anchor="ctr"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8" name="Textplatzhalter 3">
            <a:extLst>
              <a:ext uri="{FF2B5EF4-FFF2-40B4-BE49-F238E27FC236}">
                <a16:creationId xmlns:a16="http://schemas.microsoft.com/office/drawing/2014/main" id="{E77C58FA-D4C4-F55C-0BFC-DD596606CBCD}"/>
              </a:ext>
            </a:extLst>
          </p:cNvPr>
          <p:cNvSpPr>
            <a:spLocks noGrp="1"/>
          </p:cNvSpPr>
          <p:nvPr>
            <p:ph type="body" sz="half" idx="17" hasCustomPrompt="1"/>
          </p:nvPr>
        </p:nvSpPr>
        <p:spPr>
          <a:xfrm>
            <a:off x="5631495" y="6168322"/>
            <a:ext cx="5818188" cy="184666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 anchor="b">
            <a:sp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/>
              <a:t>Bildunterschrift Arial Regular 10pt</a:t>
            </a:r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7CFFDEDC-3828-4A7D-EDDA-AA795E9368B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631495" y="6469951"/>
            <a:ext cx="436017" cy="107722"/>
          </a:xfrm>
          <a:solidFill>
            <a:schemeClr val="bg1">
              <a:alpha val="50000"/>
            </a:schemeClr>
          </a:solidFill>
        </p:spPr>
        <p:txBody>
          <a:bodyPr wrap="none">
            <a:spAutoFit/>
          </a:bodyPr>
          <a:lstStyle>
            <a:lvl1pPr marL="0" indent="0">
              <a:buNone/>
              <a:defRPr sz="1050" b="0" baseline="-2500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e-DE" dirty="0"/>
              <a:t>Bildquelle: 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67680A1-B97F-9E05-76A1-67D73C0AD1BE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2BE3AB57-5C8E-3204-A401-F0843E7475A2}"/>
              </a:ext>
            </a:extLst>
          </p:cNvPr>
          <p:cNvSpPr>
            <a:spLocks noGrp="1"/>
          </p:cNvSpPr>
          <p:nvPr>
            <p:ph type="ftr" sz="quarter" idx="27"/>
          </p:nvPr>
        </p:nvSpPr>
        <p:spPr/>
        <p:txBody>
          <a:bodyPr/>
          <a:lstStyle/>
          <a:p>
            <a:pPr algn="r"/>
            <a:r>
              <a:rPr lang="de-DE"/>
              <a:t>Arbeitsgruppe Elektrophysiologie und Rhythmologie – Deutsche Gesellschaft für Kardiologie e. V.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238518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it Full-Bild 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2">
            <a:extLst>
              <a:ext uri="{FF2B5EF4-FFF2-40B4-BE49-F238E27FC236}">
                <a16:creationId xmlns:a16="http://schemas.microsoft.com/office/drawing/2014/main" id="{8B9698A4-657C-31D8-35E9-2EBC944C37C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12798425" cy="6443663"/>
          </a:xfrm>
          <a:prstGeom prst="rect">
            <a:avLst/>
          </a:prstGeom>
          <a:solidFill>
            <a:srgbClr val="CCECFF"/>
          </a:solidFill>
        </p:spPr>
        <p:txBody>
          <a:bodyPr anchor="ctr"/>
          <a:lstStyle>
            <a:lvl1pPr marL="285750" indent="-285750" algn="ctr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22" name="Textplatzhalter 3">
            <a:extLst>
              <a:ext uri="{FF2B5EF4-FFF2-40B4-BE49-F238E27FC236}">
                <a16:creationId xmlns:a16="http://schemas.microsoft.com/office/drawing/2014/main" id="{2DD57446-7E6D-0F0D-21EA-94468EED1CAD}"/>
              </a:ext>
            </a:extLst>
          </p:cNvPr>
          <p:cNvSpPr>
            <a:spLocks noGrp="1"/>
          </p:cNvSpPr>
          <p:nvPr>
            <p:ph type="body" sz="half" idx="17" hasCustomPrompt="1"/>
          </p:nvPr>
        </p:nvSpPr>
        <p:spPr>
          <a:xfrm>
            <a:off x="154216" y="5764852"/>
            <a:ext cx="5818188" cy="184666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 anchor="b">
            <a:sp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/>
              <a:t>Bildunterschrift Arial Regular 10pt</a:t>
            </a:r>
          </a:p>
        </p:txBody>
      </p:sp>
      <p:sp>
        <p:nvSpPr>
          <p:cNvPr id="2" name="Textplatzhalter 2">
            <a:extLst>
              <a:ext uri="{FF2B5EF4-FFF2-40B4-BE49-F238E27FC236}">
                <a16:creationId xmlns:a16="http://schemas.microsoft.com/office/drawing/2014/main" id="{17585873-DEDA-19F8-4BFA-4B07A2EF149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54216" y="6066481"/>
            <a:ext cx="436017" cy="107722"/>
          </a:xfrm>
          <a:solidFill>
            <a:schemeClr val="bg1">
              <a:alpha val="50000"/>
            </a:schemeClr>
          </a:solidFill>
        </p:spPr>
        <p:txBody>
          <a:bodyPr wrap="none">
            <a:spAutoFit/>
          </a:bodyPr>
          <a:lstStyle>
            <a:lvl1pPr marL="0" indent="0">
              <a:buNone/>
              <a:defRPr sz="1050" b="0" baseline="-2500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e-DE" dirty="0"/>
              <a:t>Bildquelle: 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63C5F60-9787-513B-A9EE-C6784826B639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84CAF7B9-FED1-E5A7-4315-1F78A551E654}"/>
              </a:ext>
            </a:extLst>
          </p:cNvPr>
          <p:cNvSpPr>
            <a:spLocks noGrp="1"/>
          </p:cNvSpPr>
          <p:nvPr>
            <p:ph type="ftr" sz="quarter" idx="27"/>
          </p:nvPr>
        </p:nvSpPr>
        <p:spPr/>
        <p:txBody>
          <a:bodyPr/>
          <a:lstStyle/>
          <a:p>
            <a:pPr algn="r"/>
            <a:r>
              <a:rPr lang="de-DE"/>
              <a:t>Arbeitsgruppe Elektrophysiologie und Rhythmologie – Deutsche Gesellschaft für Kardiologie e. V.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234301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2">
            <a:extLst>
              <a:ext uri="{FF2B5EF4-FFF2-40B4-BE49-F238E27FC236}">
                <a16:creationId xmlns:a16="http://schemas.microsoft.com/office/drawing/2014/main" id="{DF3E2F23-EAEF-3562-0EB3-66BE7DF3AAC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76225" y="236538"/>
            <a:ext cx="6122987" cy="5207298"/>
          </a:xfrm>
          <a:prstGeom prst="rect">
            <a:avLst/>
          </a:prstGeom>
          <a:solidFill>
            <a:srgbClr val="CCECFF"/>
          </a:solidFill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8" name="Bildplatzhalter 2">
            <a:extLst>
              <a:ext uri="{FF2B5EF4-FFF2-40B4-BE49-F238E27FC236}">
                <a16:creationId xmlns:a16="http://schemas.microsoft.com/office/drawing/2014/main" id="{A4B6CCBC-FD8E-1EDF-4CB2-A67BEEAB916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615112" y="2923836"/>
            <a:ext cx="4032249" cy="2520000"/>
          </a:xfrm>
          <a:prstGeom prst="rect">
            <a:avLst/>
          </a:prstGeom>
          <a:solidFill>
            <a:srgbClr val="CCECFF"/>
          </a:solidFill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9" name="Bildplatzhalter 2">
            <a:extLst>
              <a:ext uri="{FF2B5EF4-FFF2-40B4-BE49-F238E27FC236}">
                <a16:creationId xmlns:a16="http://schemas.microsoft.com/office/drawing/2014/main" id="{2445C816-0C95-6BEA-8040-1843317DA73D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615113" y="236538"/>
            <a:ext cx="4032249" cy="2520000"/>
          </a:xfrm>
          <a:prstGeom prst="rect">
            <a:avLst/>
          </a:prstGeom>
          <a:solidFill>
            <a:srgbClr val="CCECFF"/>
          </a:solidFill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10" name="Bildplatzhalter 2">
            <a:extLst>
              <a:ext uri="{FF2B5EF4-FFF2-40B4-BE49-F238E27FC236}">
                <a16:creationId xmlns:a16="http://schemas.microsoft.com/office/drawing/2014/main" id="{E837ED7B-1394-41ED-6954-DA4A9FCEFDE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276226" y="5640389"/>
            <a:ext cx="2919412" cy="1285618"/>
          </a:xfrm>
          <a:prstGeom prst="rect">
            <a:avLst/>
          </a:prstGeom>
          <a:solidFill>
            <a:srgbClr val="CCECFF"/>
          </a:solidFill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11" name="Bildplatzhalter 2">
            <a:extLst>
              <a:ext uri="{FF2B5EF4-FFF2-40B4-BE49-F238E27FC236}">
                <a16:creationId xmlns:a16="http://schemas.microsoft.com/office/drawing/2014/main" id="{382205BA-AFDF-C618-C62C-97EE048D387F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3429930" y="5640389"/>
            <a:ext cx="1655491" cy="1285618"/>
          </a:xfrm>
          <a:prstGeom prst="rect">
            <a:avLst/>
          </a:prstGeom>
          <a:solidFill>
            <a:srgbClr val="CCECFF"/>
          </a:solidFill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12" name="Bildplatzhalter 2">
            <a:extLst>
              <a:ext uri="{FF2B5EF4-FFF2-40B4-BE49-F238E27FC236}">
                <a16:creationId xmlns:a16="http://schemas.microsoft.com/office/drawing/2014/main" id="{79C6399F-F566-9A42-D91F-10C2538E69CF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5319713" y="5640389"/>
            <a:ext cx="5327648" cy="1285618"/>
          </a:xfrm>
          <a:prstGeom prst="rect">
            <a:avLst/>
          </a:prstGeom>
          <a:solidFill>
            <a:srgbClr val="CCECFF"/>
          </a:solidFill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2" name="Textplatzhalter 2">
            <a:extLst>
              <a:ext uri="{FF2B5EF4-FFF2-40B4-BE49-F238E27FC236}">
                <a16:creationId xmlns:a16="http://schemas.microsoft.com/office/drawing/2014/main" id="{7AB772E6-3BD3-4F9A-89B2-B2CCF8CA58B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0852989" y="2923837"/>
            <a:ext cx="1669210" cy="4002170"/>
          </a:xfrm>
          <a:solidFill>
            <a:schemeClr val="bg1">
              <a:alpha val="70000"/>
            </a:schemeClr>
          </a:solidFill>
        </p:spPr>
        <p:txBody>
          <a:bodyPr wrap="none" anchor="b" anchorCtr="0">
            <a:noAutofit/>
          </a:bodyPr>
          <a:lstStyle>
            <a:lvl1pPr marL="0" indent="0">
              <a:buNone/>
              <a:defRPr sz="1050" b="0" baseline="-2500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e-DE" dirty="0"/>
              <a:t>Bildquellen: </a:t>
            </a:r>
          </a:p>
        </p:txBody>
      </p:sp>
    </p:spTree>
    <p:extLst>
      <p:ext uri="{BB962C8B-B14F-4D97-AF65-F5344CB8AC3E}">
        <p14:creationId xmlns:p14="http://schemas.microsoft.com/office/powerpoint/2010/main" val="1898091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Kapitel Start DGK 0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1F3C53A1-3E68-8273-AFDE-0DB05C55530C}"/>
              </a:ext>
            </a:extLst>
          </p:cNvPr>
          <p:cNvSpPr>
            <a:spLocks/>
          </p:cNvSpPr>
          <p:nvPr userDrawn="1"/>
        </p:nvSpPr>
        <p:spPr>
          <a:xfrm flipH="1">
            <a:off x="11186406" y="3599324"/>
            <a:ext cx="1612018" cy="2078037"/>
          </a:xfrm>
          <a:prstGeom prst="rect">
            <a:avLst/>
          </a:prstGeom>
          <a:solidFill>
            <a:srgbClr val="CE1342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9" name="Titel 12">
            <a:extLst>
              <a:ext uri="{FF2B5EF4-FFF2-40B4-BE49-F238E27FC236}">
                <a16:creationId xmlns:a16="http://schemas.microsoft.com/office/drawing/2014/main" id="{9A5D6B23-169E-96EA-5369-BE71F06D97C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6" y="3599212"/>
            <a:ext cx="9577387" cy="1258174"/>
          </a:xfrm>
        </p:spPr>
        <p:txBody>
          <a:bodyPr anchor="b"/>
          <a:lstStyle>
            <a:lvl1pPr>
              <a:defRPr sz="2000" b="0"/>
            </a:lvl1pPr>
          </a:lstStyle>
          <a:p>
            <a:r>
              <a:rPr lang="de-DE" dirty="0"/>
              <a:t>Abschnitt Headline Bild, Arial Regular 24pt </a:t>
            </a:r>
            <a:br>
              <a:rPr lang="de-DE" dirty="0"/>
            </a:br>
            <a:r>
              <a:rPr lang="de-DE" dirty="0"/>
              <a:t>(maximal vier Zeilen)</a:t>
            </a:r>
          </a:p>
        </p:txBody>
      </p:sp>
      <p:sp>
        <p:nvSpPr>
          <p:cNvPr id="20" name="Textplatzhalter 14">
            <a:extLst>
              <a:ext uri="{FF2B5EF4-FFF2-40B4-BE49-F238E27FC236}">
                <a16:creationId xmlns:a16="http://schemas.microsoft.com/office/drawing/2014/main" id="{141F378C-B7C3-6AB3-5BE8-69CAF8E69FC6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069975" y="5148884"/>
            <a:ext cx="9577388" cy="205184"/>
          </a:xfrm>
          <a:prstGeom prst="rect">
            <a:avLst/>
          </a:prstGeom>
        </p:spPr>
        <p:txBody>
          <a:bodyPr vert="horz" wrap="square" anchor="t" anchorCtr="0">
            <a:spAutoFit/>
          </a:bodyPr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2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marL="0" marR="0" lvl="0" indent="0" algn="l" defTabSz="91440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dirty="0"/>
              <a:t>Subheadline Arial Regular 14pt</a:t>
            </a:r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1B69C789-B3A5-6E81-C251-B057E45BD01A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de-DE"/>
              <a:t>Arbeitsgruppe Elektrophysiologie und Rhythmologie – Deutsche Gesellschaft für Kardiologie e. V.</a:t>
            </a:r>
            <a:endParaRPr lang="de-DE" dirty="0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EA88DA5B-2B65-3949-34E7-61E072AC82A0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4F28A999-3279-6B0C-2F57-44B6162E663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3397" y="972305"/>
            <a:ext cx="3646750" cy="1036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95440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68">
          <p15:clr>
            <a:srgbClr val="FBAE40"/>
          </p15:clr>
        </p15:guide>
        <p15:guide id="2" pos="403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 Start DGK 0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Bildplatzhalter 13">
            <a:extLst>
              <a:ext uri="{FF2B5EF4-FFF2-40B4-BE49-F238E27FC236}">
                <a16:creationId xmlns:a16="http://schemas.microsoft.com/office/drawing/2014/main" id="{6D188554-1B7C-CE6F-5D52-78FFF0B2B529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6615111" y="0"/>
            <a:ext cx="6183313" cy="6699250"/>
          </a:xfrm>
          <a:prstGeom prst="rect">
            <a:avLst/>
          </a:prstGeom>
          <a:solidFill>
            <a:srgbClr val="CCECFF"/>
          </a:solidFill>
        </p:spPr>
        <p:txBody>
          <a:bodyPr anchor="ctr"/>
          <a:lstStyle>
            <a:lvl1pPr algn="l">
              <a:defRPr/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13" name="Titel 12">
            <a:extLst>
              <a:ext uri="{FF2B5EF4-FFF2-40B4-BE49-F238E27FC236}">
                <a16:creationId xmlns:a16="http://schemas.microsoft.com/office/drawing/2014/main" id="{F418B495-5B41-26AF-5D78-FD65F9EED3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7" y="3599212"/>
            <a:ext cx="5113338" cy="1258174"/>
          </a:xfrm>
        </p:spPr>
        <p:txBody>
          <a:bodyPr anchor="b"/>
          <a:lstStyle>
            <a:lvl1pPr>
              <a:defRPr sz="2000" b="0"/>
            </a:lvl1pPr>
          </a:lstStyle>
          <a:p>
            <a:r>
              <a:rPr lang="de-DE" dirty="0"/>
              <a:t>Abschnitt Headline Bild, Arial Regular 24pt </a:t>
            </a:r>
            <a:br>
              <a:rPr lang="de-DE" dirty="0"/>
            </a:br>
            <a:r>
              <a:rPr lang="de-DE" dirty="0"/>
              <a:t>(maximal vier Zeilen)</a:t>
            </a:r>
          </a:p>
        </p:txBody>
      </p:sp>
      <p:sp>
        <p:nvSpPr>
          <p:cNvPr id="19" name="Textplatzhalter 14">
            <a:extLst>
              <a:ext uri="{FF2B5EF4-FFF2-40B4-BE49-F238E27FC236}">
                <a16:creationId xmlns:a16="http://schemas.microsoft.com/office/drawing/2014/main" id="{4C294FB0-F539-1D22-C010-F72171F8DBC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069975" y="5148884"/>
            <a:ext cx="5140325" cy="205184"/>
          </a:xfrm>
          <a:prstGeom prst="rect">
            <a:avLst/>
          </a:prstGeom>
        </p:spPr>
        <p:txBody>
          <a:bodyPr vert="horz" wrap="square" anchor="t" anchorCtr="0">
            <a:spAutoFit/>
          </a:bodyPr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2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marL="0" marR="0" lvl="0" indent="0" algn="l" defTabSz="91440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dirty="0"/>
              <a:t>Subheadline Arial Regular 14pt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CE8EE35-07F6-A97A-D348-59367D30A089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768783" y="182047"/>
            <a:ext cx="436017" cy="107722"/>
          </a:xfrm>
          <a:solidFill>
            <a:schemeClr val="bg1">
              <a:alpha val="70000"/>
            </a:schemeClr>
          </a:solidFill>
        </p:spPr>
        <p:txBody>
          <a:bodyPr wrap="none">
            <a:spAutoFit/>
          </a:bodyPr>
          <a:lstStyle>
            <a:lvl1pPr marL="0" indent="0">
              <a:buNone/>
              <a:defRPr sz="1050" b="0" baseline="-2500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e-DE" dirty="0"/>
              <a:t>Bildquelle: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0D53928-D010-5600-40E8-39A08E5313AE}"/>
              </a:ext>
            </a:extLst>
          </p:cNvPr>
          <p:cNvSpPr>
            <a:spLocks noGrp="1"/>
          </p:cNvSpPr>
          <p:nvPr>
            <p:ph type="ftr" sz="quarter" idx="25"/>
          </p:nvPr>
        </p:nvSpPr>
        <p:spPr/>
        <p:txBody>
          <a:bodyPr/>
          <a:lstStyle/>
          <a:p>
            <a:r>
              <a:rPr lang="de-DE"/>
              <a:t>Arbeitsgruppe Elektrophysiologie und Rhythmologie – Deutsche Gesellschaft für Kardiologie e. V.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E0309C1-CE58-F42B-F331-2A960CD50444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588031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68" userDrawn="1">
          <p15:clr>
            <a:srgbClr val="FBAE40"/>
          </p15:clr>
        </p15:guide>
        <p15:guide id="2" pos="4031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 Start DGK 03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hteck 28">
            <a:extLst>
              <a:ext uri="{FF2B5EF4-FFF2-40B4-BE49-F238E27FC236}">
                <a16:creationId xmlns:a16="http://schemas.microsoft.com/office/drawing/2014/main" id="{DF77EA6E-0F81-AAE7-EF81-24CE4DE2A93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0" y="0"/>
            <a:ext cx="6399213" cy="7199313"/>
          </a:xfrm>
          <a:prstGeom prst="rect">
            <a:avLst/>
          </a:prstGeom>
          <a:solidFill>
            <a:srgbClr val="CE1342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36" name="Titel 12">
            <a:extLst>
              <a:ext uri="{FF2B5EF4-FFF2-40B4-BE49-F238E27FC236}">
                <a16:creationId xmlns:a16="http://schemas.microsoft.com/office/drawing/2014/main" id="{7C16473D-DF59-6FA9-1962-62AE19ED99D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7" y="3599322"/>
            <a:ext cx="5113338" cy="1258064"/>
          </a:xfrm>
        </p:spPr>
        <p:txBody>
          <a:bodyPr anchor="b"/>
          <a:lstStyle>
            <a:lvl1pPr>
              <a:defRPr sz="2000" b="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Abschnitt Headline Bild, Arial Regular 24pt </a:t>
            </a:r>
            <a:br>
              <a:rPr lang="de-DE" dirty="0"/>
            </a:br>
            <a:r>
              <a:rPr lang="de-DE" dirty="0"/>
              <a:t>(maximal vier Zeilen)</a:t>
            </a:r>
          </a:p>
        </p:txBody>
      </p:sp>
      <p:sp>
        <p:nvSpPr>
          <p:cNvPr id="37" name="Textplatzhalter 14">
            <a:extLst>
              <a:ext uri="{FF2B5EF4-FFF2-40B4-BE49-F238E27FC236}">
                <a16:creationId xmlns:a16="http://schemas.microsoft.com/office/drawing/2014/main" id="{618CF93A-71AA-438A-FDD5-B421FEA175F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069975" y="5148884"/>
            <a:ext cx="5140325" cy="205184"/>
          </a:xfrm>
          <a:prstGeom prst="rect">
            <a:avLst/>
          </a:prstGeom>
        </p:spPr>
        <p:txBody>
          <a:bodyPr vert="horz" wrap="square" anchor="t" anchorCtr="0">
            <a:spAutoFit/>
          </a:bodyPr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2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marL="0" marR="0" lvl="0" indent="0" algn="l" defTabSz="91440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dirty="0"/>
              <a:t>Subheadline Arial Regular 14pt</a:t>
            </a:r>
          </a:p>
        </p:txBody>
      </p:sp>
      <p:sp>
        <p:nvSpPr>
          <p:cNvPr id="43" name="Textplatzhalter 38">
            <a:extLst>
              <a:ext uri="{FF2B5EF4-FFF2-40B4-BE49-F238E27FC236}">
                <a16:creationId xmlns:a16="http://schemas.microsoft.com/office/drawing/2014/main" id="{B34E6C08-EE6C-6B49-6333-9D628C181E2A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478713" y="3599322"/>
            <a:ext cx="4249735" cy="2419930"/>
          </a:xfrm>
          <a:prstGeom prst="rect">
            <a:avLst/>
          </a:prstGeom>
        </p:spPr>
        <p:txBody>
          <a:bodyPr anchor="t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600" b="0">
                <a:solidFill>
                  <a:schemeClr val="tx1"/>
                </a:solidFill>
              </a:defRPr>
            </a:lvl1pPr>
            <a:lvl5pPr>
              <a:defRPr/>
            </a:lvl5pPr>
          </a:lstStyle>
          <a:p>
            <a:pPr lvl="0"/>
            <a:r>
              <a:rPr lang="de-DE" dirty="0"/>
              <a:t>Kontakt</a:t>
            </a:r>
          </a:p>
          <a:p>
            <a:pPr lvl="0"/>
            <a:endParaRPr lang="de-DE" dirty="0"/>
          </a:p>
          <a:p>
            <a:pPr lvl="0"/>
            <a:r>
              <a:rPr lang="de-DE" dirty="0"/>
              <a:t>M. Musterperson</a:t>
            </a:r>
          </a:p>
          <a:p>
            <a:pPr lvl="0"/>
            <a:r>
              <a:rPr lang="de-DE" dirty="0"/>
              <a:t>Musterfirma</a:t>
            </a:r>
          </a:p>
          <a:p>
            <a:pPr lvl="0"/>
            <a:endParaRPr lang="de-DE" dirty="0"/>
          </a:p>
          <a:p>
            <a:pPr lvl="0"/>
            <a:r>
              <a:rPr lang="de-DE" dirty="0"/>
              <a:t>+49 (0) 211 123 456 -7</a:t>
            </a:r>
          </a:p>
          <a:p>
            <a:pPr lvl="0"/>
            <a:r>
              <a:rPr lang="de-DE" dirty="0"/>
              <a:t>m.musterperson@musterfirma.org</a:t>
            </a:r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90FEDF50-6D13-BD8D-5C43-245A636DC605}"/>
              </a:ext>
            </a:extLst>
          </p:cNvPr>
          <p:cNvSpPr>
            <a:spLocks noGrp="1"/>
          </p:cNvSpPr>
          <p:nvPr>
            <p:ph type="ftr" sz="quarter" idx="27"/>
          </p:nvPr>
        </p:nvSpPr>
        <p:spPr/>
        <p:txBody>
          <a:bodyPr/>
          <a:lstStyle/>
          <a:p>
            <a:r>
              <a:rPr lang="de-DE"/>
              <a:t>Arbeitsgruppe Elektrophysiologie und Rhythmologie – Deutsche Gesellschaft für Kardiologie e. V.</a:t>
            </a:r>
            <a:endParaRPr lang="de-DE" dirty="0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FFB5391B-FA92-E41C-A521-3A9579180196}"/>
              </a:ext>
            </a:extLst>
          </p:cNvPr>
          <p:cNvSpPr>
            <a:spLocks noGrp="1"/>
          </p:cNvSpPr>
          <p:nvPr>
            <p:ph type="sldNum" sz="quarter" idx="28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  <p:grpSp>
        <p:nvGrpSpPr>
          <p:cNvPr id="25" name="Grafik 5">
            <a:extLst>
              <a:ext uri="{FF2B5EF4-FFF2-40B4-BE49-F238E27FC236}">
                <a16:creationId xmlns:a16="http://schemas.microsoft.com/office/drawing/2014/main" id="{A8E8C1BE-1CB0-43DD-C8DB-B83DEA03AD3E}"/>
              </a:ext>
            </a:extLst>
          </p:cNvPr>
          <p:cNvGrpSpPr/>
          <p:nvPr userDrawn="1"/>
        </p:nvGrpSpPr>
        <p:grpSpPr>
          <a:xfrm>
            <a:off x="1069974" y="984445"/>
            <a:ext cx="3571332" cy="1018148"/>
            <a:chOff x="1063397" y="972305"/>
            <a:chExt cx="3649080" cy="1040313"/>
          </a:xfrm>
          <a:solidFill>
            <a:schemeClr val="bg1"/>
          </a:solidFill>
        </p:grpSpPr>
        <p:grpSp>
          <p:nvGrpSpPr>
            <p:cNvPr id="26" name="Grafik 5">
              <a:extLst>
                <a:ext uri="{FF2B5EF4-FFF2-40B4-BE49-F238E27FC236}">
                  <a16:creationId xmlns:a16="http://schemas.microsoft.com/office/drawing/2014/main" id="{169016F4-1509-C13B-7C1A-9409B71C6555}"/>
                </a:ext>
              </a:extLst>
            </p:cNvPr>
            <p:cNvGrpSpPr/>
            <p:nvPr/>
          </p:nvGrpSpPr>
          <p:grpSpPr>
            <a:xfrm>
              <a:off x="2259134" y="1100465"/>
              <a:ext cx="2381106" cy="714786"/>
              <a:chOff x="2259134" y="1100465"/>
              <a:chExt cx="2381106" cy="714786"/>
            </a:xfrm>
            <a:grpFill/>
          </p:grpSpPr>
          <p:sp>
            <p:nvSpPr>
              <p:cNvPr id="30" name="Freihandform: Form 29">
                <a:extLst>
                  <a:ext uri="{FF2B5EF4-FFF2-40B4-BE49-F238E27FC236}">
                    <a16:creationId xmlns:a16="http://schemas.microsoft.com/office/drawing/2014/main" id="{2E7D9603-F623-0B29-CF6D-6CBCE1FCE8B7}"/>
                  </a:ext>
                </a:extLst>
              </p:cNvPr>
              <p:cNvSpPr/>
              <p:nvPr/>
            </p:nvSpPr>
            <p:spPr>
              <a:xfrm>
                <a:off x="2259134" y="1109902"/>
                <a:ext cx="652220" cy="695795"/>
              </a:xfrm>
              <a:custGeom>
                <a:avLst/>
                <a:gdLst>
                  <a:gd name="connsiteX0" fmla="*/ 451475 w 652220"/>
                  <a:gd name="connsiteY0" fmla="*/ 552488 h 695795"/>
                  <a:gd name="connsiteX1" fmla="*/ 200163 w 652220"/>
                  <a:gd name="connsiteY1" fmla="*/ 552488 h 695795"/>
                  <a:gd name="connsiteX2" fmla="*/ 152395 w 652220"/>
                  <a:gd name="connsiteY2" fmla="*/ 695795 h 695795"/>
                  <a:gd name="connsiteX3" fmla="*/ 0 w 652220"/>
                  <a:gd name="connsiteY3" fmla="*/ 695795 h 695795"/>
                  <a:gd name="connsiteX4" fmla="*/ 259001 w 652220"/>
                  <a:gd name="connsiteY4" fmla="*/ 0 h 695795"/>
                  <a:gd name="connsiteX5" fmla="*/ 391822 w 652220"/>
                  <a:gd name="connsiteY5" fmla="*/ 0 h 695795"/>
                  <a:gd name="connsiteX6" fmla="*/ 652221 w 652220"/>
                  <a:gd name="connsiteY6" fmla="*/ 695795 h 695795"/>
                  <a:gd name="connsiteX7" fmla="*/ 499826 w 652220"/>
                  <a:gd name="connsiteY7" fmla="*/ 695795 h 695795"/>
                  <a:gd name="connsiteX8" fmla="*/ 451591 w 652220"/>
                  <a:gd name="connsiteY8" fmla="*/ 552488 h 695795"/>
                  <a:gd name="connsiteX9" fmla="*/ 238845 w 652220"/>
                  <a:gd name="connsiteY9" fmla="*/ 436328 h 695795"/>
                  <a:gd name="connsiteX10" fmla="*/ 412793 w 652220"/>
                  <a:gd name="connsiteY10" fmla="*/ 436328 h 695795"/>
                  <a:gd name="connsiteX11" fmla="*/ 325295 w 652220"/>
                  <a:gd name="connsiteY11" fmla="*/ 175929 h 695795"/>
                  <a:gd name="connsiteX12" fmla="*/ 238845 w 652220"/>
                  <a:gd name="connsiteY12" fmla="*/ 436328 h 6957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652220" h="695795">
                    <a:moveTo>
                      <a:pt x="451475" y="552488"/>
                    </a:moveTo>
                    <a:lnTo>
                      <a:pt x="200163" y="552488"/>
                    </a:lnTo>
                    <a:lnTo>
                      <a:pt x="152395" y="695795"/>
                    </a:lnTo>
                    <a:lnTo>
                      <a:pt x="0" y="695795"/>
                    </a:lnTo>
                    <a:lnTo>
                      <a:pt x="259001" y="0"/>
                    </a:lnTo>
                    <a:lnTo>
                      <a:pt x="391822" y="0"/>
                    </a:lnTo>
                    <a:lnTo>
                      <a:pt x="652221" y="695795"/>
                    </a:lnTo>
                    <a:lnTo>
                      <a:pt x="499826" y="695795"/>
                    </a:lnTo>
                    <a:lnTo>
                      <a:pt x="451591" y="552488"/>
                    </a:lnTo>
                    <a:close/>
                    <a:moveTo>
                      <a:pt x="238845" y="436328"/>
                    </a:moveTo>
                    <a:lnTo>
                      <a:pt x="412793" y="436328"/>
                    </a:lnTo>
                    <a:lnTo>
                      <a:pt x="325295" y="175929"/>
                    </a:lnTo>
                    <a:lnTo>
                      <a:pt x="238845" y="436328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31" name="Freihandform: Form 30">
                <a:extLst>
                  <a:ext uri="{FF2B5EF4-FFF2-40B4-BE49-F238E27FC236}">
                    <a16:creationId xmlns:a16="http://schemas.microsoft.com/office/drawing/2014/main" id="{84626A5C-1917-5E8D-A847-0A03B4E4B2D6}"/>
                  </a:ext>
                </a:extLst>
              </p:cNvPr>
              <p:cNvSpPr/>
              <p:nvPr/>
            </p:nvSpPr>
            <p:spPr>
              <a:xfrm>
                <a:off x="2894694" y="1100465"/>
                <a:ext cx="567751" cy="714786"/>
              </a:xfrm>
              <a:custGeom>
                <a:avLst/>
                <a:gdLst>
                  <a:gd name="connsiteX0" fmla="*/ 567635 w 567751"/>
                  <a:gd name="connsiteY0" fmla="*/ 617384 h 714786"/>
                  <a:gd name="connsiteX1" fmla="*/ 458232 w 567751"/>
                  <a:gd name="connsiteY1" fmla="*/ 689271 h 714786"/>
                  <a:gd name="connsiteX2" fmla="*/ 301527 w 567751"/>
                  <a:gd name="connsiteY2" fmla="*/ 714786 h 714786"/>
                  <a:gd name="connsiteX3" fmla="*/ 143074 w 567751"/>
                  <a:gd name="connsiteY3" fmla="*/ 675406 h 714786"/>
                  <a:gd name="connsiteX4" fmla="*/ 37982 w 567751"/>
                  <a:gd name="connsiteY4" fmla="*/ 560994 h 714786"/>
                  <a:gd name="connsiteX5" fmla="*/ 0 w 567751"/>
                  <a:gd name="connsiteY5" fmla="*/ 384715 h 714786"/>
                  <a:gd name="connsiteX6" fmla="*/ 0 w 567751"/>
                  <a:gd name="connsiteY6" fmla="*/ 337412 h 714786"/>
                  <a:gd name="connsiteX7" fmla="*/ 35070 w 567751"/>
                  <a:gd name="connsiteY7" fmla="*/ 157055 h 714786"/>
                  <a:gd name="connsiteX8" fmla="*/ 136433 w 567751"/>
                  <a:gd name="connsiteY8" fmla="*/ 40429 h 714786"/>
                  <a:gd name="connsiteX9" fmla="*/ 291507 w 567751"/>
                  <a:gd name="connsiteY9" fmla="*/ 0 h 714786"/>
                  <a:gd name="connsiteX10" fmla="*/ 485029 w 567751"/>
                  <a:gd name="connsiteY10" fmla="*/ 59070 h 714786"/>
                  <a:gd name="connsiteX11" fmla="*/ 567751 w 567751"/>
                  <a:gd name="connsiteY11" fmla="*/ 230922 h 714786"/>
                  <a:gd name="connsiteX12" fmla="*/ 428173 w 567751"/>
                  <a:gd name="connsiteY12" fmla="*/ 230922 h 714786"/>
                  <a:gd name="connsiteX13" fmla="*/ 385880 w 567751"/>
                  <a:gd name="connsiteY13" fmla="*/ 143423 h 714786"/>
                  <a:gd name="connsiteX14" fmla="*/ 295818 w 567751"/>
                  <a:gd name="connsiteY14" fmla="*/ 115694 h 714786"/>
                  <a:gd name="connsiteX15" fmla="*/ 184435 w 567751"/>
                  <a:gd name="connsiteY15" fmla="*/ 170686 h 714786"/>
                  <a:gd name="connsiteX16" fmla="*/ 145754 w 567751"/>
                  <a:gd name="connsiteY16" fmla="*/ 334149 h 714786"/>
                  <a:gd name="connsiteX17" fmla="*/ 145754 w 567751"/>
                  <a:gd name="connsiteY17" fmla="*/ 378540 h 714786"/>
                  <a:gd name="connsiteX18" fmla="*/ 187347 w 567751"/>
                  <a:gd name="connsiteY18" fmla="*/ 543867 h 714786"/>
                  <a:gd name="connsiteX19" fmla="*/ 309217 w 567751"/>
                  <a:gd name="connsiteY19" fmla="*/ 599791 h 714786"/>
                  <a:gd name="connsiteX20" fmla="*/ 424328 w 567751"/>
                  <a:gd name="connsiteY20" fmla="*/ 565421 h 714786"/>
                  <a:gd name="connsiteX21" fmla="*/ 424328 w 567751"/>
                  <a:gd name="connsiteY21" fmla="*/ 445533 h 714786"/>
                  <a:gd name="connsiteX22" fmla="*/ 293837 w 567751"/>
                  <a:gd name="connsiteY22" fmla="*/ 445533 h 714786"/>
                  <a:gd name="connsiteX23" fmla="*/ 293837 w 567751"/>
                  <a:gd name="connsiteY23" fmla="*/ 339975 h 714786"/>
                  <a:gd name="connsiteX24" fmla="*/ 567635 w 567751"/>
                  <a:gd name="connsiteY24" fmla="*/ 339975 h 714786"/>
                  <a:gd name="connsiteX25" fmla="*/ 567635 w 567751"/>
                  <a:gd name="connsiteY25" fmla="*/ 617617 h 7147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567751" h="714786">
                    <a:moveTo>
                      <a:pt x="567635" y="617384"/>
                    </a:moveTo>
                    <a:cubicBezTo>
                      <a:pt x="541886" y="648259"/>
                      <a:pt x="505302" y="672260"/>
                      <a:pt x="458232" y="689271"/>
                    </a:cubicBezTo>
                    <a:cubicBezTo>
                      <a:pt x="411046" y="706281"/>
                      <a:pt x="358850" y="714786"/>
                      <a:pt x="301527" y="714786"/>
                    </a:cubicBezTo>
                    <a:cubicBezTo>
                      <a:pt x="241291" y="714786"/>
                      <a:pt x="188513" y="701621"/>
                      <a:pt x="143074" y="675406"/>
                    </a:cubicBezTo>
                    <a:cubicBezTo>
                      <a:pt x="97635" y="649191"/>
                      <a:pt x="62566" y="610976"/>
                      <a:pt x="37982" y="560994"/>
                    </a:cubicBezTo>
                    <a:cubicBezTo>
                      <a:pt x="13282" y="511011"/>
                      <a:pt x="583" y="452174"/>
                      <a:pt x="0" y="384715"/>
                    </a:cubicBezTo>
                    <a:lnTo>
                      <a:pt x="0" y="337412"/>
                    </a:lnTo>
                    <a:cubicBezTo>
                      <a:pt x="0" y="267972"/>
                      <a:pt x="11651" y="207853"/>
                      <a:pt x="35070" y="157055"/>
                    </a:cubicBezTo>
                    <a:cubicBezTo>
                      <a:pt x="58488" y="106257"/>
                      <a:pt x="92276" y="67343"/>
                      <a:pt x="136433" y="40429"/>
                    </a:cubicBezTo>
                    <a:cubicBezTo>
                      <a:pt x="180590" y="13515"/>
                      <a:pt x="232204" y="0"/>
                      <a:pt x="291507" y="0"/>
                    </a:cubicBezTo>
                    <a:cubicBezTo>
                      <a:pt x="373996" y="0"/>
                      <a:pt x="438542" y="19690"/>
                      <a:pt x="485029" y="59070"/>
                    </a:cubicBezTo>
                    <a:cubicBezTo>
                      <a:pt x="531517" y="98451"/>
                      <a:pt x="559130" y="155657"/>
                      <a:pt x="567751" y="230922"/>
                    </a:cubicBezTo>
                    <a:lnTo>
                      <a:pt x="428173" y="230922"/>
                    </a:lnTo>
                    <a:cubicBezTo>
                      <a:pt x="421765" y="191076"/>
                      <a:pt x="407667" y="161948"/>
                      <a:pt x="385880" y="143423"/>
                    </a:cubicBezTo>
                    <a:cubicBezTo>
                      <a:pt x="364092" y="124898"/>
                      <a:pt x="334033" y="115694"/>
                      <a:pt x="295818" y="115694"/>
                    </a:cubicBezTo>
                    <a:cubicBezTo>
                      <a:pt x="247117" y="115694"/>
                      <a:pt x="209950" y="133986"/>
                      <a:pt x="184435" y="170686"/>
                    </a:cubicBezTo>
                    <a:cubicBezTo>
                      <a:pt x="158919" y="207271"/>
                      <a:pt x="145987" y="261797"/>
                      <a:pt x="145754" y="334149"/>
                    </a:cubicBezTo>
                    <a:lnTo>
                      <a:pt x="145754" y="378540"/>
                    </a:lnTo>
                    <a:cubicBezTo>
                      <a:pt x="145754" y="451475"/>
                      <a:pt x="159618" y="506584"/>
                      <a:pt x="187347" y="543867"/>
                    </a:cubicBezTo>
                    <a:cubicBezTo>
                      <a:pt x="215077" y="581150"/>
                      <a:pt x="255739" y="599791"/>
                      <a:pt x="309217" y="599791"/>
                    </a:cubicBezTo>
                    <a:cubicBezTo>
                      <a:pt x="362694" y="599791"/>
                      <a:pt x="401492" y="588373"/>
                      <a:pt x="424328" y="565421"/>
                    </a:cubicBezTo>
                    <a:lnTo>
                      <a:pt x="424328" y="445533"/>
                    </a:lnTo>
                    <a:lnTo>
                      <a:pt x="293837" y="445533"/>
                    </a:lnTo>
                    <a:lnTo>
                      <a:pt x="293837" y="339975"/>
                    </a:lnTo>
                    <a:lnTo>
                      <a:pt x="567635" y="339975"/>
                    </a:lnTo>
                    <a:lnTo>
                      <a:pt x="567635" y="617617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32" name="Freihandform: Form 31">
                <a:extLst>
                  <a:ext uri="{FF2B5EF4-FFF2-40B4-BE49-F238E27FC236}">
                    <a16:creationId xmlns:a16="http://schemas.microsoft.com/office/drawing/2014/main" id="{646DF90F-545F-9EE0-FE31-534FB55BC8A9}"/>
                  </a:ext>
                </a:extLst>
              </p:cNvPr>
              <p:cNvSpPr/>
              <p:nvPr/>
            </p:nvSpPr>
            <p:spPr>
              <a:xfrm>
                <a:off x="3562877" y="1109902"/>
                <a:ext cx="466387" cy="695795"/>
              </a:xfrm>
              <a:custGeom>
                <a:avLst/>
                <a:gdLst>
                  <a:gd name="connsiteX0" fmla="*/ 418502 w 466387"/>
                  <a:gd name="connsiteY0" fmla="*/ 394268 h 695795"/>
                  <a:gd name="connsiteX1" fmla="*/ 143307 w 466387"/>
                  <a:gd name="connsiteY1" fmla="*/ 394268 h 695795"/>
                  <a:gd name="connsiteX2" fmla="*/ 143307 w 466387"/>
                  <a:gd name="connsiteY2" fmla="*/ 580684 h 695795"/>
                  <a:gd name="connsiteX3" fmla="*/ 466388 w 466387"/>
                  <a:gd name="connsiteY3" fmla="*/ 580684 h 695795"/>
                  <a:gd name="connsiteX4" fmla="*/ 466388 w 466387"/>
                  <a:gd name="connsiteY4" fmla="*/ 695795 h 695795"/>
                  <a:gd name="connsiteX5" fmla="*/ 0 w 466387"/>
                  <a:gd name="connsiteY5" fmla="*/ 695795 h 695795"/>
                  <a:gd name="connsiteX6" fmla="*/ 0 w 466387"/>
                  <a:gd name="connsiteY6" fmla="*/ 0 h 695795"/>
                  <a:gd name="connsiteX7" fmla="*/ 465456 w 466387"/>
                  <a:gd name="connsiteY7" fmla="*/ 0 h 695795"/>
                  <a:gd name="connsiteX8" fmla="*/ 465456 w 466387"/>
                  <a:gd name="connsiteY8" fmla="*/ 116160 h 695795"/>
                  <a:gd name="connsiteX9" fmla="*/ 143423 w 466387"/>
                  <a:gd name="connsiteY9" fmla="*/ 116160 h 695795"/>
                  <a:gd name="connsiteX10" fmla="*/ 143423 w 466387"/>
                  <a:gd name="connsiteY10" fmla="*/ 281953 h 695795"/>
                  <a:gd name="connsiteX11" fmla="*/ 418619 w 466387"/>
                  <a:gd name="connsiteY11" fmla="*/ 281953 h 695795"/>
                  <a:gd name="connsiteX12" fmla="*/ 418619 w 466387"/>
                  <a:gd name="connsiteY12" fmla="*/ 394268 h 6957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466387" h="695795">
                    <a:moveTo>
                      <a:pt x="418502" y="394268"/>
                    </a:moveTo>
                    <a:lnTo>
                      <a:pt x="143307" y="394268"/>
                    </a:lnTo>
                    <a:lnTo>
                      <a:pt x="143307" y="580684"/>
                    </a:lnTo>
                    <a:lnTo>
                      <a:pt x="466388" y="580684"/>
                    </a:lnTo>
                    <a:lnTo>
                      <a:pt x="466388" y="695795"/>
                    </a:lnTo>
                    <a:lnTo>
                      <a:pt x="0" y="695795"/>
                    </a:lnTo>
                    <a:lnTo>
                      <a:pt x="0" y="0"/>
                    </a:lnTo>
                    <a:lnTo>
                      <a:pt x="465456" y="0"/>
                    </a:lnTo>
                    <a:lnTo>
                      <a:pt x="465456" y="116160"/>
                    </a:lnTo>
                    <a:lnTo>
                      <a:pt x="143423" y="116160"/>
                    </a:lnTo>
                    <a:lnTo>
                      <a:pt x="143423" y="281953"/>
                    </a:lnTo>
                    <a:lnTo>
                      <a:pt x="418619" y="281953"/>
                    </a:lnTo>
                    <a:lnTo>
                      <a:pt x="418619" y="394268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33" name="Freihandform: Form 32">
                <a:extLst>
                  <a:ext uri="{FF2B5EF4-FFF2-40B4-BE49-F238E27FC236}">
                    <a16:creationId xmlns:a16="http://schemas.microsoft.com/office/drawing/2014/main" id="{A27A692E-CE1B-60BC-3636-FE26B8E84E35}"/>
                  </a:ext>
                </a:extLst>
              </p:cNvPr>
              <p:cNvSpPr/>
              <p:nvPr/>
            </p:nvSpPr>
            <p:spPr>
              <a:xfrm>
                <a:off x="4107442" y="1109902"/>
                <a:ext cx="532798" cy="695795"/>
              </a:xfrm>
              <a:custGeom>
                <a:avLst/>
                <a:gdLst>
                  <a:gd name="connsiteX0" fmla="*/ 143307 w 532798"/>
                  <a:gd name="connsiteY0" fmla="*/ 450659 h 695795"/>
                  <a:gd name="connsiteX1" fmla="*/ 143307 w 532798"/>
                  <a:gd name="connsiteY1" fmla="*/ 695795 h 695795"/>
                  <a:gd name="connsiteX2" fmla="*/ 0 w 532798"/>
                  <a:gd name="connsiteY2" fmla="*/ 695795 h 695795"/>
                  <a:gd name="connsiteX3" fmla="*/ 0 w 532798"/>
                  <a:gd name="connsiteY3" fmla="*/ 0 h 695795"/>
                  <a:gd name="connsiteX4" fmla="*/ 271468 w 532798"/>
                  <a:gd name="connsiteY4" fmla="*/ 0 h 695795"/>
                  <a:gd name="connsiteX5" fmla="*/ 409298 w 532798"/>
                  <a:gd name="connsiteY5" fmla="*/ 28661 h 695795"/>
                  <a:gd name="connsiteX6" fmla="*/ 500758 w 532798"/>
                  <a:gd name="connsiteY6" fmla="*/ 110102 h 695795"/>
                  <a:gd name="connsiteX7" fmla="*/ 532798 w 532798"/>
                  <a:gd name="connsiteY7" fmla="*/ 230339 h 695795"/>
                  <a:gd name="connsiteX8" fmla="*/ 462776 w 532798"/>
                  <a:gd name="connsiteY8" fmla="*/ 391589 h 695795"/>
                  <a:gd name="connsiteX9" fmla="*/ 269021 w 532798"/>
                  <a:gd name="connsiteY9" fmla="*/ 450659 h 695795"/>
                  <a:gd name="connsiteX10" fmla="*/ 143307 w 532798"/>
                  <a:gd name="connsiteY10" fmla="*/ 450659 h 695795"/>
                  <a:gd name="connsiteX11" fmla="*/ 143307 w 532798"/>
                  <a:gd name="connsiteY11" fmla="*/ 334499 h 695795"/>
                  <a:gd name="connsiteX12" fmla="*/ 271351 w 532798"/>
                  <a:gd name="connsiteY12" fmla="*/ 334499 h 695795"/>
                  <a:gd name="connsiteX13" fmla="*/ 358034 w 532798"/>
                  <a:gd name="connsiteY13" fmla="*/ 307702 h 695795"/>
                  <a:gd name="connsiteX14" fmla="*/ 387861 w 532798"/>
                  <a:gd name="connsiteY14" fmla="*/ 231271 h 695795"/>
                  <a:gd name="connsiteX15" fmla="*/ 357801 w 532798"/>
                  <a:gd name="connsiteY15" fmla="*/ 148550 h 695795"/>
                  <a:gd name="connsiteX16" fmla="*/ 274613 w 532798"/>
                  <a:gd name="connsiteY16" fmla="*/ 116044 h 695795"/>
                  <a:gd name="connsiteX17" fmla="*/ 143190 w 532798"/>
                  <a:gd name="connsiteY17" fmla="*/ 116044 h 695795"/>
                  <a:gd name="connsiteX18" fmla="*/ 143190 w 532798"/>
                  <a:gd name="connsiteY18" fmla="*/ 334382 h 6957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532798" h="695795">
                    <a:moveTo>
                      <a:pt x="143307" y="450659"/>
                    </a:moveTo>
                    <a:lnTo>
                      <a:pt x="143307" y="695795"/>
                    </a:lnTo>
                    <a:lnTo>
                      <a:pt x="0" y="695795"/>
                    </a:lnTo>
                    <a:lnTo>
                      <a:pt x="0" y="0"/>
                    </a:lnTo>
                    <a:lnTo>
                      <a:pt x="271468" y="0"/>
                    </a:lnTo>
                    <a:cubicBezTo>
                      <a:pt x="323664" y="0"/>
                      <a:pt x="369685" y="9554"/>
                      <a:pt x="409298" y="28661"/>
                    </a:cubicBezTo>
                    <a:cubicBezTo>
                      <a:pt x="448911" y="47769"/>
                      <a:pt x="479437" y="74916"/>
                      <a:pt x="500758" y="110102"/>
                    </a:cubicBezTo>
                    <a:cubicBezTo>
                      <a:pt x="522079" y="145287"/>
                      <a:pt x="532798" y="185367"/>
                      <a:pt x="532798" y="230339"/>
                    </a:cubicBezTo>
                    <a:cubicBezTo>
                      <a:pt x="532798" y="298497"/>
                      <a:pt x="509497" y="352325"/>
                      <a:pt x="462776" y="391589"/>
                    </a:cubicBezTo>
                    <a:cubicBezTo>
                      <a:pt x="416056" y="430969"/>
                      <a:pt x="351510" y="450659"/>
                      <a:pt x="269021" y="450659"/>
                    </a:cubicBezTo>
                    <a:lnTo>
                      <a:pt x="143307" y="450659"/>
                    </a:lnTo>
                    <a:close/>
                    <a:moveTo>
                      <a:pt x="143307" y="334499"/>
                    </a:moveTo>
                    <a:lnTo>
                      <a:pt x="271351" y="334499"/>
                    </a:lnTo>
                    <a:cubicBezTo>
                      <a:pt x="309217" y="334499"/>
                      <a:pt x="338227" y="325528"/>
                      <a:pt x="358034" y="307702"/>
                    </a:cubicBezTo>
                    <a:cubicBezTo>
                      <a:pt x="377957" y="289876"/>
                      <a:pt x="387861" y="264360"/>
                      <a:pt x="387861" y="231271"/>
                    </a:cubicBezTo>
                    <a:cubicBezTo>
                      <a:pt x="387861" y="198183"/>
                      <a:pt x="377841" y="169638"/>
                      <a:pt x="357801" y="148550"/>
                    </a:cubicBezTo>
                    <a:cubicBezTo>
                      <a:pt x="337762" y="127461"/>
                      <a:pt x="310032" y="116743"/>
                      <a:pt x="274613" y="116044"/>
                    </a:cubicBezTo>
                    <a:lnTo>
                      <a:pt x="143190" y="116044"/>
                    </a:lnTo>
                    <a:lnTo>
                      <a:pt x="143190" y="334382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</p:grpSp>
        <p:sp>
          <p:nvSpPr>
            <p:cNvPr id="27" name="Freihandform: Form 26">
              <a:extLst>
                <a:ext uri="{FF2B5EF4-FFF2-40B4-BE49-F238E27FC236}">
                  <a16:creationId xmlns:a16="http://schemas.microsoft.com/office/drawing/2014/main" id="{6724E034-DA4C-B5E3-2E95-7303A4D09322}"/>
                </a:ext>
              </a:extLst>
            </p:cNvPr>
            <p:cNvSpPr/>
            <p:nvPr/>
          </p:nvSpPr>
          <p:spPr>
            <a:xfrm>
              <a:off x="4563810" y="1657148"/>
              <a:ext cx="148666" cy="148549"/>
            </a:xfrm>
            <a:custGeom>
              <a:avLst/>
              <a:gdLst>
                <a:gd name="connsiteX0" fmla="*/ 0 w 148666"/>
                <a:gd name="connsiteY0" fmla="*/ 0 h 148549"/>
                <a:gd name="connsiteX1" fmla="*/ 148666 w 148666"/>
                <a:gd name="connsiteY1" fmla="*/ 0 h 148549"/>
                <a:gd name="connsiteX2" fmla="*/ 148666 w 148666"/>
                <a:gd name="connsiteY2" fmla="*/ 148550 h 148549"/>
                <a:gd name="connsiteX3" fmla="*/ 0 w 148666"/>
                <a:gd name="connsiteY3" fmla="*/ 148550 h 1485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8666" h="148549">
                  <a:moveTo>
                    <a:pt x="0" y="0"/>
                  </a:moveTo>
                  <a:lnTo>
                    <a:pt x="148666" y="0"/>
                  </a:lnTo>
                  <a:lnTo>
                    <a:pt x="148666" y="148550"/>
                  </a:lnTo>
                  <a:lnTo>
                    <a:pt x="0" y="148550"/>
                  </a:ln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28" name="Freihandform: Form 27">
              <a:extLst>
                <a:ext uri="{FF2B5EF4-FFF2-40B4-BE49-F238E27FC236}">
                  <a16:creationId xmlns:a16="http://schemas.microsoft.com/office/drawing/2014/main" id="{C455C349-65BB-9658-8A7E-AFE70200E167}"/>
                </a:ext>
              </a:extLst>
            </p:cNvPr>
            <p:cNvSpPr/>
            <p:nvPr/>
          </p:nvSpPr>
          <p:spPr>
            <a:xfrm>
              <a:off x="1063397" y="972305"/>
              <a:ext cx="1040314" cy="1040313"/>
            </a:xfrm>
            <a:custGeom>
              <a:avLst/>
              <a:gdLst>
                <a:gd name="connsiteX0" fmla="*/ 0 w 1040314"/>
                <a:gd name="connsiteY0" fmla="*/ 0 h 1040313"/>
                <a:gd name="connsiteX1" fmla="*/ 0 w 1040314"/>
                <a:gd name="connsiteY1" fmla="*/ 1040314 h 1040313"/>
                <a:gd name="connsiteX2" fmla="*/ 1040314 w 1040314"/>
                <a:gd name="connsiteY2" fmla="*/ 1040314 h 1040313"/>
                <a:gd name="connsiteX3" fmla="*/ 1040314 w 1040314"/>
                <a:gd name="connsiteY3" fmla="*/ 0 h 1040313"/>
                <a:gd name="connsiteX4" fmla="*/ 0 w 1040314"/>
                <a:gd name="connsiteY4" fmla="*/ 0 h 1040313"/>
                <a:gd name="connsiteX5" fmla="*/ 885939 w 1040314"/>
                <a:gd name="connsiteY5" fmla="*/ 794945 h 1040313"/>
                <a:gd name="connsiteX6" fmla="*/ 834908 w 1040314"/>
                <a:gd name="connsiteY6" fmla="*/ 830597 h 1040313"/>
                <a:gd name="connsiteX7" fmla="*/ 830830 w 1040314"/>
                <a:gd name="connsiteY7" fmla="*/ 832461 h 1040313"/>
                <a:gd name="connsiteX8" fmla="*/ 659211 w 1040314"/>
                <a:gd name="connsiteY8" fmla="*/ 862870 h 1040313"/>
                <a:gd name="connsiteX9" fmla="*/ 295818 w 1040314"/>
                <a:gd name="connsiteY9" fmla="*/ 753467 h 1040313"/>
                <a:gd name="connsiteX10" fmla="*/ 292905 w 1040314"/>
                <a:gd name="connsiteY10" fmla="*/ 750788 h 1040313"/>
                <a:gd name="connsiteX11" fmla="*/ 290808 w 1040314"/>
                <a:gd name="connsiteY11" fmla="*/ 754050 h 1040313"/>
                <a:gd name="connsiteX12" fmla="*/ 230572 w 1040314"/>
                <a:gd name="connsiteY12" fmla="*/ 798557 h 1040313"/>
                <a:gd name="connsiteX13" fmla="*/ 218805 w 1040314"/>
                <a:gd name="connsiteY13" fmla="*/ 799489 h 1040313"/>
                <a:gd name="connsiteX14" fmla="*/ 155773 w 1040314"/>
                <a:gd name="connsiteY14" fmla="*/ 771643 h 1040313"/>
                <a:gd name="connsiteX15" fmla="*/ 151929 w 1040314"/>
                <a:gd name="connsiteY15" fmla="*/ 767681 h 1040313"/>
                <a:gd name="connsiteX16" fmla="*/ 150297 w 1040314"/>
                <a:gd name="connsiteY16" fmla="*/ 763604 h 1040313"/>
                <a:gd name="connsiteX17" fmla="*/ 150297 w 1040314"/>
                <a:gd name="connsiteY17" fmla="*/ 621345 h 1040313"/>
                <a:gd name="connsiteX18" fmla="*/ 149598 w 1040314"/>
                <a:gd name="connsiteY18" fmla="*/ 620413 h 1040313"/>
                <a:gd name="connsiteX19" fmla="*/ 108004 w 1040314"/>
                <a:gd name="connsiteY19" fmla="*/ 462543 h 1040313"/>
                <a:gd name="connsiteX20" fmla="*/ 233602 w 1040314"/>
                <a:gd name="connsiteY20" fmla="*/ 247350 h 1040313"/>
                <a:gd name="connsiteX21" fmla="*/ 246418 w 1040314"/>
                <a:gd name="connsiteY21" fmla="*/ 242573 h 1040313"/>
                <a:gd name="connsiteX22" fmla="*/ 260865 w 1040314"/>
                <a:gd name="connsiteY22" fmla="*/ 249097 h 1040313"/>
                <a:gd name="connsiteX23" fmla="*/ 259117 w 1040314"/>
                <a:gd name="connsiteY23" fmla="*/ 276477 h 1040313"/>
                <a:gd name="connsiteX24" fmla="*/ 146220 w 1040314"/>
                <a:gd name="connsiteY24" fmla="*/ 468951 h 1040313"/>
                <a:gd name="connsiteX25" fmla="*/ 184318 w 1040314"/>
                <a:gd name="connsiteY25" fmla="*/ 601655 h 1040313"/>
                <a:gd name="connsiteX26" fmla="*/ 189095 w 1040314"/>
                <a:gd name="connsiteY26" fmla="*/ 607131 h 1040313"/>
                <a:gd name="connsiteX27" fmla="*/ 189095 w 1040314"/>
                <a:gd name="connsiteY27" fmla="*/ 749506 h 1040313"/>
                <a:gd name="connsiteX28" fmla="*/ 190493 w 1040314"/>
                <a:gd name="connsiteY28" fmla="*/ 750438 h 1040313"/>
                <a:gd name="connsiteX29" fmla="*/ 218805 w 1040314"/>
                <a:gd name="connsiteY29" fmla="*/ 760924 h 1040313"/>
                <a:gd name="connsiteX30" fmla="*/ 224514 w 1040314"/>
                <a:gd name="connsiteY30" fmla="*/ 760458 h 1040313"/>
                <a:gd name="connsiteX31" fmla="*/ 264826 w 1040314"/>
                <a:gd name="connsiteY31" fmla="*/ 722709 h 1040313"/>
                <a:gd name="connsiteX32" fmla="*/ 265875 w 1040314"/>
                <a:gd name="connsiteY32" fmla="*/ 720845 h 1040313"/>
                <a:gd name="connsiteX33" fmla="*/ 264593 w 1040314"/>
                <a:gd name="connsiteY33" fmla="*/ 719097 h 1040313"/>
                <a:gd name="connsiteX34" fmla="*/ 257603 w 1040314"/>
                <a:gd name="connsiteY34" fmla="*/ 709310 h 1040313"/>
                <a:gd name="connsiteX35" fmla="*/ 232670 w 1040314"/>
                <a:gd name="connsiteY35" fmla="*/ 633346 h 1040313"/>
                <a:gd name="connsiteX36" fmla="*/ 233019 w 1040314"/>
                <a:gd name="connsiteY36" fmla="*/ 632530 h 1040313"/>
                <a:gd name="connsiteX37" fmla="*/ 233951 w 1040314"/>
                <a:gd name="connsiteY37" fmla="*/ 632181 h 1040313"/>
                <a:gd name="connsiteX38" fmla="*/ 288128 w 1040314"/>
                <a:gd name="connsiteY38" fmla="*/ 640453 h 1040313"/>
                <a:gd name="connsiteX39" fmla="*/ 364325 w 1040314"/>
                <a:gd name="connsiteY39" fmla="*/ 615636 h 1040313"/>
                <a:gd name="connsiteX40" fmla="*/ 402424 w 1040314"/>
                <a:gd name="connsiteY40" fmla="*/ 458232 h 1040313"/>
                <a:gd name="connsiteX41" fmla="*/ 406036 w 1040314"/>
                <a:gd name="connsiteY41" fmla="*/ 354539 h 1040313"/>
                <a:gd name="connsiteX42" fmla="*/ 406269 w 1040314"/>
                <a:gd name="connsiteY42" fmla="*/ 353140 h 1040313"/>
                <a:gd name="connsiteX43" fmla="*/ 405453 w 1040314"/>
                <a:gd name="connsiteY43" fmla="*/ 351975 h 1040313"/>
                <a:gd name="connsiteX44" fmla="*/ 331353 w 1040314"/>
                <a:gd name="connsiteY44" fmla="*/ 253525 h 1040313"/>
                <a:gd name="connsiteX45" fmla="*/ 326693 w 1040314"/>
                <a:gd name="connsiteY45" fmla="*/ 239311 h 1040313"/>
                <a:gd name="connsiteX46" fmla="*/ 333334 w 1040314"/>
                <a:gd name="connsiteY46" fmla="*/ 226145 h 1040313"/>
                <a:gd name="connsiteX47" fmla="*/ 345917 w 1040314"/>
                <a:gd name="connsiteY47" fmla="*/ 221485 h 1040313"/>
                <a:gd name="connsiteX48" fmla="*/ 360597 w 1040314"/>
                <a:gd name="connsiteY48" fmla="*/ 228242 h 1040313"/>
                <a:gd name="connsiteX49" fmla="*/ 372132 w 1040314"/>
                <a:gd name="connsiteY49" fmla="*/ 243505 h 1040313"/>
                <a:gd name="connsiteX50" fmla="*/ 372598 w 1040314"/>
                <a:gd name="connsiteY50" fmla="*/ 244088 h 1040313"/>
                <a:gd name="connsiteX51" fmla="*/ 415823 w 1040314"/>
                <a:gd name="connsiteY51" fmla="*/ 300944 h 1040313"/>
                <a:gd name="connsiteX52" fmla="*/ 419435 w 1040314"/>
                <a:gd name="connsiteY52" fmla="*/ 305605 h 1040313"/>
                <a:gd name="connsiteX53" fmla="*/ 421532 w 1040314"/>
                <a:gd name="connsiteY53" fmla="*/ 300245 h 1040313"/>
                <a:gd name="connsiteX54" fmla="*/ 451125 w 1040314"/>
                <a:gd name="connsiteY54" fmla="*/ 246301 h 1040313"/>
                <a:gd name="connsiteX55" fmla="*/ 452523 w 1040314"/>
                <a:gd name="connsiteY55" fmla="*/ 244204 h 1040313"/>
                <a:gd name="connsiteX56" fmla="*/ 451009 w 1040314"/>
                <a:gd name="connsiteY56" fmla="*/ 242223 h 1040313"/>
                <a:gd name="connsiteX57" fmla="*/ 416871 w 1040314"/>
                <a:gd name="connsiteY57" fmla="*/ 202960 h 1040313"/>
                <a:gd name="connsiteX58" fmla="*/ 416522 w 1040314"/>
                <a:gd name="connsiteY58" fmla="*/ 202610 h 1040313"/>
                <a:gd name="connsiteX59" fmla="*/ 412327 w 1040314"/>
                <a:gd name="connsiteY59" fmla="*/ 188512 h 1040313"/>
                <a:gd name="connsiteX60" fmla="*/ 419318 w 1040314"/>
                <a:gd name="connsiteY60" fmla="*/ 175463 h 1040313"/>
                <a:gd name="connsiteX61" fmla="*/ 431552 w 1040314"/>
                <a:gd name="connsiteY61" fmla="*/ 171036 h 1040313"/>
                <a:gd name="connsiteX62" fmla="*/ 446581 w 1040314"/>
                <a:gd name="connsiteY62" fmla="*/ 178143 h 1040313"/>
                <a:gd name="connsiteX63" fmla="*/ 448678 w 1040314"/>
                <a:gd name="connsiteY63" fmla="*/ 180473 h 1040313"/>
                <a:gd name="connsiteX64" fmla="*/ 475825 w 1040314"/>
                <a:gd name="connsiteY64" fmla="*/ 211465 h 1040313"/>
                <a:gd name="connsiteX65" fmla="*/ 478155 w 1040314"/>
                <a:gd name="connsiteY65" fmla="*/ 214261 h 1040313"/>
                <a:gd name="connsiteX66" fmla="*/ 480835 w 1040314"/>
                <a:gd name="connsiteY66" fmla="*/ 211698 h 1040313"/>
                <a:gd name="connsiteX67" fmla="*/ 528488 w 1040314"/>
                <a:gd name="connsiteY67" fmla="*/ 175929 h 1040313"/>
                <a:gd name="connsiteX68" fmla="*/ 537925 w 1040314"/>
                <a:gd name="connsiteY68" fmla="*/ 173483 h 1040313"/>
                <a:gd name="connsiteX69" fmla="*/ 554819 w 1040314"/>
                <a:gd name="connsiteY69" fmla="*/ 183386 h 1040313"/>
                <a:gd name="connsiteX70" fmla="*/ 547362 w 1040314"/>
                <a:gd name="connsiteY70" fmla="*/ 209717 h 1040313"/>
                <a:gd name="connsiteX71" fmla="*/ 440756 w 1040314"/>
                <a:gd name="connsiteY71" fmla="*/ 454154 h 1040313"/>
                <a:gd name="connsiteX72" fmla="*/ 389142 w 1040314"/>
                <a:gd name="connsiteY72" fmla="*/ 644997 h 1040313"/>
                <a:gd name="connsiteX73" fmla="*/ 291157 w 1040314"/>
                <a:gd name="connsiteY73" fmla="*/ 677736 h 1040313"/>
                <a:gd name="connsiteX74" fmla="*/ 283351 w 1040314"/>
                <a:gd name="connsiteY74" fmla="*/ 677736 h 1040313"/>
                <a:gd name="connsiteX75" fmla="*/ 286730 w 1040314"/>
                <a:gd name="connsiteY75" fmla="*/ 682863 h 1040313"/>
                <a:gd name="connsiteX76" fmla="*/ 335548 w 1040314"/>
                <a:gd name="connsiteY76" fmla="*/ 736224 h 1040313"/>
                <a:gd name="connsiteX77" fmla="*/ 545032 w 1040314"/>
                <a:gd name="connsiteY77" fmla="*/ 816615 h 1040313"/>
                <a:gd name="connsiteX78" fmla="*/ 601772 w 1040314"/>
                <a:gd name="connsiteY78" fmla="*/ 819878 h 1040313"/>
                <a:gd name="connsiteX79" fmla="*/ 685775 w 1040314"/>
                <a:gd name="connsiteY79" fmla="*/ 795527 h 1040313"/>
                <a:gd name="connsiteX80" fmla="*/ 636958 w 1040314"/>
                <a:gd name="connsiteY80" fmla="*/ 696611 h 1040313"/>
                <a:gd name="connsiteX81" fmla="*/ 519516 w 1040314"/>
                <a:gd name="connsiteY81" fmla="*/ 544449 h 1040313"/>
                <a:gd name="connsiteX82" fmla="*/ 483049 w 1040314"/>
                <a:gd name="connsiteY82" fmla="*/ 377957 h 1040313"/>
                <a:gd name="connsiteX83" fmla="*/ 483049 w 1040314"/>
                <a:gd name="connsiteY83" fmla="*/ 377491 h 1040313"/>
                <a:gd name="connsiteX84" fmla="*/ 629734 w 1040314"/>
                <a:gd name="connsiteY84" fmla="*/ 205173 h 1040313"/>
                <a:gd name="connsiteX85" fmla="*/ 631365 w 1040314"/>
                <a:gd name="connsiteY85" fmla="*/ 204940 h 1040313"/>
                <a:gd name="connsiteX86" fmla="*/ 632181 w 1040314"/>
                <a:gd name="connsiteY86" fmla="*/ 203542 h 1040313"/>
                <a:gd name="connsiteX87" fmla="*/ 690552 w 1040314"/>
                <a:gd name="connsiteY87" fmla="*/ 166143 h 1040313"/>
                <a:gd name="connsiteX88" fmla="*/ 691484 w 1040314"/>
                <a:gd name="connsiteY88" fmla="*/ 166143 h 1040313"/>
                <a:gd name="connsiteX89" fmla="*/ 767099 w 1040314"/>
                <a:gd name="connsiteY89" fmla="*/ 232786 h 1040313"/>
                <a:gd name="connsiteX90" fmla="*/ 767565 w 1040314"/>
                <a:gd name="connsiteY90" fmla="*/ 234301 h 1040313"/>
                <a:gd name="connsiteX91" fmla="*/ 778051 w 1040314"/>
                <a:gd name="connsiteY91" fmla="*/ 288711 h 1040313"/>
                <a:gd name="connsiteX92" fmla="*/ 778051 w 1040314"/>
                <a:gd name="connsiteY92" fmla="*/ 290225 h 1040313"/>
                <a:gd name="connsiteX93" fmla="*/ 779333 w 1040314"/>
                <a:gd name="connsiteY93" fmla="*/ 291157 h 1040313"/>
                <a:gd name="connsiteX94" fmla="*/ 913668 w 1040314"/>
                <a:gd name="connsiteY94" fmla="*/ 512642 h 1040313"/>
                <a:gd name="connsiteX95" fmla="*/ 915882 w 1040314"/>
                <a:gd name="connsiteY95" fmla="*/ 520798 h 1040313"/>
                <a:gd name="connsiteX96" fmla="*/ 935106 w 1040314"/>
                <a:gd name="connsiteY96" fmla="*/ 650356 h 1040313"/>
                <a:gd name="connsiteX97" fmla="*/ 885822 w 1040314"/>
                <a:gd name="connsiteY97" fmla="*/ 794828 h 1040313"/>
                <a:gd name="connsiteX98" fmla="*/ 853316 w 1040314"/>
                <a:gd name="connsiteY98" fmla="*/ 744496 h 1040313"/>
                <a:gd name="connsiteX99" fmla="*/ 818946 w 1040314"/>
                <a:gd name="connsiteY99" fmla="*/ 755098 h 1040313"/>
                <a:gd name="connsiteX100" fmla="*/ 714903 w 1040314"/>
                <a:gd name="connsiteY100" fmla="*/ 714320 h 1040313"/>
                <a:gd name="connsiteX101" fmla="*/ 659211 w 1040314"/>
                <a:gd name="connsiteY101" fmla="*/ 663988 h 1040313"/>
                <a:gd name="connsiteX102" fmla="*/ 658512 w 1040314"/>
                <a:gd name="connsiteY102" fmla="*/ 663289 h 1040313"/>
                <a:gd name="connsiteX103" fmla="*/ 650706 w 1040314"/>
                <a:gd name="connsiteY103" fmla="*/ 655483 h 1040313"/>
                <a:gd name="connsiteX104" fmla="*/ 553537 w 1040314"/>
                <a:gd name="connsiteY104" fmla="*/ 526157 h 1040313"/>
                <a:gd name="connsiteX105" fmla="*/ 521497 w 1040314"/>
                <a:gd name="connsiteY105" fmla="*/ 428522 h 1040313"/>
                <a:gd name="connsiteX106" fmla="*/ 520798 w 1040314"/>
                <a:gd name="connsiteY106" fmla="*/ 422464 h 1040313"/>
                <a:gd name="connsiteX107" fmla="*/ 526274 w 1040314"/>
                <a:gd name="connsiteY107" fmla="*/ 425143 h 1040313"/>
                <a:gd name="connsiteX108" fmla="*/ 617501 w 1040314"/>
                <a:gd name="connsiteY108" fmla="*/ 444484 h 1040313"/>
                <a:gd name="connsiteX109" fmla="*/ 693931 w 1040314"/>
                <a:gd name="connsiteY109" fmla="*/ 430736 h 1040313"/>
                <a:gd name="connsiteX110" fmla="*/ 773624 w 1040314"/>
                <a:gd name="connsiteY110" fmla="*/ 343703 h 1040313"/>
                <a:gd name="connsiteX111" fmla="*/ 775138 w 1040314"/>
                <a:gd name="connsiteY111" fmla="*/ 338111 h 1040313"/>
                <a:gd name="connsiteX112" fmla="*/ 779216 w 1040314"/>
                <a:gd name="connsiteY112" fmla="*/ 342189 h 1040313"/>
                <a:gd name="connsiteX113" fmla="*/ 875919 w 1040314"/>
                <a:gd name="connsiteY113" fmla="*/ 521730 h 1040313"/>
                <a:gd name="connsiteX114" fmla="*/ 875919 w 1040314"/>
                <a:gd name="connsiteY114" fmla="*/ 522079 h 1040313"/>
                <a:gd name="connsiteX115" fmla="*/ 876036 w 1040314"/>
                <a:gd name="connsiteY115" fmla="*/ 522196 h 1040313"/>
                <a:gd name="connsiteX116" fmla="*/ 876036 w 1040314"/>
                <a:gd name="connsiteY116" fmla="*/ 522662 h 1040313"/>
                <a:gd name="connsiteX117" fmla="*/ 880113 w 1040314"/>
                <a:gd name="connsiteY117" fmla="*/ 537342 h 1040313"/>
                <a:gd name="connsiteX118" fmla="*/ 853200 w 1040314"/>
                <a:gd name="connsiteY118" fmla="*/ 744380 h 1040313"/>
                <a:gd name="connsiteX119" fmla="*/ 679600 w 1040314"/>
                <a:gd name="connsiteY119" fmla="*/ 394851 h 1040313"/>
                <a:gd name="connsiteX120" fmla="*/ 618782 w 1040314"/>
                <a:gd name="connsiteY120" fmla="*/ 405570 h 1040313"/>
                <a:gd name="connsiteX121" fmla="*/ 523478 w 1040314"/>
                <a:gd name="connsiteY121" fmla="*/ 376792 h 1040313"/>
                <a:gd name="connsiteX122" fmla="*/ 522429 w 1040314"/>
                <a:gd name="connsiteY122" fmla="*/ 375627 h 1040313"/>
                <a:gd name="connsiteX123" fmla="*/ 522662 w 1040314"/>
                <a:gd name="connsiteY123" fmla="*/ 374112 h 1040313"/>
                <a:gd name="connsiteX124" fmla="*/ 643715 w 1040314"/>
                <a:gd name="connsiteY124" fmla="*/ 243155 h 1040313"/>
                <a:gd name="connsiteX125" fmla="*/ 658046 w 1040314"/>
                <a:gd name="connsiteY125" fmla="*/ 243155 h 1040313"/>
                <a:gd name="connsiteX126" fmla="*/ 662590 w 1040314"/>
                <a:gd name="connsiteY126" fmla="*/ 230106 h 1040313"/>
                <a:gd name="connsiteX127" fmla="*/ 691251 w 1040314"/>
                <a:gd name="connsiteY127" fmla="*/ 205057 h 1040313"/>
                <a:gd name="connsiteX128" fmla="*/ 730515 w 1040314"/>
                <a:gd name="connsiteY128" fmla="*/ 246185 h 1040313"/>
                <a:gd name="connsiteX129" fmla="*/ 679484 w 1040314"/>
                <a:gd name="connsiteY129" fmla="*/ 394967 h 1040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</a:cxnLst>
              <a:rect l="l" t="t" r="r" b="b"/>
              <a:pathLst>
                <a:path w="1040314" h="1040313">
                  <a:moveTo>
                    <a:pt x="0" y="0"/>
                  </a:moveTo>
                  <a:lnTo>
                    <a:pt x="0" y="1040314"/>
                  </a:lnTo>
                  <a:lnTo>
                    <a:pt x="1040314" y="1040314"/>
                  </a:lnTo>
                  <a:lnTo>
                    <a:pt x="1040314" y="0"/>
                  </a:lnTo>
                  <a:lnTo>
                    <a:pt x="0" y="0"/>
                  </a:lnTo>
                  <a:close/>
                  <a:moveTo>
                    <a:pt x="885939" y="794945"/>
                  </a:moveTo>
                  <a:cubicBezTo>
                    <a:pt x="872074" y="808926"/>
                    <a:pt x="854947" y="820926"/>
                    <a:pt x="834908" y="830597"/>
                  </a:cubicBezTo>
                  <a:cubicBezTo>
                    <a:pt x="833510" y="831412"/>
                    <a:pt x="832228" y="831995"/>
                    <a:pt x="830830" y="832461"/>
                  </a:cubicBezTo>
                  <a:cubicBezTo>
                    <a:pt x="786789" y="852617"/>
                    <a:pt x="729117" y="862870"/>
                    <a:pt x="659211" y="862870"/>
                  </a:cubicBezTo>
                  <a:cubicBezTo>
                    <a:pt x="456252" y="862870"/>
                    <a:pt x="349645" y="803333"/>
                    <a:pt x="295818" y="753467"/>
                  </a:cubicBezTo>
                  <a:lnTo>
                    <a:pt x="292905" y="750788"/>
                  </a:lnTo>
                  <a:lnTo>
                    <a:pt x="290808" y="754050"/>
                  </a:lnTo>
                  <a:cubicBezTo>
                    <a:pt x="273798" y="779682"/>
                    <a:pt x="253525" y="794595"/>
                    <a:pt x="230572" y="798557"/>
                  </a:cubicBezTo>
                  <a:cubicBezTo>
                    <a:pt x="226495" y="799139"/>
                    <a:pt x="222533" y="799489"/>
                    <a:pt x="218805" y="799489"/>
                  </a:cubicBezTo>
                  <a:cubicBezTo>
                    <a:pt x="182687" y="799489"/>
                    <a:pt x="156006" y="771876"/>
                    <a:pt x="155773" y="771643"/>
                  </a:cubicBezTo>
                  <a:lnTo>
                    <a:pt x="151929" y="767681"/>
                  </a:lnTo>
                  <a:cubicBezTo>
                    <a:pt x="150880" y="766633"/>
                    <a:pt x="150297" y="765118"/>
                    <a:pt x="150297" y="763604"/>
                  </a:cubicBezTo>
                  <a:lnTo>
                    <a:pt x="150297" y="621345"/>
                  </a:lnTo>
                  <a:lnTo>
                    <a:pt x="149598" y="620413"/>
                  </a:lnTo>
                  <a:cubicBezTo>
                    <a:pt x="113830" y="575790"/>
                    <a:pt x="98684" y="518234"/>
                    <a:pt x="108004" y="462543"/>
                  </a:cubicBezTo>
                  <a:cubicBezTo>
                    <a:pt x="128277" y="341373"/>
                    <a:pt x="229291" y="251078"/>
                    <a:pt x="233602" y="247350"/>
                  </a:cubicBezTo>
                  <a:cubicBezTo>
                    <a:pt x="237214" y="244204"/>
                    <a:pt x="241757" y="242573"/>
                    <a:pt x="246418" y="242573"/>
                  </a:cubicBezTo>
                  <a:cubicBezTo>
                    <a:pt x="252010" y="242573"/>
                    <a:pt x="257253" y="244903"/>
                    <a:pt x="260865" y="249097"/>
                  </a:cubicBezTo>
                  <a:cubicBezTo>
                    <a:pt x="267856" y="257137"/>
                    <a:pt x="267156" y="269370"/>
                    <a:pt x="259117" y="276477"/>
                  </a:cubicBezTo>
                  <a:cubicBezTo>
                    <a:pt x="255273" y="279972"/>
                    <a:pt x="163696" y="363859"/>
                    <a:pt x="146220" y="468951"/>
                  </a:cubicBezTo>
                  <a:cubicBezTo>
                    <a:pt x="135384" y="533963"/>
                    <a:pt x="165444" y="579985"/>
                    <a:pt x="184318" y="601655"/>
                  </a:cubicBezTo>
                  <a:lnTo>
                    <a:pt x="189095" y="607131"/>
                  </a:lnTo>
                  <a:lnTo>
                    <a:pt x="189095" y="749506"/>
                  </a:lnTo>
                  <a:lnTo>
                    <a:pt x="190493" y="750438"/>
                  </a:lnTo>
                  <a:cubicBezTo>
                    <a:pt x="197134" y="755215"/>
                    <a:pt x="207387" y="760924"/>
                    <a:pt x="218805" y="760924"/>
                  </a:cubicBezTo>
                  <a:cubicBezTo>
                    <a:pt x="220669" y="760924"/>
                    <a:pt x="222650" y="760691"/>
                    <a:pt x="224514" y="760458"/>
                  </a:cubicBezTo>
                  <a:cubicBezTo>
                    <a:pt x="238612" y="757895"/>
                    <a:pt x="252593" y="744962"/>
                    <a:pt x="264826" y="722709"/>
                  </a:cubicBezTo>
                  <a:lnTo>
                    <a:pt x="265875" y="720845"/>
                  </a:lnTo>
                  <a:lnTo>
                    <a:pt x="264593" y="719097"/>
                  </a:lnTo>
                  <a:cubicBezTo>
                    <a:pt x="262147" y="715718"/>
                    <a:pt x="259816" y="712456"/>
                    <a:pt x="257603" y="709310"/>
                  </a:cubicBezTo>
                  <a:cubicBezTo>
                    <a:pt x="242456" y="687057"/>
                    <a:pt x="233835" y="660726"/>
                    <a:pt x="232670" y="633346"/>
                  </a:cubicBezTo>
                  <a:cubicBezTo>
                    <a:pt x="232670" y="632996"/>
                    <a:pt x="232670" y="632763"/>
                    <a:pt x="233019" y="632530"/>
                  </a:cubicBezTo>
                  <a:cubicBezTo>
                    <a:pt x="233252" y="632297"/>
                    <a:pt x="233602" y="632181"/>
                    <a:pt x="233951" y="632181"/>
                  </a:cubicBezTo>
                  <a:cubicBezTo>
                    <a:pt x="244321" y="635327"/>
                    <a:pt x="264593" y="640453"/>
                    <a:pt x="288128" y="640453"/>
                  </a:cubicBezTo>
                  <a:cubicBezTo>
                    <a:pt x="318537" y="640453"/>
                    <a:pt x="344169" y="632064"/>
                    <a:pt x="364325" y="615636"/>
                  </a:cubicBezTo>
                  <a:cubicBezTo>
                    <a:pt x="397298" y="588490"/>
                    <a:pt x="410114" y="535594"/>
                    <a:pt x="402424" y="458232"/>
                  </a:cubicBezTo>
                  <a:cubicBezTo>
                    <a:pt x="398812" y="421648"/>
                    <a:pt x="399977" y="386695"/>
                    <a:pt x="406036" y="354539"/>
                  </a:cubicBezTo>
                  <a:lnTo>
                    <a:pt x="406269" y="353140"/>
                  </a:lnTo>
                  <a:lnTo>
                    <a:pt x="405453" y="351975"/>
                  </a:lnTo>
                  <a:cubicBezTo>
                    <a:pt x="379122" y="314110"/>
                    <a:pt x="331819" y="253991"/>
                    <a:pt x="331353" y="253525"/>
                  </a:cubicBezTo>
                  <a:cubicBezTo>
                    <a:pt x="327974" y="249563"/>
                    <a:pt x="326227" y="244554"/>
                    <a:pt x="326693" y="239311"/>
                  </a:cubicBezTo>
                  <a:cubicBezTo>
                    <a:pt x="327042" y="234184"/>
                    <a:pt x="329489" y="229524"/>
                    <a:pt x="333334" y="226145"/>
                  </a:cubicBezTo>
                  <a:cubicBezTo>
                    <a:pt x="336829" y="223116"/>
                    <a:pt x="341373" y="221485"/>
                    <a:pt x="345917" y="221485"/>
                  </a:cubicBezTo>
                  <a:cubicBezTo>
                    <a:pt x="351626" y="221485"/>
                    <a:pt x="356869" y="223931"/>
                    <a:pt x="360597" y="228242"/>
                  </a:cubicBezTo>
                  <a:cubicBezTo>
                    <a:pt x="361180" y="228941"/>
                    <a:pt x="366073" y="235349"/>
                    <a:pt x="372132" y="243505"/>
                  </a:cubicBezTo>
                  <a:lnTo>
                    <a:pt x="372598" y="244088"/>
                  </a:lnTo>
                  <a:cubicBezTo>
                    <a:pt x="383433" y="258535"/>
                    <a:pt x="399861" y="280205"/>
                    <a:pt x="415823" y="300944"/>
                  </a:cubicBezTo>
                  <a:lnTo>
                    <a:pt x="419435" y="305605"/>
                  </a:lnTo>
                  <a:lnTo>
                    <a:pt x="421532" y="300245"/>
                  </a:lnTo>
                  <a:cubicBezTo>
                    <a:pt x="429338" y="281021"/>
                    <a:pt x="439358" y="262846"/>
                    <a:pt x="451125" y="246301"/>
                  </a:cubicBezTo>
                  <a:lnTo>
                    <a:pt x="452523" y="244204"/>
                  </a:lnTo>
                  <a:lnTo>
                    <a:pt x="451009" y="242223"/>
                  </a:lnTo>
                  <a:cubicBezTo>
                    <a:pt x="438892" y="227194"/>
                    <a:pt x="423046" y="209717"/>
                    <a:pt x="416871" y="202960"/>
                  </a:cubicBezTo>
                  <a:lnTo>
                    <a:pt x="416522" y="202610"/>
                  </a:lnTo>
                  <a:cubicBezTo>
                    <a:pt x="413376" y="198649"/>
                    <a:pt x="411861" y="193639"/>
                    <a:pt x="412327" y="188512"/>
                  </a:cubicBezTo>
                  <a:cubicBezTo>
                    <a:pt x="412793" y="183386"/>
                    <a:pt x="415357" y="178726"/>
                    <a:pt x="419318" y="175463"/>
                  </a:cubicBezTo>
                  <a:cubicBezTo>
                    <a:pt x="422813" y="172667"/>
                    <a:pt x="427124" y="171036"/>
                    <a:pt x="431552" y="171036"/>
                  </a:cubicBezTo>
                  <a:cubicBezTo>
                    <a:pt x="437377" y="171036"/>
                    <a:pt x="442853" y="173716"/>
                    <a:pt x="446581" y="178143"/>
                  </a:cubicBezTo>
                  <a:cubicBezTo>
                    <a:pt x="446814" y="178376"/>
                    <a:pt x="447513" y="179192"/>
                    <a:pt x="448678" y="180473"/>
                  </a:cubicBezTo>
                  <a:cubicBezTo>
                    <a:pt x="453106" y="185250"/>
                    <a:pt x="464990" y="197950"/>
                    <a:pt x="475825" y="211465"/>
                  </a:cubicBezTo>
                  <a:lnTo>
                    <a:pt x="478155" y="214261"/>
                  </a:lnTo>
                  <a:lnTo>
                    <a:pt x="480835" y="211698"/>
                  </a:lnTo>
                  <a:cubicBezTo>
                    <a:pt x="499477" y="193639"/>
                    <a:pt x="516953" y="182337"/>
                    <a:pt x="528488" y="175929"/>
                  </a:cubicBezTo>
                  <a:cubicBezTo>
                    <a:pt x="531400" y="174298"/>
                    <a:pt x="534663" y="173483"/>
                    <a:pt x="537925" y="173483"/>
                  </a:cubicBezTo>
                  <a:cubicBezTo>
                    <a:pt x="544915" y="173483"/>
                    <a:pt x="551440" y="177328"/>
                    <a:pt x="554819" y="183386"/>
                  </a:cubicBezTo>
                  <a:cubicBezTo>
                    <a:pt x="560062" y="192707"/>
                    <a:pt x="556683" y="204474"/>
                    <a:pt x="547362" y="209717"/>
                  </a:cubicBezTo>
                  <a:cubicBezTo>
                    <a:pt x="518235" y="225796"/>
                    <a:pt x="424561" y="291157"/>
                    <a:pt x="440756" y="454154"/>
                  </a:cubicBezTo>
                  <a:cubicBezTo>
                    <a:pt x="449727" y="543983"/>
                    <a:pt x="432367" y="608180"/>
                    <a:pt x="389142" y="644997"/>
                  </a:cubicBezTo>
                  <a:cubicBezTo>
                    <a:pt x="357335" y="672027"/>
                    <a:pt x="318304" y="677736"/>
                    <a:pt x="291157" y="677736"/>
                  </a:cubicBezTo>
                  <a:lnTo>
                    <a:pt x="283351" y="677736"/>
                  </a:lnTo>
                  <a:cubicBezTo>
                    <a:pt x="283351" y="677736"/>
                    <a:pt x="286730" y="682863"/>
                    <a:pt x="286730" y="682863"/>
                  </a:cubicBezTo>
                  <a:cubicBezTo>
                    <a:pt x="299313" y="702320"/>
                    <a:pt x="315741" y="720262"/>
                    <a:pt x="335548" y="736224"/>
                  </a:cubicBezTo>
                  <a:cubicBezTo>
                    <a:pt x="370384" y="764419"/>
                    <a:pt x="435047" y="801120"/>
                    <a:pt x="545032" y="816615"/>
                  </a:cubicBezTo>
                  <a:cubicBezTo>
                    <a:pt x="566004" y="818713"/>
                    <a:pt x="585111" y="819878"/>
                    <a:pt x="601772" y="819878"/>
                  </a:cubicBezTo>
                  <a:cubicBezTo>
                    <a:pt x="667367" y="819878"/>
                    <a:pt x="682280" y="802867"/>
                    <a:pt x="685775" y="795527"/>
                  </a:cubicBezTo>
                  <a:cubicBezTo>
                    <a:pt x="696261" y="772924"/>
                    <a:pt x="666085" y="728068"/>
                    <a:pt x="636958" y="696611"/>
                  </a:cubicBezTo>
                  <a:cubicBezTo>
                    <a:pt x="587092" y="647910"/>
                    <a:pt x="547595" y="596762"/>
                    <a:pt x="519516" y="544449"/>
                  </a:cubicBezTo>
                  <a:cubicBezTo>
                    <a:pt x="489107" y="487825"/>
                    <a:pt x="476874" y="431784"/>
                    <a:pt x="483049" y="377957"/>
                  </a:cubicBezTo>
                  <a:lnTo>
                    <a:pt x="483049" y="377491"/>
                  </a:lnTo>
                  <a:cubicBezTo>
                    <a:pt x="496447" y="264360"/>
                    <a:pt x="578121" y="212513"/>
                    <a:pt x="629734" y="205173"/>
                  </a:cubicBezTo>
                  <a:lnTo>
                    <a:pt x="631365" y="204940"/>
                  </a:lnTo>
                  <a:lnTo>
                    <a:pt x="632181" y="203542"/>
                  </a:lnTo>
                  <a:cubicBezTo>
                    <a:pt x="644997" y="180473"/>
                    <a:pt x="666784" y="166609"/>
                    <a:pt x="690552" y="166143"/>
                  </a:cubicBezTo>
                  <a:lnTo>
                    <a:pt x="691484" y="166143"/>
                  </a:lnTo>
                  <a:cubicBezTo>
                    <a:pt x="706514" y="166143"/>
                    <a:pt x="744147" y="172667"/>
                    <a:pt x="767099" y="232786"/>
                  </a:cubicBezTo>
                  <a:lnTo>
                    <a:pt x="767565" y="234301"/>
                  </a:lnTo>
                  <a:cubicBezTo>
                    <a:pt x="773274" y="253408"/>
                    <a:pt x="776769" y="271817"/>
                    <a:pt x="778051" y="288711"/>
                  </a:cubicBezTo>
                  <a:lnTo>
                    <a:pt x="778051" y="290225"/>
                  </a:lnTo>
                  <a:cubicBezTo>
                    <a:pt x="778051" y="290225"/>
                    <a:pt x="779333" y="291157"/>
                    <a:pt x="779333" y="291157"/>
                  </a:cubicBezTo>
                  <a:cubicBezTo>
                    <a:pt x="858443" y="350694"/>
                    <a:pt x="897473" y="455436"/>
                    <a:pt x="913668" y="512642"/>
                  </a:cubicBezTo>
                  <a:cubicBezTo>
                    <a:pt x="914251" y="514623"/>
                    <a:pt x="915183" y="517535"/>
                    <a:pt x="915882" y="520798"/>
                  </a:cubicBezTo>
                  <a:cubicBezTo>
                    <a:pt x="927999" y="566120"/>
                    <a:pt x="934873" y="612025"/>
                    <a:pt x="935106" y="650356"/>
                  </a:cubicBezTo>
                  <a:cubicBezTo>
                    <a:pt x="935106" y="681115"/>
                    <a:pt x="935339" y="745312"/>
                    <a:pt x="885822" y="794828"/>
                  </a:cubicBezTo>
                  <a:close/>
                  <a:moveTo>
                    <a:pt x="853316" y="744496"/>
                  </a:moveTo>
                  <a:cubicBezTo>
                    <a:pt x="844112" y="751487"/>
                    <a:pt x="832578" y="755098"/>
                    <a:pt x="818946" y="755098"/>
                  </a:cubicBezTo>
                  <a:cubicBezTo>
                    <a:pt x="792149" y="755098"/>
                    <a:pt x="757196" y="741350"/>
                    <a:pt x="714903" y="714320"/>
                  </a:cubicBezTo>
                  <a:cubicBezTo>
                    <a:pt x="694980" y="697892"/>
                    <a:pt x="676222" y="680882"/>
                    <a:pt x="659211" y="663988"/>
                  </a:cubicBezTo>
                  <a:lnTo>
                    <a:pt x="658512" y="663289"/>
                  </a:lnTo>
                  <a:cubicBezTo>
                    <a:pt x="655599" y="660376"/>
                    <a:pt x="653036" y="657813"/>
                    <a:pt x="650706" y="655483"/>
                  </a:cubicBezTo>
                  <a:cubicBezTo>
                    <a:pt x="609578" y="613306"/>
                    <a:pt x="576839" y="569848"/>
                    <a:pt x="553537" y="526157"/>
                  </a:cubicBezTo>
                  <a:cubicBezTo>
                    <a:pt x="535711" y="492952"/>
                    <a:pt x="524876" y="460096"/>
                    <a:pt x="521497" y="428522"/>
                  </a:cubicBezTo>
                  <a:lnTo>
                    <a:pt x="520798" y="422464"/>
                  </a:lnTo>
                  <a:lnTo>
                    <a:pt x="526274" y="425143"/>
                  </a:lnTo>
                  <a:cubicBezTo>
                    <a:pt x="551673" y="437610"/>
                    <a:pt x="584063" y="444484"/>
                    <a:pt x="617501" y="444484"/>
                  </a:cubicBezTo>
                  <a:cubicBezTo>
                    <a:pt x="644997" y="444484"/>
                    <a:pt x="671445" y="439707"/>
                    <a:pt x="693931" y="430736"/>
                  </a:cubicBezTo>
                  <a:cubicBezTo>
                    <a:pt x="717583" y="421299"/>
                    <a:pt x="759410" y="397414"/>
                    <a:pt x="773624" y="343703"/>
                  </a:cubicBezTo>
                  <a:lnTo>
                    <a:pt x="775138" y="338111"/>
                  </a:lnTo>
                  <a:lnTo>
                    <a:pt x="779216" y="342189"/>
                  </a:lnTo>
                  <a:cubicBezTo>
                    <a:pt x="820228" y="382967"/>
                    <a:pt x="854598" y="446698"/>
                    <a:pt x="875919" y="521730"/>
                  </a:cubicBezTo>
                  <a:lnTo>
                    <a:pt x="875919" y="522079"/>
                  </a:lnTo>
                  <a:cubicBezTo>
                    <a:pt x="875919" y="522079"/>
                    <a:pt x="876036" y="522196"/>
                    <a:pt x="876036" y="522196"/>
                  </a:cubicBezTo>
                  <a:lnTo>
                    <a:pt x="876036" y="522662"/>
                  </a:lnTo>
                  <a:cubicBezTo>
                    <a:pt x="877550" y="527555"/>
                    <a:pt x="878948" y="532449"/>
                    <a:pt x="880113" y="537342"/>
                  </a:cubicBezTo>
                  <a:cubicBezTo>
                    <a:pt x="891298" y="587092"/>
                    <a:pt x="900153" y="708262"/>
                    <a:pt x="853200" y="744380"/>
                  </a:cubicBezTo>
                  <a:close/>
                  <a:moveTo>
                    <a:pt x="679600" y="394851"/>
                  </a:moveTo>
                  <a:cubicBezTo>
                    <a:pt x="662007" y="401841"/>
                    <a:pt x="641036" y="405570"/>
                    <a:pt x="618782" y="405570"/>
                  </a:cubicBezTo>
                  <a:cubicBezTo>
                    <a:pt x="578354" y="405570"/>
                    <a:pt x="538274" y="393453"/>
                    <a:pt x="523478" y="376792"/>
                  </a:cubicBezTo>
                  <a:lnTo>
                    <a:pt x="522429" y="375627"/>
                  </a:lnTo>
                  <a:lnTo>
                    <a:pt x="522662" y="374112"/>
                  </a:lnTo>
                  <a:cubicBezTo>
                    <a:pt x="537808" y="276128"/>
                    <a:pt x="612141" y="243155"/>
                    <a:pt x="643715" y="243155"/>
                  </a:cubicBezTo>
                  <a:lnTo>
                    <a:pt x="658046" y="243155"/>
                  </a:lnTo>
                  <a:cubicBezTo>
                    <a:pt x="658046" y="243155"/>
                    <a:pt x="662590" y="230106"/>
                    <a:pt x="662590" y="230106"/>
                  </a:cubicBezTo>
                  <a:cubicBezTo>
                    <a:pt x="667833" y="215310"/>
                    <a:pt x="679251" y="205290"/>
                    <a:pt x="691251" y="205057"/>
                  </a:cubicBezTo>
                  <a:cubicBezTo>
                    <a:pt x="705815" y="205057"/>
                    <a:pt x="720612" y="220436"/>
                    <a:pt x="730515" y="246185"/>
                  </a:cubicBezTo>
                  <a:cubicBezTo>
                    <a:pt x="752535" y="321333"/>
                    <a:pt x="734943" y="372831"/>
                    <a:pt x="679484" y="394967"/>
                  </a:cubicBez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</p:grpSp>
    </p:spTree>
    <p:extLst>
      <p:ext uri="{BB962C8B-B14F-4D97-AF65-F5344CB8AC3E}">
        <p14:creationId xmlns:p14="http://schemas.microsoft.com/office/powerpoint/2010/main" val="1061521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68">
          <p15:clr>
            <a:srgbClr val="FBAE40"/>
          </p15:clr>
        </p15:guide>
        <p15:guide id="2" pos="403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lie Ende 0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hteck 28">
            <a:extLst>
              <a:ext uri="{FF2B5EF4-FFF2-40B4-BE49-F238E27FC236}">
                <a16:creationId xmlns:a16="http://schemas.microsoft.com/office/drawing/2014/main" id="{DF77EA6E-0F81-AAE7-EF81-24CE4DE2A93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1" y="0"/>
            <a:ext cx="6399212" cy="7199313"/>
          </a:xfrm>
          <a:prstGeom prst="rect">
            <a:avLst/>
          </a:prstGeom>
          <a:solidFill>
            <a:srgbClr val="CE1342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2" name="Datumsplatzhalter 11">
            <a:extLst>
              <a:ext uri="{FF2B5EF4-FFF2-40B4-BE49-F238E27FC236}">
                <a16:creationId xmlns:a16="http://schemas.microsoft.com/office/drawing/2014/main" id="{3AB51120-FE9E-B0D0-44B8-DD3F7D9CDB19}"/>
              </a:ext>
            </a:extLst>
          </p:cNvPr>
          <p:cNvSpPr>
            <a:spLocks noGrp="1"/>
          </p:cNvSpPr>
          <p:nvPr>
            <p:ph type="dt" sz="half" idx="24"/>
          </p:nvPr>
        </p:nvSpPr>
        <p:spPr>
          <a:xfrm>
            <a:off x="1069974" y="5150154"/>
            <a:ext cx="1031150" cy="205184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>
              <a:defRPr lang="de-DE" sz="1600" b="0" smtClean="0">
                <a:solidFill>
                  <a:schemeClr val="bg1"/>
                </a:solidFill>
              </a:defRPr>
            </a:lvl1pPr>
          </a:lstStyle>
          <a:p>
            <a:pPr algn="l" defTabSz="914400">
              <a:lnSpc>
                <a:spcPts val="1600"/>
              </a:lnSpc>
              <a:buFont typeface="Arial" panose="020B0604020202020204" pitchFamily="34" charset="0"/>
              <a:buNone/>
            </a:pPr>
            <a:endParaRPr lang="de-DE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6CBA612-A9C7-1438-682C-14BBD324C5B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6" y="3599322"/>
            <a:ext cx="5140323" cy="1281116"/>
          </a:xfrm>
        </p:spPr>
        <p:txBody>
          <a:bodyPr anchor="t"/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Vielen Dank!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C6F991AF-AE76-26BF-9851-CB4B1F60F9C6}"/>
              </a:ext>
            </a:extLst>
          </p:cNvPr>
          <p:cNvSpPr>
            <a:spLocks noGrp="1"/>
          </p:cNvSpPr>
          <p:nvPr>
            <p:ph type="ftr" sz="quarter" idx="27"/>
          </p:nvPr>
        </p:nvSpPr>
        <p:spPr/>
        <p:txBody>
          <a:bodyPr/>
          <a:lstStyle/>
          <a:p>
            <a:r>
              <a:rPr lang="de-DE"/>
              <a:t>Arbeitsgruppe Elektrophysiologie und Rhythmologie – Deutsche Gesellschaft für Kardiologie e. V.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0383B1C-F69F-EC2F-5219-F2ECE0A99525}"/>
              </a:ext>
            </a:extLst>
          </p:cNvPr>
          <p:cNvSpPr>
            <a:spLocks noGrp="1"/>
          </p:cNvSpPr>
          <p:nvPr>
            <p:ph type="sldNum" sz="quarter" idx="28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5" name="Textplatzhalter 38">
            <a:extLst>
              <a:ext uri="{FF2B5EF4-FFF2-40B4-BE49-F238E27FC236}">
                <a16:creationId xmlns:a16="http://schemas.microsoft.com/office/drawing/2014/main" id="{2E5B982D-D7AB-850D-28D3-73DFA9F91C8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478713" y="3599322"/>
            <a:ext cx="4249735" cy="2419930"/>
          </a:xfrm>
          <a:prstGeom prst="rect">
            <a:avLst/>
          </a:prstGeom>
        </p:spPr>
        <p:txBody>
          <a:bodyPr anchor="t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600" b="0">
                <a:solidFill>
                  <a:schemeClr val="tx1"/>
                </a:solidFill>
              </a:defRPr>
            </a:lvl1pPr>
            <a:lvl5pPr>
              <a:defRPr/>
            </a:lvl5pPr>
          </a:lstStyle>
          <a:p>
            <a:pPr lvl="0"/>
            <a:r>
              <a:rPr lang="de-DE" dirty="0"/>
              <a:t>Kontakt</a:t>
            </a:r>
          </a:p>
          <a:p>
            <a:pPr lvl="0"/>
            <a:endParaRPr lang="de-DE" dirty="0"/>
          </a:p>
          <a:p>
            <a:pPr lvl="0"/>
            <a:r>
              <a:rPr lang="de-DE" dirty="0"/>
              <a:t>M. Musterperson</a:t>
            </a:r>
          </a:p>
          <a:p>
            <a:pPr lvl="0"/>
            <a:r>
              <a:rPr lang="de-DE" dirty="0"/>
              <a:t>Musterfirma</a:t>
            </a:r>
          </a:p>
          <a:p>
            <a:pPr lvl="0"/>
            <a:endParaRPr lang="de-DE" dirty="0"/>
          </a:p>
          <a:p>
            <a:pPr lvl="0"/>
            <a:r>
              <a:rPr lang="de-DE" dirty="0"/>
              <a:t>+49 (0) 211 123 456 -7</a:t>
            </a:r>
          </a:p>
          <a:p>
            <a:pPr lvl="0"/>
            <a:r>
              <a:rPr lang="de-DE" dirty="0"/>
              <a:t>m.musterperson@musterfirma.org</a:t>
            </a:r>
          </a:p>
        </p:txBody>
      </p:sp>
      <p:grpSp>
        <p:nvGrpSpPr>
          <p:cNvPr id="22" name="Grafik 20">
            <a:extLst>
              <a:ext uri="{FF2B5EF4-FFF2-40B4-BE49-F238E27FC236}">
                <a16:creationId xmlns:a16="http://schemas.microsoft.com/office/drawing/2014/main" id="{C33EDC57-617E-4FED-6131-9ED9A46F651C}"/>
              </a:ext>
            </a:extLst>
          </p:cNvPr>
          <p:cNvGrpSpPr/>
          <p:nvPr/>
        </p:nvGrpSpPr>
        <p:grpSpPr>
          <a:xfrm>
            <a:off x="1069976" y="984945"/>
            <a:ext cx="3034718" cy="1018148"/>
            <a:chOff x="1069976" y="984945"/>
            <a:chExt cx="3034718" cy="1018148"/>
          </a:xfrm>
          <a:solidFill>
            <a:schemeClr val="bg1"/>
          </a:solidFill>
        </p:grpSpPr>
        <p:grpSp>
          <p:nvGrpSpPr>
            <p:cNvPr id="23" name="Grafik 20">
              <a:extLst>
                <a:ext uri="{FF2B5EF4-FFF2-40B4-BE49-F238E27FC236}">
                  <a16:creationId xmlns:a16="http://schemas.microsoft.com/office/drawing/2014/main" id="{FDDDB761-9E53-84D1-537C-D8C8CF7611A8}"/>
                </a:ext>
              </a:extLst>
            </p:cNvPr>
            <p:cNvGrpSpPr/>
            <p:nvPr/>
          </p:nvGrpSpPr>
          <p:grpSpPr>
            <a:xfrm>
              <a:off x="2280260" y="1681423"/>
              <a:ext cx="1434803" cy="303540"/>
              <a:chOff x="2280260" y="1681423"/>
              <a:chExt cx="1434803" cy="303540"/>
            </a:xfrm>
            <a:grpFill/>
          </p:grpSpPr>
          <p:sp>
            <p:nvSpPr>
              <p:cNvPr id="24" name="Freihandform: Form 23">
                <a:extLst>
                  <a:ext uri="{FF2B5EF4-FFF2-40B4-BE49-F238E27FC236}">
                    <a16:creationId xmlns:a16="http://schemas.microsoft.com/office/drawing/2014/main" id="{64C104A7-24AA-CBC6-B65E-E92792A0347E}"/>
                  </a:ext>
                </a:extLst>
              </p:cNvPr>
              <p:cNvSpPr/>
              <p:nvPr/>
            </p:nvSpPr>
            <p:spPr>
              <a:xfrm>
                <a:off x="2287329" y="1688150"/>
                <a:ext cx="74231" cy="97265"/>
              </a:xfrm>
              <a:custGeom>
                <a:avLst/>
                <a:gdLst>
                  <a:gd name="connsiteX0" fmla="*/ 0 w 74231"/>
                  <a:gd name="connsiteY0" fmla="*/ 97265 h 97265"/>
                  <a:gd name="connsiteX1" fmla="*/ 0 w 74231"/>
                  <a:gd name="connsiteY1" fmla="*/ 0 h 97265"/>
                  <a:gd name="connsiteX2" fmla="*/ 29419 w 74231"/>
                  <a:gd name="connsiteY2" fmla="*/ 0 h 97265"/>
                  <a:gd name="connsiteX3" fmla="*/ 52795 w 74231"/>
                  <a:gd name="connsiteY3" fmla="*/ 5701 h 97265"/>
                  <a:gd name="connsiteX4" fmla="*/ 68644 w 74231"/>
                  <a:gd name="connsiteY4" fmla="*/ 22007 h 97265"/>
                  <a:gd name="connsiteX5" fmla="*/ 74232 w 74231"/>
                  <a:gd name="connsiteY5" fmla="*/ 46181 h 97265"/>
                  <a:gd name="connsiteX6" fmla="*/ 74232 w 74231"/>
                  <a:gd name="connsiteY6" fmla="*/ 51084 h 97265"/>
                  <a:gd name="connsiteX7" fmla="*/ 68644 w 74231"/>
                  <a:gd name="connsiteY7" fmla="*/ 75372 h 97265"/>
                  <a:gd name="connsiteX8" fmla="*/ 52567 w 74231"/>
                  <a:gd name="connsiteY8" fmla="*/ 91564 h 97265"/>
                  <a:gd name="connsiteX9" fmla="*/ 28621 w 74231"/>
                  <a:gd name="connsiteY9" fmla="*/ 97265 h 97265"/>
                  <a:gd name="connsiteX10" fmla="*/ 0 w 74231"/>
                  <a:gd name="connsiteY10" fmla="*/ 97265 h 97265"/>
                  <a:gd name="connsiteX11" fmla="*/ 17332 w 74231"/>
                  <a:gd name="connsiteY11" fmla="*/ 13569 h 97265"/>
                  <a:gd name="connsiteX12" fmla="*/ 17332 w 74231"/>
                  <a:gd name="connsiteY12" fmla="*/ 83582 h 97265"/>
                  <a:gd name="connsiteX13" fmla="*/ 28621 w 74231"/>
                  <a:gd name="connsiteY13" fmla="*/ 83582 h 97265"/>
                  <a:gd name="connsiteX14" fmla="*/ 49488 w 74231"/>
                  <a:gd name="connsiteY14" fmla="*/ 75258 h 97265"/>
                  <a:gd name="connsiteX15" fmla="*/ 56900 w 74231"/>
                  <a:gd name="connsiteY15" fmla="*/ 51426 h 97265"/>
                  <a:gd name="connsiteX16" fmla="*/ 56900 w 74231"/>
                  <a:gd name="connsiteY16" fmla="*/ 46067 h 97265"/>
                  <a:gd name="connsiteX17" fmla="*/ 49830 w 74231"/>
                  <a:gd name="connsiteY17" fmla="*/ 21893 h 97265"/>
                  <a:gd name="connsiteX18" fmla="*/ 29419 w 74231"/>
                  <a:gd name="connsiteY18" fmla="*/ 13569 h 97265"/>
                  <a:gd name="connsiteX19" fmla="*/ 17332 w 74231"/>
                  <a:gd name="connsiteY19" fmla="*/ 13569 h 972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74231" h="97265">
                    <a:moveTo>
                      <a:pt x="0" y="97265"/>
                    </a:moveTo>
                    <a:lnTo>
                      <a:pt x="0" y="0"/>
                    </a:lnTo>
                    <a:lnTo>
                      <a:pt x="29419" y="0"/>
                    </a:lnTo>
                    <a:cubicBezTo>
                      <a:pt x="38199" y="0"/>
                      <a:pt x="46067" y="1938"/>
                      <a:pt x="52795" y="5701"/>
                    </a:cubicBezTo>
                    <a:cubicBezTo>
                      <a:pt x="59522" y="9464"/>
                      <a:pt x="64881" y="14938"/>
                      <a:pt x="68644" y="22007"/>
                    </a:cubicBezTo>
                    <a:cubicBezTo>
                      <a:pt x="72407" y="29077"/>
                      <a:pt x="74232" y="37059"/>
                      <a:pt x="74232" y="46181"/>
                    </a:cubicBezTo>
                    <a:lnTo>
                      <a:pt x="74232" y="51084"/>
                    </a:lnTo>
                    <a:cubicBezTo>
                      <a:pt x="74232" y="60320"/>
                      <a:pt x="72293" y="68416"/>
                      <a:pt x="68644" y="75372"/>
                    </a:cubicBezTo>
                    <a:cubicBezTo>
                      <a:pt x="64881" y="82328"/>
                      <a:pt x="59522" y="87801"/>
                      <a:pt x="52567" y="91564"/>
                    </a:cubicBezTo>
                    <a:cubicBezTo>
                      <a:pt x="45611" y="95327"/>
                      <a:pt x="37629" y="97265"/>
                      <a:pt x="28621" y="97265"/>
                    </a:cubicBezTo>
                    <a:lnTo>
                      <a:pt x="0" y="97265"/>
                    </a:lnTo>
                    <a:close/>
                    <a:moveTo>
                      <a:pt x="17332" y="13569"/>
                    </a:moveTo>
                    <a:lnTo>
                      <a:pt x="17332" y="83582"/>
                    </a:lnTo>
                    <a:lnTo>
                      <a:pt x="28621" y="83582"/>
                    </a:lnTo>
                    <a:cubicBezTo>
                      <a:pt x="37743" y="83582"/>
                      <a:pt x="44699" y="80845"/>
                      <a:pt x="49488" y="75258"/>
                    </a:cubicBezTo>
                    <a:cubicBezTo>
                      <a:pt x="54277" y="69671"/>
                      <a:pt x="56785" y="61803"/>
                      <a:pt x="56900" y="51426"/>
                    </a:cubicBezTo>
                    <a:lnTo>
                      <a:pt x="56900" y="46067"/>
                    </a:lnTo>
                    <a:cubicBezTo>
                      <a:pt x="56900" y="35577"/>
                      <a:pt x="54505" y="27481"/>
                      <a:pt x="49830" y="21893"/>
                    </a:cubicBezTo>
                    <a:cubicBezTo>
                      <a:pt x="45155" y="16306"/>
                      <a:pt x="38313" y="13569"/>
                      <a:pt x="29419" y="13569"/>
                    </a:cubicBezTo>
                    <a:lnTo>
                      <a:pt x="17332" y="13569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25" name="Freihandform: Form 24">
                <a:extLst>
                  <a:ext uri="{FF2B5EF4-FFF2-40B4-BE49-F238E27FC236}">
                    <a16:creationId xmlns:a16="http://schemas.microsoft.com/office/drawing/2014/main" id="{4C479157-5C12-B150-E130-245D741C9069}"/>
                  </a:ext>
                </a:extLst>
              </p:cNvPr>
              <p:cNvSpPr/>
              <p:nvPr/>
            </p:nvSpPr>
            <p:spPr>
              <a:xfrm>
                <a:off x="2375586" y="1711640"/>
                <a:ext cx="64995" cy="75029"/>
              </a:xfrm>
              <a:custGeom>
                <a:avLst/>
                <a:gdLst>
                  <a:gd name="connsiteX0" fmla="*/ 35462 w 64995"/>
                  <a:gd name="connsiteY0" fmla="*/ 75030 h 75029"/>
                  <a:gd name="connsiteX1" fmla="*/ 9806 w 64995"/>
                  <a:gd name="connsiteY1" fmla="*/ 65338 h 75029"/>
                  <a:gd name="connsiteX2" fmla="*/ 0 w 64995"/>
                  <a:gd name="connsiteY2" fmla="*/ 39453 h 75029"/>
                  <a:gd name="connsiteX3" fmla="*/ 0 w 64995"/>
                  <a:gd name="connsiteY3" fmla="*/ 37401 h 75029"/>
                  <a:gd name="connsiteX4" fmla="*/ 4219 w 64995"/>
                  <a:gd name="connsiteY4" fmla="*/ 18016 h 75029"/>
                  <a:gd name="connsiteX5" fmla="*/ 16192 w 64995"/>
                  <a:gd name="connsiteY5" fmla="*/ 4789 h 75029"/>
                  <a:gd name="connsiteX6" fmla="*/ 33410 w 64995"/>
                  <a:gd name="connsiteY6" fmla="*/ 0 h 75029"/>
                  <a:gd name="connsiteX7" fmla="*/ 56786 w 64995"/>
                  <a:gd name="connsiteY7" fmla="*/ 9464 h 75029"/>
                  <a:gd name="connsiteX8" fmla="*/ 64995 w 64995"/>
                  <a:gd name="connsiteY8" fmla="*/ 36147 h 75029"/>
                  <a:gd name="connsiteX9" fmla="*/ 64995 w 64995"/>
                  <a:gd name="connsiteY9" fmla="*/ 42646 h 75029"/>
                  <a:gd name="connsiteX10" fmla="*/ 16648 w 64995"/>
                  <a:gd name="connsiteY10" fmla="*/ 42646 h 75029"/>
                  <a:gd name="connsiteX11" fmla="*/ 22805 w 64995"/>
                  <a:gd name="connsiteY11" fmla="*/ 56786 h 75029"/>
                  <a:gd name="connsiteX12" fmla="*/ 36261 w 64995"/>
                  <a:gd name="connsiteY12" fmla="*/ 62031 h 75029"/>
                  <a:gd name="connsiteX13" fmla="*/ 54847 w 64995"/>
                  <a:gd name="connsiteY13" fmla="*/ 53023 h 75029"/>
                  <a:gd name="connsiteX14" fmla="*/ 63855 w 64995"/>
                  <a:gd name="connsiteY14" fmla="*/ 61347 h 75029"/>
                  <a:gd name="connsiteX15" fmla="*/ 51996 w 64995"/>
                  <a:gd name="connsiteY15" fmla="*/ 71381 h 75029"/>
                  <a:gd name="connsiteX16" fmla="*/ 35348 w 64995"/>
                  <a:gd name="connsiteY16" fmla="*/ 74916 h 75029"/>
                  <a:gd name="connsiteX17" fmla="*/ 33524 w 64995"/>
                  <a:gd name="connsiteY17" fmla="*/ 13113 h 75029"/>
                  <a:gd name="connsiteX18" fmla="*/ 22463 w 64995"/>
                  <a:gd name="connsiteY18" fmla="*/ 17788 h 75029"/>
                  <a:gd name="connsiteX19" fmla="*/ 17104 w 64995"/>
                  <a:gd name="connsiteY19" fmla="*/ 30787 h 75029"/>
                  <a:gd name="connsiteX20" fmla="*/ 48804 w 64995"/>
                  <a:gd name="connsiteY20" fmla="*/ 30787 h 75029"/>
                  <a:gd name="connsiteX21" fmla="*/ 48804 w 64995"/>
                  <a:gd name="connsiteY21" fmla="*/ 29533 h 75029"/>
                  <a:gd name="connsiteX22" fmla="*/ 44357 w 64995"/>
                  <a:gd name="connsiteY22" fmla="*/ 17218 h 75029"/>
                  <a:gd name="connsiteX23" fmla="*/ 33524 w 64995"/>
                  <a:gd name="connsiteY23" fmla="*/ 12999 h 750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64995" h="75029">
                    <a:moveTo>
                      <a:pt x="35462" y="75030"/>
                    </a:moveTo>
                    <a:cubicBezTo>
                      <a:pt x="24972" y="75030"/>
                      <a:pt x="16420" y="71837"/>
                      <a:pt x="9806" y="65338"/>
                    </a:cubicBezTo>
                    <a:cubicBezTo>
                      <a:pt x="3307" y="58838"/>
                      <a:pt x="0" y="50172"/>
                      <a:pt x="0" y="39453"/>
                    </a:cubicBezTo>
                    <a:lnTo>
                      <a:pt x="0" y="37401"/>
                    </a:lnTo>
                    <a:cubicBezTo>
                      <a:pt x="0" y="30217"/>
                      <a:pt x="1368" y="23718"/>
                      <a:pt x="4219" y="18016"/>
                    </a:cubicBezTo>
                    <a:cubicBezTo>
                      <a:pt x="7070" y="12315"/>
                      <a:pt x="11061" y="7868"/>
                      <a:pt x="16192" y="4789"/>
                    </a:cubicBezTo>
                    <a:cubicBezTo>
                      <a:pt x="21323" y="1596"/>
                      <a:pt x="27138" y="0"/>
                      <a:pt x="33410" y="0"/>
                    </a:cubicBezTo>
                    <a:cubicBezTo>
                      <a:pt x="43444" y="0"/>
                      <a:pt x="51312" y="3193"/>
                      <a:pt x="56786" y="9464"/>
                    </a:cubicBezTo>
                    <a:cubicBezTo>
                      <a:pt x="62259" y="15736"/>
                      <a:pt x="64995" y="24630"/>
                      <a:pt x="64995" y="36147"/>
                    </a:cubicBezTo>
                    <a:lnTo>
                      <a:pt x="64995" y="42646"/>
                    </a:lnTo>
                    <a:lnTo>
                      <a:pt x="16648" y="42646"/>
                    </a:lnTo>
                    <a:cubicBezTo>
                      <a:pt x="17104" y="48576"/>
                      <a:pt x="19157" y="53365"/>
                      <a:pt x="22805" y="56786"/>
                    </a:cubicBezTo>
                    <a:cubicBezTo>
                      <a:pt x="26454" y="60206"/>
                      <a:pt x="30901" y="62031"/>
                      <a:pt x="36261" y="62031"/>
                    </a:cubicBezTo>
                    <a:cubicBezTo>
                      <a:pt x="43900" y="62031"/>
                      <a:pt x="50058" y="59066"/>
                      <a:pt x="54847" y="53023"/>
                    </a:cubicBezTo>
                    <a:lnTo>
                      <a:pt x="63855" y="61347"/>
                    </a:lnTo>
                    <a:cubicBezTo>
                      <a:pt x="60890" y="65680"/>
                      <a:pt x="56900" y="68986"/>
                      <a:pt x="51996" y="71381"/>
                    </a:cubicBezTo>
                    <a:cubicBezTo>
                      <a:pt x="47093" y="73776"/>
                      <a:pt x="41506" y="74916"/>
                      <a:pt x="35348" y="74916"/>
                    </a:cubicBezTo>
                    <a:close/>
                    <a:moveTo>
                      <a:pt x="33524" y="13113"/>
                    </a:moveTo>
                    <a:cubicBezTo>
                      <a:pt x="28963" y="13113"/>
                      <a:pt x="25314" y="14709"/>
                      <a:pt x="22463" y="17788"/>
                    </a:cubicBezTo>
                    <a:cubicBezTo>
                      <a:pt x="19613" y="20867"/>
                      <a:pt x="17902" y="25200"/>
                      <a:pt x="17104" y="30787"/>
                    </a:cubicBezTo>
                    <a:lnTo>
                      <a:pt x="48804" y="30787"/>
                    </a:lnTo>
                    <a:lnTo>
                      <a:pt x="48804" y="29533"/>
                    </a:lnTo>
                    <a:cubicBezTo>
                      <a:pt x="48462" y="24060"/>
                      <a:pt x="46979" y="19955"/>
                      <a:pt x="44357" y="17218"/>
                    </a:cubicBezTo>
                    <a:cubicBezTo>
                      <a:pt x="41734" y="14481"/>
                      <a:pt x="38199" y="12999"/>
                      <a:pt x="33524" y="12999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26" name="Freihandform: Form 25">
                <a:extLst>
                  <a:ext uri="{FF2B5EF4-FFF2-40B4-BE49-F238E27FC236}">
                    <a16:creationId xmlns:a16="http://schemas.microsoft.com/office/drawing/2014/main" id="{8878C3EA-DCBE-F38D-A929-CD44DCBAEA0A}"/>
                  </a:ext>
                </a:extLst>
              </p:cNvPr>
              <p:cNvSpPr/>
              <p:nvPr/>
            </p:nvSpPr>
            <p:spPr>
              <a:xfrm>
                <a:off x="2455519" y="1713122"/>
                <a:ext cx="61346" cy="73661"/>
              </a:xfrm>
              <a:custGeom>
                <a:avLst/>
                <a:gdLst>
                  <a:gd name="connsiteX0" fmla="*/ 45155 w 61346"/>
                  <a:gd name="connsiteY0" fmla="*/ 65224 h 73661"/>
                  <a:gd name="connsiteX1" fmla="*/ 24402 w 61346"/>
                  <a:gd name="connsiteY1" fmla="*/ 73662 h 73661"/>
                  <a:gd name="connsiteX2" fmla="*/ 6157 w 61346"/>
                  <a:gd name="connsiteY2" fmla="*/ 66820 h 73661"/>
                  <a:gd name="connsiteX3" fmla="*/ 0 w 61346"/>
                  <a:gd name="connsiteY3" fmla="*/ 46865 h 73661"/>
                  <a:gd name="connsiteX4" fmla="*/ 0 w 61346"/>
                  <a:gd name="connsiteY4" fmla="*/ 0 h 73661"/>
                  <a:gd name="connsiteX5" fmla="*/ 16648 w 61346"/>
                  <a:gd name="connsiteY5" fmla="*/ 0 h 73661"/>
                  <a:gd name="connsiteX6" fmla="*/ 16648 w 61346"/>
                  <a:gd name="connsiteY6" fmla="*/ 46637 h 73661"/>
                  <a:gd name="connsiteX7" fmla="*/ 28393 w 61346"/>
                  <a:gd name="connsiteY7" fmla="*/ 60434 h 73661"/>
                  <a:gd name="connsiteX8" fmla="*/ 44699 w 61346"/>
                  <a:gd name="connsiteY8" fmla="*/ 51996 h 73661"/>
                  <a:gd name="connsiteX9" fmla="*/ 44699 w 61346"/>
                  <a:gd name="connsiteY9" fmla="*/ 114 h 73661"/>
                  <a:gd name="connsiteX10" fmla="*/ 61347 w 61346"/>
                  <a:gd name="connsiteY10" fmla="*/ 114 h 73661"/>
                  <a:gd name="connsiteX11" fmla="*/ 61347 w 61346"/>
                  <a:gd name="connsiteY11" fmla="*/ 72407 h 73661"/>
                  <a:gd name="connsiteX12" fmla="*/ 45725 w 61346"/>
                  <a:gd name="connsiteY12" fmla="*/ 72407 h 73661"/>
                  <a:gd name="connsiteX13" fmla="*/ 45269 w 61346"/>
                  <a:gd name="connsiteY13" fmla="*/ 65338 h 736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61346" h="73661">
                    <a:moveTo>
                      <a:pt x="45155" y="65224"/>
                    </a:moveTo>
                    <a:cubicBezTo>
                      <a:pt x="40252" y="70811"/>
                      <a:pt x="33296" y="73662"/>
                      <a:pt x="24402" y="73662"/>
                    </a:cubicBezTo>
                    <a:cubicBezTo>
                      <a:pt x="16420" y="73662"/>
                      <a:pt x="10262" y="71381"/>
                      <a:pt x="6157" y="66820"/>
                    </a:cubicBezTo>
                    <a:cubicBezTo>
                      <a:pt x="2052" y="62259"/>
                      <a:pt x="0" y="55645"/>
                      <a:pt x="0" y="46865"/>
                    </a:cubicBezTo>
                    <a:lnTo>
                      <a:pt x="0" y="0"/>
                    </a:lnTo>
                    <a:lnTo>
                      <a:pt x="16648" y="0"/>
                    </a:lnTo>
                    <a:lnTo>
                      <a:pt x="16648" y="46637"/>
                    </a:lnTo>
                    <a:cubicBezTo>
                      <a:pt x="16648" y="55759"/>
                      <a:pt x="20525" y="60434"/>
                      <a:pt x="28393" y="60434"/>
                    </a:cubicBezTo>
                    <a:cubicBezTo>
                      <a:pt x="36261" y="60434"/>
                      <a:pt x="41962" y="57584"/>
                      <a:pt x="44699" y="51996"/>
                    </a:cubicBezTo>
                    <a:lnTo>
                      <a:pt x="44699" y="114"/>
                    </a:lnTo>
                    <a:lnTo>
                      <a:pt x="61347" y="114"/>
                    </a:lnTo>
                    <a:lnTo>
                      <a:pt x="61347" y="72407"/>
                    </a:lnTo>
                    <a:lnTo>
                      <a:pt x="45725" y="72407"/>
                    </a:lnTo>
                    <a:lnTo>
                      <a:pt x="45269" y="65338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27" name="Freihandform: Form 26">
                <a:extLst>
                  <a:ext uri="{FF2B5EF4-FFF2-40B4-BE49-F238E27FC236}">
                    <a16:creationId xmlns:a16="http://schemas.microsoft.com/office/drawing/2014/main" id="{3F5FE779-8BCD-979C-2654-13DAB74CB710}"/>
                  </a:ext>
                </a:extLst>
              </p:cNvPr>
              <p:cNvSpPr/>
              <p:nvPr/>
            </p:nvSpPr>
            <p:spPr>
              <a:xfrm>
                <a:off x="2528041" y="1695448"/>
                <a:ext cx="42304" cy="91107"/>
              </a:xfrm>
              <a:custGeom>
                <a:avLst/>
                <a:gdLst>
                  <a:gd name="connsiteX0" fmla="*/ 28849 w 42304"/>
                  <a:gd name="connsiteY0" fmla="*/ 114 h 91107"/>
                  <a:gd name="connsiteX1" fmla="*/ 28849 w 42304"/>
                  <a:gd name="connsiteY1" fmla="*/ 17674 h 91107"/>
                  <a:gd name="connsiteX2" fmla="*/ 41962 w 42304"/>
                  <a:gd name="connsiteY2" fmla="*/ 17674 h 91107"/>
                  <a:gd name="connsiteX3" fmla="*/ 41962 w 42304"/>
                  <a:gd name="connsiteY3" fmla="*/ 29647 h 91107"/>
                  <a:gd name="connsiteX4" fmla="*/ 28849 w 42304"/>
                  <a:gd name="connsiteY4" fmla="*/ 29647 h 91107"/>
                  <a:gd name="connsiteX5" fmla="*/ 28849 w 42304"/>
                  <a:gd name="connsiteY5" fmla="*/ 70013 h 91107"/>
                  <a:gd name="connsiteX6" fmla="*/ 30559 w 42304"/>
                  <a:gd name="connsiteY6" fmla="*/ 75942 h 91107"/>
                  <a:gd name="connsiteX7" fmla="*/ 36489 w 42304"/>
                  <a:gd name="connsiteY7" fmla="*/ 77767 h 91107"/>
                  <a:gd name="connsiteX8" fmla="*/ 42304 w 42304"/>
                  <a:gd name="connsiteY8" fmla="*/ 77082 h 91107"/>
                  <a:gd name="connsiteX9" fmla="*/ 42304 w 42304"/>
                  <a:gd name="connsiteY9" fmla="*/ 89625 h 91107"/>
                  <a:gd name="connsiteX10" fmla="*/ 31357 w 42304"/>
                  <a:gd name="connsiteY10" fmla="*/ 91108 h 91107"/>
                  <a:gd name="connsiteX11" fmla="*/ 12201 w 42304"/>
                  <a:gd name="connsiteY11" fmla="*/ 70469 h 91107"/>
                  <a:gd name="connsiteX12" fmla="*/ 12201 w 42304"/>
                  <a:gd name="connsiteY12" fmla="*/ 29533 h 91107"/>
                  <a:gd name="connsiteX13" fmla="*/ 0 w 42304"/>
                  <a:gd name="connsiteY13" fmla="*/ 29533 h 91107"/>
                  <a:gd name="connsiteX14" fmla="*/ 0 w 42304"/>
                  <a:gd name="connsiteY14" fmla="*/ 17560 h 91107"/>
                  <a:gd name="connsiteX15" fmla="*/ 12201 w 42304"/>
                  <a:gd name="connsiteY15" fmla="*/ 17560 h 91107"/>
                  <a:gd name="connsiteX16" fmla="*/ 12201 w 42304"/>
                  <a:gd name="connsiteY16" fmla="*/ 0 h 91107"/>
                  <a:gd name="connsiteX17" fmla="*/ 28849 w 42304"/>
                  <a:gd name="connsiteY17" fmla="*/ 0 h 911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42304" h="91107">
                    <a:moveTo>
                      <a:pt x="28849" y="114"/>
                    </a:moveTo>
                    <a:lnTo>
                      <a:pt x="28849" y="17674"/>
                    </a:lnTo>
                    <a:lnTo>
                      <a:pt x="41962" y="17674"/>
                    </a:lnTo>
                    <a:lnTo>
                      <a:pt x="41962" y="29647"/>
                    </a:lnTo>
                    <a:lnTo>
                      <a:pt x="28849" y="29647"/>
                    </a:lnTo>
                    <a:lnTo>
                      <a:pt x="28849" y="70013"/>
                    </a:lnTo>
                    <a:cubicBezTo>
                      <a:pt x="28849" y="72749"/>
                      <a:pt x="29419" y="74802"/>
                      <a:pt x="30559" y="75942"/>
                    </a:cubicBezTo>
                    <a:cubicBezTo>
                      <a:pt x="31699" y="77082"/>
                      <a:pt x="33638" y="77767"/>
                      <a:pt x="36489" y="77767"/>
                    </a:cubicBezTo>
                    <a:cubicBezTo>
                      <a:pt x="38427" y="77767"/>
                      <a:pt x="40366" y="77538"/>
                      <a:pt x="42304" y="77082"/>
                    </a:cubicBezTo>
                    <a:lnTo>
                      <a:pt x="42304" y="89625"/>
                    </a:lnTo>
                    <a:cubicBezTo>
                      <a:pt x="38541" y="90652"/>
                      <a:pt x="34892" y="91108"/>
                      <a:pt x="31357" y="91108"/>
                    </a:cubicBezTo>
                    <a:cubicBezTo>
                      <a:pt x="18586" y="91108"/>
                      <a:pt x="12201" y="84266"/>
                      <a:pt x="12201" y="70469"/>
                    </a:cubicBezTo>
                    <a:lnTo>
                      <a:pt x="12201" y="29533"/>
                    </a:lnTo>
                    <a:lnTo>
                      <a:pt x="0" y="29533"/>
                    </a:lnTo>
                    <a:lnTo>
                      <a:pt x="0" y="17560"/>
                    </a:lnTo>
                    <a:lnTo>
                      <a:pt x="12201" y="17560"/>
                    </a:lnTo>
                    <a:lnTo>
                      <a:pt x="12201" y="0"/>
                    </a:lnTo>
                    <a:lnTo>
                      <a:pt x="28849" y="0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28" name="Freihandform: Form 27">
                <a:extLst>
                  <a:ext uri="{FF2B5EF4-FFF2-40B4-BE49-F238E27FC236}">
                    <a16:creationId xmlns:a16="http://schemas.microsoft.com/office/drawing/2014/main" id="{AC1DC590-8E2A-5AF5-D5A4-B672934EB077}"/>
                  </a:ext>
                </a:extLst>
              </p:cNvPr>
              <p:cNvSpPr/>
              <p:nvPr/>
            </p:nvSpPr>
            <p:spPr>
              <a:xfrm>
                <a:off x="2581177" y="1711754"/>
                <a:ext cx="61232" cy="75143"/>
              </a:xfrm>
              <a:custGeom>
                <a:avLst/>
                <a:gdLst>
                  <a:gd name="connsiteX0" fmla="*/ 44585 w 61232"/>
                  <a:gd name="connsiteY0" fmla="*/ 53935 h 75143"/>
                  <a:gd name="connsiteX1" fmla="*/ 40936 w 61232"/>
                  <a:gd name="connsiteY1" fmla="*/ 47321 h 75143"/>
                  <a:gd name="connsiteX2" fmla="*/ 28849 w 61232"/>
                  <a:gd name="connsiteY2" fmla="*/ 43330 h 75143"/>
                  <a:gd name="connsiteX3" fmla="*/ 14710 w 61232"/>
                  <a:gd name="connsiteY3" fmla="*/ 38883 h 75143"/>
                  <a:gd name="connsiteX4" fmla="*/ 2281 w 61232"/>
                  <a:gd name="connsiteY4" fmla="*/ 21893 h 75143"/>
                  <a:gd name="connsiteX5" fmla="*/ 10377 w 61232"/>
                  <a:gd name="connsiteY5" fmla="*/ 6271 h 75143"/>
                  <a:gd name="connsiteX6" fmla="*/ 30901 w 61232"/>
                  <a:gd name="connsiteY6" fmla="*/ 0 h 75143"/>
                  <a:gd name="connsiteX7" fmla="*/ 52338 w 61232"/>
                  <a:gd name="connsiteY7" fmla="*/ 6386 h 75143"/>
                  <a:gd name="connsiteX8" fmla="*/ 60548 w 61232"/>
                  <a:gd name="connsiteY8" fmla="*/ 23033 h 75143"/>
                  <a:gd name="connsiteX9" fmla="*/ 43901 w 61232"/>
                  <a:gd name="connsiteY9" fmla="*/ 23033 h 75143"/>
                  <a:gd name="connsiteX10" fmla="*/ 40366 w 61232"/>
                  <a:gd name="connsiteY10" fmla="*/ 15280 h 75143"/>
                  <a:gd name="connsiteX11" fmla="*/ 30901 w 61232"/>
                  <a:gd name="connsiteY11" fmla="*/ 12201 h 75143"/>
                  <a:gd name="connsiteX12" fmla="*/ 22007 w 61232"/>
                  <a:gd name="connsiteY12" fmla="*/ 14709 h 75143"/>
                  <a:gd name="connsiteX13" fmla="*/ 18586 w 61232"/>
                  <a:gd name="connsiteY13" fmla="*/ 21323 h 75143"/>
                  <a:gd name="connsiteX14" fmla="*/ 21779 w 61232"/>
                  <a:gd name="connsiteY14" fmla="*/ 27138 h 75143"/>
                  <a:gd name="connsiteX15" fmla="*/ 34778 w 61232"/>
                  <a:gd name="connsiteY15" fmla="*/ 31357 h 75143"/>
                  <a:gd name="connsiteX16" fmla="*/ 50172 w 61232"/>
                  <a:gd name="connsiteY16" fmla="*/ 36375 h 75143"/>
                  <a:gd name="connsiteX17" fmla="*/ 58496 w 61232"/>
                  <a:gd name="connsiteY17" fmla="*/ 43330 h 75143"/>
                  <a:gd name="connsiteX18" fmla="*/ 61233 w 61232"/>
                  <a:gd name="connsiteY18" fmla="*/ 53251 h 75143"/>
                  <a:gd name="connsiteX19" fmla="*/ 52909 w 61232"/>
                  <a:gd name="connsiteY19" fmla="*/ 69100 h 75143"/>
                  <a:gd name="connsiteX20" fmla="*/ 31244 w 61232"/>
                  <a:gd name="connsiteY20" fmla="*/ 75144 h 75143"/>
                  <a:gd name="connsiteX21" fmla="*/ 15052 w 61232"/>
                  <a:gd name="connsiteY21" fmla="*/ 71951 h 75143"/>
                  <a:gd name="connsiteX22" fmla="*/ 3991 w 61232"/>
                  <a:gd name="connsiteY22" fmla="*/ 63171 h 75143"/>
                  <a:gd name="connsiteX23" fmla="*/ 0 w 61232"/>
                  <a:gd name="connsiteY23" fmla="*/ 51084 h 75143"/>
                  <a:gd name="connsiteX24" fmla="*/ 16192 w 61232"/>
                  <a:gd name="connsiteY24" fmla="*/ 51084 h 75143"/>
                  <a:gd name="connsiteX25" fmla="*/ 20639 w 61232"/>
                  <a:gd name="connsiteY25" fmla="*/ 59978 h 75143"/>
                  <a:gd name="connsiteX26" fmla="*/ 31471 w 61232"/>
                  <a:gd name="connsiteY26" fmla="*/ 63057 h 75143"/>
                  <a:gd name="connsiteX27" fmla="*/ 41506 w 61232"/>
                  <a:gd name="connsiteY27" fmla="*/ 60662 h 75143"/>
                  <a:gd name="connsiteX28" fmla="*/ 44927 w 61232"/>
                  <a:gd name="connsiteY28" fmla="*/ 54277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61232" h="75143">
                    <a:moveTo>
                      <a:pt x="44585" y="53935"/>
                    </a:moveTo>
                    <a:cubicBezTo>
                      <a:pt x="44585" y="51084"/>
                      <a:pt x="43330" y="48804"/>
                      <a:pt x="40936" y="47321"/>
                    </a:cubicBezTo>
                    <a:cubicBezTo>
                      <a:pt x="38541" y="45839"/>
                      <a:pt x="34436" y="44471"/>
                      <a:pt x="28849" y="43330"/>
                    </a:cubicBezTo>
                    <a:cubicBezTo>
                      <a:pt x="23147" y="42190"/>
                      <a:pt x="18472" y="40708"/>
                      <a:pt x="14710" y="38883"/>
                    </a:cubicBezTo>
                    <a:cubicBezTo>
                      <a:pt x="6385" y="35006"/>
                      <a:pt x="2281" y="29305"/>
                      <a:pt x="2281" y="21893"/>
                    </a:cubicBezTo>
                    <a:cubicBezTo>
                      <a:pt x="2281" y="15622"/>
                      <a:pt x="5017" y="10491"/>
                      <a:pt x="10377" y="6271"/>
                    </a:cubicBezTo>
                    <a:cubicBezTo>
                      <a:pt x="15736" y="2052"/>
                      <a:pt x="22577" y="0"/>
                      <a:pt x="30901" y="0"/>
                    </a:cubicBezTo>
                    <a:cubicBezTo>
                      <a:pt x="39796" y="0"/>
                      <a:pt x="46865" y="2167"/>
                      <a:pt x="52338" y="6386"/>
                    </a:cubicBezTo>
                    <a:cubicBezTo>
                      <a:pt x="57812" y="10719"/>
                      <a:pt x="60548" y="16192"/>
                      <a:pt x="60548" y="23033"/>
                    </a:cubicBezTo>
                    <a:lnTo>
                      <a:pt x="43901" y="23033"/>
                    </a:lnTo>
                    <a:cubicBezTo>
                      <a:pt x="43901" y="19955"/>
                      <a:pt x="42760" y="17332"/>
                      <a:pt x="40366" y="15280"/>
                    </a:cubicBezTo>
                    <a:cubicBezTo>
                      <a:pt x="37971" y="13227"/>
                      <a:pt x="34892" y="12201"/>
                      <a:pt x="30901" y="12201"/>
                    </a:cubicBezTo>
                    <a:cubicBezTo>
                      <a:pt x="27252" y="12201"/>
                      <a:pt x="24288" y="12999"/>
                      <a:pt x="22007" y="14709"/>
                    </a:cubicBezTo>
                    <a:cubicBezTo>
                      <a:pt x="19727" y="16306"/>
                      <a:pt x="18586" y="18586"/>
                      <a:pt x="18586" y="21323"/>
                    </a:cubicBezTo>
                    <a:cubicBezTo>
                      <a:pt x="18586" y="23832"/>
                      <a:pt x="19613" y="25770"/>
                      <a:pt x="21779" y="27138"/>
                    </a:cubicBezTo>
                    <a:cubicBezTo>
                      <a:pt x="23946" y="28507"/>
                      <a:pt x="28279" y="29875"/>
                      <a:pt x="34778" y="31357"/>
                    </a:cubicBezTo>
                    <a:cubicBezTo>
                      <a:pt x="41278" y="32726"/>
                      <a:pt x="46409" y="34436"/>
                      <a:pt x="50172" y="36375"/>
                    </a:cubicBezTo>
                    <a:cubicBezTo>
                      <a:pt x="53935" y="38313"/>
                      <a:pt x="56672" y="40594"/>
                      <a:pt x="58496" y="43330"/>
                    </a:cubicBezTo>
                    <a:cubicBezTo>
                      <a:pt x="60320" y="46067"/>
                      <a:pt x="61233" y="49374"/>
                      <a:pt x="61233" y="53251"/>
                    </a:cubicBezTo>
                    <a:cubicBezTo>
                      <a:pt x="61233" y="59750"/>
                      <a:pt x="58496" y="64996"/>
                      <a:pt x="52909" y="69100"/>
                    </a:cubicBezTo>
                    <a:cubicBezTo>
                      <a:pt x="47435" y="73091"/>
                      <a:pt x="40138" y="75144"/>
                      <a:pt x="31244" y="75144"/>
                    </a:cubicBezTo>
                    <a:cubicBezTo>
                      <a:pt x="25200" y="75144"/>
                      <a:pt x="19727" y="74118"/>
                      <a:pt x="15052" y="71951"/>
                    </a:cubicBezTo>
                    <a:cubicBezTo>
                      <a:pt x="10377" y="69785"/>
                      <a:pt x="6614" y="66820"/>
                      <a:pt x="3991" y="63171"/>
                    </a:cubicBezTo>
                    <a:cubicBezTo>
                      <a:pt x="1368" y="59522"/>
                      <a:pt x="0" y="55417"/>
                      <a:pt x="0" y="51084"/>
                    </a:cubicBezTo>
                    <a:lnTo>
                      <a:pt x="16192" y="51084"/>
                    </a:lnTo>
                    <a:cubicBezTo>
                      <a:pt x="16420" y="54961"/>
                      <a:pt x="17902" y="57812"/>
                      <a:pt x="20639" y="59978"/>
                    </a:cubicBezTo>
                    <a:cubicBezTo>
                      <a:pt x="23376" y="62145"/>
                      <a:pt x="27024" y="63057"/>
                      <a:pt x="31471" y="63057"/>
                    </a:cubicBezTo>
                    <a:cubicBezTo>
                      <a:pt x="35918" y="63057"/>
                      <a:pt x="39225" y="62259"/>
                      <a:pt x="41506" y="60662"/>
                    </a:cubicBezTo>
                    <a:cubicBezTo>
                      <a:pt x="43786" y="59066"/>
                      <a:pt x="44927" y="56900"/>
                      <a:pt x="44927" y="54277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30" name="Freihandform: Form 29">
                <a:extLst>
                  <a:ext uri="{FF2B5EF4-FFF2-40B4-BE49-F238E27FC236}">
                    <a16:creationId xmlns:a16="http://schemas.microsoft.com/office/drawing/2014/main" id="{ABD09CFF-A622-72CC-C4A9-F261FD324F32}"/>
                  </a:ext>
                </a:extLst>
              </p:cNvPr>
              <p:cNvSpPr/>
              <p:nvPr/>
            </p:nvSpPr>
            <p:spPr>
              <a:xfrm>
                <a:off x="2654269" y="1711640"/>
                <a:ext cx="63969" cy="75029"/>
              </a:xfrm>
              <a:custGeom>
                <a:avLst/>
                <a:gdLst>
                  <a:gd name="connsiteX0" fmla="*/ 33638 w 63969"/>
                  <a:gd name="connsiteY0" fmla="*/ 62145 h 75029"/>
                  <a:gd name="connsiteX1" fmla="*/ 44014 w 63969"/>
                  <a:gd name="connsiteY1" fmla="*/ 58610 h 75029"/>
                  <a:gd name="connsiteX2" fmla="*/ 48347 w 63969"/>
                  <a:gd name="connsiteY2" fmla="*/ 49830 h 75029"/>
                  <a:gd name="connsiteX3" fmla="*/ 63969 w 63969"/>
                  <a:gd name="connsiteY3" fmla="*/ 49830 h 75029"/>
                  <a:gd name="connsiteX4" fmla="*/ 59636 w 63969"/>
                  <a:gd name="connsiteY4" fmla="*/ 62373 h 75029"/>
                  <a:gd name="connsiteX5" fmla="*/ 48690 w 63969"/>
                  <a:gd name="connsiteY5" fmla="*/ 71609 h 75029"/>
                  <a:gd name="connsiteX6" fmla="*/ 33752 w 63969"/>
                  <a:gd name="connsiteY6" fmla="*/ 75030 h 75029"/>
                  <a:gd name="connsiteX7" fmla="*/ 9122 w 63969"/>
                  <a:gd name="connsiteY7" fmla="*/ 65224 h 75029"/>
                  <a:gd name="connsiteX8" fmla="*/ 0 w 63969"/>
                  <a:gd name="connsiteY8" fmla="*/ 38085 h 75029"/>
                  <a:gd name="connsiteX9" fmla="*/ 0 w 63969"/>
                  <a:gd name="connsiteY9" fmla="*/ 36375 h 75029"/>
                  <a:gd name="connsiteX10" fmla="*/ 9008 w 63969"/>
                  <a:gd name="connsiteY10" fmla="*/ 9920 h 75029"/>
                  <a:gd name="connsiteX11" fmla="*/ 33638 w 63969"/>
                  <a:gd name="connsiteY11" fmla="*/ 0 h 75029"/>
                  <a:gd name="connsiteX12" fmla="*/ 55189 w 63969"/>
                  <a:gd name="connsiteY12" fmla="*/ 7526 h 75029"/>
                  <a:gd name="connsiteX13" fmla="*/ 63855 w 63969"/>
                  <a:gd name="connsiteY13" fmla="*/ 27253 h 75029"/>
                  <a:gd name="connsiteX14" fmla="*/ 48233 w 63969"/>
                  <a:gd name="connsiteY14" fmla="*/ 27253 h 75029"/>
                  <a:gd name="connsiteX15" fmla="*/ 43900 w 63969"/>
                  <a:gd name="connsiteY15" fmla="*/ 16990 h 75029"/>
                  <a:gd name="connsiteX16" fmla="*/ 33524 w 63969"/>
                  <a:gd name="connsiteY16" fmla="*/ 12999 h 75029"/>
                  <a:gd name="connsiteX17" fmla="*/ 21095 w 63969"/>
                  <a:gd name="connsiteY17" fmla="*/ 18700 h 75029"/>
                  <a:gd name="connsiteX18" fmla="*/ 16648 w 63969"/>
                  <a:gd name="connsiteY18" fmla="*/ 36033 h 75029"/>
                  <a:gd name="connsiteX19" fmla="*/ 16648 w 63969"/>
                  <a:gd name="connsiteY19" fmla="*/ 38655 h 75029"/>
                  <a:gd name="connsiteX20" fmla="*/ 20981 w 63969"/>
                  <a:gd name="connsiteY20" fmla="*/ 56215 h 75029"/>
                  <a:gd name="connsiteX21" fmla="*/ 33524 w 63969"/>
                  <a:gd name="connsiteY21" fmla="*/ 62031 h 750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63969" h="75029">
                    <a:moveTo>
                      <a:pt x="33638" y="62145"/>
                    </a:moveTo>
                    <a:cubicBezTo>
                      <a:pt x="37743" y="62145"/>
                      <a:pt x="41278" y="61005"/>
                      <a:pt x="44014" y="58610"/>
                    </a:cubicBezTo>
                    <a:cubicBezTo>
                      <a:pt x="46751" y="56215"/>
                      <a:pt x="48233" y="53365"/>
                      <a:pt x="48347" y="49830"/>
                    </a:cubicBezTo>
                    <a:lnTo>
                      <a:pt x="63969" y="49830"/>
                    </a:lnTo>
                    <a:cubicBezTo>
                      <a:pt x="63741" y="54277"/>
                      <a:pt x="62373" y="58496"/>
                      <a:pt x="59636" y="62373"/>
                    </a:cubicBezTo>
                    <a:cubicBezTo>
                      <a:pt x="56899" y="66250"/>
                      <a:pt x="53251" y="69329"/>
                      <a:pt x="48690" y="71609"/>
                    </a:cubicBezTo>
                    <a:cubicBezTo>
                      <a:pt x="44128" y="73890"/>
                      <a:pt x="39111" y="75030"/>
                      <a:pt x="33752" y="75030"/>
                    </a:cubicBezTo>
                    <a:cubicBezTo>
                      <a:pt x="23376" y="75030"/>
                      <a:pt x="15166" y="71723"/>
                      <a:pt x="9122" y="65224"/>
                    </a:cubicBezTo>
                    <a:cubicBezTo>
                      <a:pt x="3079" y="58724"/>
                      <a:pt x="0" y="49602"/>
                      <a:pt x="0" y="38085"/>
                    </a:cubicBezTo>
                    <a:lnTo>
                      <a:pt x="0" y="36375"/>
                    </a:lnTo>
                    <a:cubicBezTo>
                      <a:pt x="0" y="25428"/>
                      <a:pt x="2965" y="16534"/>
                      <a:pt x="9008" y="9920"/>
                    </a:cubicBezTo>
                    <a:cubicBezTo>
                      <a:pt x="15051" y="3307"/>
                      <a:pt x="23261" y="0"/>
                      <a:pt x="33638" y="0"/>
                    </a:cubicBezTo>
                    <a:cubicBezTo>
                      <a:pt x="42418" y="0"/>
                      <a:pt x="49602" y="2509"/>
                      <a:pt x="55189" y="7526"/>
                    </a:cubicBezTo>
                    <a:cubicBezTo>
                      <a:pt x="60776" y="12543"/>
                      <a:pt x="63627" y="19157"/>
                      <a:pt x="63855" y="27253"/>
                    </a:cubicBezTo>
                    <a:lnTo>
                      <a:pt x="48233" y="27253"/>
                    </a:lnTo>
                    <a:cubicBezTo>
                      <a:pt x="48005" y="23148"/>
                      <a:pt x="46637" y="19727"/>
                      <a:pt x="43900" y="16990"/>
                    </a:cubicBezTo>
                    <a:cubicBezTo>
                      <a:pt x="41164" y="14367"/>
                      <a:pt x="37743" y="12999"/>
                      <a:pt x="33524" y="12999"/>
                    </a:cubicBezTo>
                    <a:cubicBezTo>
                      <a:pt x="28165" y="12999"/>
                      <a:pt x="23946" y="14938"/>
                      <a:pt x="21095" y="18700"/>
                    </a:cubicBezTo>
                    <a:cubicBezTo>
                      <a:pt x="18130" y="22463"/>
                      <a:pt x="16648" y="28279"/>
                      <a:pt x="16648" y="36033"/>
                    </a:cubicBezTo>
                    <a:lnTo>
                      <a:pt x="16648" y="38655"/>
                    </a:lnTo>
                    <a:cubicBezTo>
                      <a:pt x="16648" y="46523"/>
                      <a:pt x="18130" y="52338"/>
                      <a:pt x="20981" y="56215"/>
                    </a:cubicBezTo>
                    <a:cubicBezTo>
                      <a:pt x="23832" y="60092"/>
                      <a:pt x="28051" y="62031"/>
                      <a:pt x="33524" y="62031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31" name="Freihandform: Form 30">
                <a:extLst>
                  <a:ext uri="{FF2B5EF4-FFF2-40B4-BE49-F238E27FC236}">
                    <a16:creationId xmlns:a16="http://schemas.microsoft.com/office/drawing/2014/main" id="{5193125C-6F10-028E-52B1-B38E4675755B}"/>
                  </a:ext>
                </a:extLst>
              </p:cNvPr>
              <p:cNvSpPr/>
              <p:nvPr/>
            </p:nvSpPr>
            <p:spPr>
              <a:xfrm>
                <a:off x="2732947" y="1682677"/>
                <a:ext cx="61232" cy="102624"/>
              </a:xfrm>
              <a:custGeom>
                <a:avLst/>
                <a:gdLst>
                  <a:gd name="connsiteX0" fmla="*/ 16534 w 61232"/>
                  <a:gd name="connsiteY0" fmla="*/ 38313 h 102624"/>
                  <a:gd name="connsiteX1" fmla="*/ 37173 w 61232"/>
                  <a:gd name="connsiteY1" fmla="*/ 29077 h 102624"/>
                  <a:gd name="connsiteX2" fmla="*/ 61233 w 61232"/>
                  <a:gd name="connsiteY2" fmla="*/ 55417 h 102624"/>
                  <a:gd name="connsiteX3" fmla="*/ 61233 w 61232"/>
                  <a:gd name="connsiteY3" fmla="*/ 102625 h 102624"/>
                  <a:gd name="connsiteX4" fmla="*/ 44585 w 61232"/>
                  <a:gd name="connsiteY4" fmla="*/ 102625 h 102624"/>
                  <a:gd name="connsiteX5" fmla="*/ 44585 w 61232"/>
                  <a:gd name="connsiteY5" fmla="*/ 55987 h 102624"/>
                  <a:gd name="connsiteX6" fmla="*/ 41278 w 61232"/>
                  <a:gd name="connsiteY6" fmla="*/ 45383 h 102624"/>
                  <a:gd name="connsiteX7" fmla="*/ 31586 w 61232"/>
                  <a:gd name="connsiteY7" fmla="*/ 42304 h 102624"/>
                  <a:gd name="connsiteX8" fmla="*/ 16648 w 61232"/>
                  <a:gd name="connsiteY8" fmla="*/ 50970 h 102624"/>
                  <a:gd name="connsiteX9" fmla="*/ 16648 w 61232"/>
                  <a:gd name="connsiteY9" fmla="*/ 102625 h 102624"/>
                  <a:gd name="connsiteX10" fmla="*/ 0 w 61232"/>
                  <a:gd name="connsiteY10" fmla="*/ 102625 h 102624"/>
                  <a:gd name="connsiteX11" fmla="*/ 0 w 61232"/>
                  <a:gd name="connsiteY11" fmla="*/ 0 h 102624"/>
                  <a:gd name="connsiteX12" fmla="*/ 16648 w 61232"/>
                  <a:gd name="connsiteY12" fmla="*/ 0 h 102624"/>
                  <a:gd name="connsiteX13" fmla="*/ 16648 w 61232"/>
                  <a:gd name="connsiteY13" fmla="*/ 38199 h 1026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61232" h="102624">
                    <a:moveTo>
                      <a:pt x="16534" y="38313"/>
                    </a:moveTo>
                    <a:cubicBezTo>
                      <a:pt x="22007" y="32156"/>
                      <a:pt x="28849" y="29077"/>
                      <a:pt x="37173" y="29077"/>
                    </a:cubicBezTo>
                    <a:cubicBezTo>
                      <a:pt x="52909" y="29077"/>
                      <a:pt x="60890" y="37857"/>
                      <a:pt x="61233" y="55417"/>
                    </a:cubicBezTo>
                    <a:lnTo>
                      <a:pt x="61233" y="102625"/>
                    </a:lnTo>
                    <a:lnTo>
                      <a:pt x="44585" y="102625"/>
                    </a:lnTo>
                    <a:lnTo>
                      <a:pt x="44585" y="55987"/>
                    </a:lnTo>
                    <a:cubicBezTo>
                      <a:pt x="44585" y="50970"/>
                      <a:pt x="43444" y="47435"/>
                      <a:pt x="41278" y="45383"/>
                    </a:cubicBezTo>
                    <a:cubicBezTo>
                      <a:pt x="39111" y="43330"/>
                      <a:pt x="35805" y="42304"/>
                      <a:pt x="31586" y="42304"/>
                    </a:cubicBezTo>
                    <a:cubicBezTo>
                      <a:pt x="24972" y="42304"/>
                      <a:pt x="19955" y="45155"/>
                      <a:pt x="16648" y="50970"/>
                    </a:cubicBezTo>
                    <a:lnTo>
                      <a:pt x="16648" y="102625"/>
                    </a:lnTo>
                    <a:lnTo>
                      <a:pt x="0" y="102625"/>
                    </a:lnTo>
                    <a:lnTo>
                      <a:pt x="0" y="0"/>
                    </a:lnTo>
                    <a:lnTo>
                      <a:pt x="16648" y="0"/>
                    </a:lnTo>
                    <a:lnTo>
                      <a:pt x="16648" y="38199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64" name="Freihandform: Form 63">
                <a:extLst>
                  <a:ext uri="{FF2B5EF4-FFF2-40B4-BE49-F238E27FC236}">
                    <a16:creationId xmlns:a16="http://schemas.microsoft.com/office/drawing/2014/main" id="{1370AD0A-A499-3B7A-7901-4348B0FB627D}"/>
                  </a:ext>
                </a:extLst>
              </p:cNvPr>
              <p:cNvSpPr/>
              <p:nvPr/>
            </p:nvSpPr>
            <p:spPr>
              <a:xfrm>
                <a:off x="2809231" y="1711640"/>
                <a:ext cx="64995" cy="75029"/>
              </a:xfrm>
              <a:custGeom>
                <a:avLst/>
                <a:gdLst>
                  <a:gd name="connsiteX0" fmla="*/ 35462 w 64995"/>
                  <a:gd name="connsiteY0" fmla="*/ 75030 h 75029"/>
                  <a:gd name="connsiteX1" fmla="*/ 9806 w 64995"/>
                  <a:gd name="connsiteY1" fmla="*/ 65338 h 75029"/>
                  <a:gd name="connsiteX2" fmla="*/ 0 w 64995"/>
                  <a:gd name="connsiteY2" fmla="*/ 39453 h 75029"/>
                  <a:gd name="connsiteX3" fmla="*/ 0 w 64995"/>
                  <a:gd name="connsiteY3" fmla="*/ 37401 h 75029"/>
                  <a:gd name="connsiteX4" fmla="*/ 4219 w 64995"/>
                  <a:gd name="connsiteY4" fmla="*/ 18016 h 75029"/>
                  <a:gd name="connsiteX5" fmla="*/ 16192 w 64995"/>
                  <a:gd name="connsiteY5" fmla="*/ 4789 h 75029"/>
                  <a:gd name="connsiteX6" fmla="*/ 33410 w 64995"/>
                  <a:gd name="connsiteY6" fmla="*/ 0 h 75029"/>
                  <a:gd name="connsiteX7" fmla="*/ 56785 w 64995"/>
                  <a:gd name="connsiteY7" fmla="*/ 9464 h 75029"/>
                  <a:gd name="connsiteX8" fmla="*/ 64995 w 64995"/>
                  <a:gd name="connsiteY8" fmla="*/ 36147 h 75029"/>
                  <a:gd name="connsiteX9" fmla="*/ 64995 w 64995"/>
                  <a:gd name="connsiteY9" fmla="*/ 42646 h 75029"/>
                  <a:gd name="connsiteX10" fmla="*/ 16648 w 64995"/>
                  <a:gd name="connsiteY10" fmla="*/ 42646 h 75029"/>
                  <a:gd name="connsiteX11" fmla="*/ 22805 w 64995"/>
                  <a:gd name="connsiteY11" fmla="*/ 56786 h 75029"/>
                  <a:gd name="connsiteX12" fmla="*/ 36261 w 64995"/>
                  <a:gd name="connsiteY12" fmla="*/ 62031 h 75029"/>
                  <a:gd name="connsiteX13" fmla="*/ 54847 w 64995"/>
                  <a:gd name="connsiteY13" fmla="*/ 53023 h 75029"/>
                  <a:gd name="connsiteX14" fmla="*/ 63855 w 64995"/>
                  <a:gd name="connsiteY14" fmla="*/ 61347 h 75029"/>
                  <a:gd name="connsiteX15" fmla="*/ 51996 w 64995"/>
                  <a:gd name="connsiteY15" fmla="*/ 71381 h 75029"/>
                  <a:gd name="connsiteX16" fmla="*/ 35348 w 64995"/>
                  <a:gd name="connsiteY16" fmla="*/ 74916 h 75029"/>
                  <a:gd name="connsiteX17" fmla="*/ 33524 w 64995"/>
                  <a:gd name="connsiteY17" fmla="*/ 13113 h 75029"/>
                  <a:gd name="connsiteX18" fmla="*/ 22463 w 64995"/>
                  <a:gd name="connsiteY18" fmla="*/ 17788 h 75029"/>
                  <a:gd name="connsiteX19" fmla="*/ 17104 w 64995"/>
                  <a:gd name="connsiteY19" fmla="*/ 30787 h 75029"/>
                  <a:gd name="connsiteX20" fmla="*/ 48804 w 64995"/>
                  <a:gd name="connsiteY20" fmla="*/ 30787 h 75029"/>
                  <a:gd name="connsiteX21" fmla="*/ 48804 w 64995"/>
                  <a:gd name="connsiteY21" fmla="*/ 29533 h 75029"/>
                  <a:gd name="connsiteX22" fmla="*/ 44357 w 64995"/>
                  <a:gd name="connsiteY22" fmla="*/ 17218 h 75029"/>
                  <a:gd name="connsiteX23" fmla="*/ 33524 w 64995"/>
                  <a:gd name="connsiteY23" fmla="*/ 12999 h 750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64995" h="75029">
                    <a:moveTo>
                      <a:pt x="35462" y="75030"/>
                    </a:moveTo>
                    <a:cubicBezTo>
                      <a:pt x="24972" y="75030"/>
                      <a:pt x="16420" y="71837"/>
                      <a:pt x="9806" y="65338"/>
                    </a:cubicBezTo>
                    <a:cubicBezTo>
                      <a:pt x="3193" y="58838"/>
                      <a:pt x="0" y="50172"/>
                      <a:pt x="0" y="39453"/>
                    </a:cubicBezTo>
                    <a:lnTo>
                      <a:pt x="0" y="37401"/>
                    </a:lnTo>
                    <a:cubicBezTo>
                      <a:pt x="0" y="30217"/>
                      <a:pt x="1368" y="23718"/>
                      <a:pt x="4219" y="18016"/>
                    </a:cubicBezTo>
                    <a:cubicBezTo>
                      <a:pt x="7070" y="12315"/>
                      <a:pt x="11061" y="7868"/>
                      <a:pt x="16192" y="4789"/>
                    </a:cubicBezTo>
                    <a:cubicBezTo>
                      <a:pt x="21323" y="1596"/>
                      <a:pt x="27139" y="0"/>
                      <a:pt x="33410" y="0"/>
                    </a:cubicBezTo>
                    <a:cubicBezTo>
                      <a:pt x="43444" y="0"/>
                      <a:pt x="51312" y="3193"/>
                      <a:pt x="56785" y="9464"/>
                    </a:cubicBezTo>
                    <a:cubicBezTo>
                      <a:pt x="62259" y="15736"/>
                      <a:pt x="64995" y="24630"/>
                      <a:pt x="64995" y="36147"/>
                    </a:cubicBezTo>
                    <a:lnTo>
                      <a:pt x="64995" y="42646"/>
                    </a:lnTo>
                    <a:lnTo>
                      <a:pt x="16648" y="42646"/>
                    </a:lnTo>
                    <a:cubicBezTo>
                      <a:pt x="17104" y="48576"/>
                      <a:pt x="19157" y="53365"/>
                      <a:pt x="22805" y="56786"/>
                    </a:cubicBezTo>
                    <a:cubicBezTo>
                      <a:pt x="26340" y="60206"/>
                      <a:pt x="30901" y="62031"/>
                      <a:pt x="36261" y="62031"/>
                    </a:cubicBezTo>
                    <a:cubicBezTo>
                      <a:pt x="43901" y="62031"/>
                      <a:pt x="50058" y="59066"/>
                      <a:pt x="54847" y="53023"/>
                    </a:cubicBezTo>
                    <a:lnTo>
                      <a:pt x="63855" y="61347"/>
                    </a:lnTo>
                    <a:cubicBezTo>
                      <a:pt x="60890" y="65680"/>
                      <a:pt x="56900" y="68986"/>
                      <a:pt x="51996" y="71381"/>
                    </a:cubicBezTo>
                    <a:cubicBezTo>
                      <a:pt x="47093" y="73776"/>
                      <a:pt x="41506" y="74916"/>
                      <a:pt x="35348" y="74916"/>
                    </a:cubicBezTo>
                    <a:close/>
                    <a:moveTo>
                      <a:pt x="33524" y="13113"/>
                    </a:moveTo>
                    <a:cubicBezTo>
                      <a:pt x="28963" y="13113"/>
                      <a:pt x="25314" y="14709"/>
                      <a:pt x="22463" y="17788"/>
                    </a:cubicBezTo>
                    <a:cubicBezTo>
                      <a:pt x="19613" y="20867"/>
                      <a:pt x="17902" y="25200"/>
                      <a:pt x="17104" y="30787"/>
                    </a:cubicBezTo>
                    <a:lnTo>
                      <a:pt x="48804" y="30787"/>
                    </a:lnTo>
                    <a:lnTo>
                      <a:pt x="48804" y="29533"/>
                    </a:lnTo>
                    <a:cubicBezTo>
                      <a:pt x="48462" y="24060"/>
                      <a:pt x="46979" y="19955"/>
                      <a:pt x="44357" y="17218"/>
                    </a:cubicBezTo>
                    <a:cubicBezTo>
                      <a:pt x="41734" y="14481"/>
                      <a:pt x="38199" y="12999"/>
                      <a:pt x="33524" y="12999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65" name="Freihandform: Form 64">
                <a:extLst>
                  <a:ext uri="{FF2B5EF4-FFF2-40B4-BE49-F238E27FC236}">
                    <a16:creationId xmlns:a16="http://schemas.microsoft.com/office/drawing/2014/main" id="{B89D272F-1641-87D7-B1C5-C7EED43B1189}"/>
                  </a:ext>
                </a:extLst>
              </p:cNvPr>
              <p:cNvSpPr/>
              <p:nvPr/>
            </p:nvSpPr>
            <p:spPr>
              <a:xfrm>
                <a:off x="2925197" y="1686668"/>
                <a:ext cx="79362" cy="100001"/>
              </a:xfrm>
              <a:custGeom>
                <a:avLst/>
                <a:gdLst>
                  <a:gd name="connsiteX0" fmla="*/ 79135 w 79362"/>
                  <a:gd name="connsiteY0" fmla="*/ 86090 h 100001"/>
                  <a:gd name="connsiteX1" fmla="*/ 64197 w 79362"/>
                  <a:gd name="connsiteY1" fmla="*/ 96467 h 100001"/>
                  <a:gd name="connsiteX2" fmla="*/ 42418 w 79362"/>
                  <a:gd name="connsiteY2" fmla="*/ 100002 h 100001"/>
                  <a:gd name="connsiteX3" fmla="*/ 20297 w 79362"/>
                  <a:gd name="connsiteY3" fmla="*/ 94415 h 100001"/>
                  <a:gd name="connsiteX4" fmla="*/ 5473 w 79362"/>
                  <a:gd name="connsiteY4" fmla="*/ 78565 h 100001"/>
                  <a:gd name="connsiteX5" fmla="*/ 0 w 79362"/>
                  <a:gd name="connsiteY5" fmla="*/ 54505 h 100001"/>
                  <a:gd name="connsiteX6" fmla="*/ 0 w 79362"/>
                  <a:gd name="connsiteY6" fmla="*/ 46865 h 100001"/>
                  <a:gd name="connsiteX7" fmla="*/ 10833 w 79362"/>
                  <a:gd name="connsiteY7" fmla="*/ 12429 h 100001"/>
                  <a:gd name="connsiteX8" fmla="*/ 41050 w 79362"/>
                  <a:gd name="connsiteY8" fmla="*/ 0 h 100001"/>
                  <a:gd name="connsiteX9" fmla="*/ 67504 w 79362"/>
                  <a:gd name="connsiteY9" fmla="*/ 8096 h 100001"/>
                  <a:gd name="connsiteX10" fmla="*/ 79249 w 79362"/>
                  <a:gd name="connsiteY10" fmla="*/ 31243 h 100001"/>
                  <a:gd name="connsiteX11" fmla="*/ 62259 w 79362"/>
                  <a:gd name="connsiteY11" fmla="*/ 31243 h 100001"/>
                  <a:gd name="connsiteX12" fmla="*/ 41392 w 79362"/>
                  <a:gd name="connsiteY12" fmla="*/ 13683 h 100001"/>
                  <a:gd name="connsiteX13" fmla="*/ 23718 w 79362"/>
                  <a:gd name="connsiteY13" fmla="*/ 21893 h 100001"/>
                  <a:gd name="connsiteX14" fmla="*/ 17446 w 79362"/>
                  <a:gd name="connsiteY14" fmla="*/ 45839 h 100001"/>
                  <a:gd name="connsiteX15" fmla="*/ 17446 w 79362"/>
                  <a:gd name="connsiteY15" fmla="*/ 53251 h 100001"/>
                  <a:gd name="connsiteX16" fmla="*/ 24288 w 79362"/>
                  <a:gd name="connsiteY16" fmla="*/ 77652 h 100001"/>
                  <a:gd name="connsiteX17" fmla="*/ 43216 w 79362"/>
                  <a:gd name="connsiteY17" fmla="*/ 86319 h 100001"/>
                  <a:gd name="connsiteX18" fmla="*/ 62145 w 79362"/>
                  <a:gd name="connsiteY18" fmla="*/ 80503 h 100001"/>
                  <a:gd name="connsiteX19" fmla="*/ 62145 w 79362"/>
                  <a:gd name="connsiteY19" fmla="*/ 61575 h 100001"/>
                  <a:gd name="connsiteX20" fmla="*/ 41620 w 79362"/>
                  <a:gd name="connsiteY20" fmla="*/ 61575 h 100001"/>
                  <a:gd name="connsiteX21" fmla="*/ 41620 w 79362"/>
                  <a:gd name="connsiteY21" fmla="*/ 48804 h 100001"/>
                  <a:gd name="connsiteX22" fmla="*/ 79363 w 79362"/>
                  <a:gd name="connsiteY22" fmla="*/ 48804 h 100001"/>
                  <a:gd name="connsiteX23" fmla="*/ 79363 w 79362"/>
                  <a:gd name="connsiteY23" fmla="*/ 86090 h 1000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79362" h="100001">
                    <a:moveTo>
                      <a:pt x="79135" y="86090"/>
                    </a:moveTo>
                    <a:cubicBezTo>
                      <a:pt x="75486" y="90652"/>
                      <a:pt x="70583" y="94186"/>
                      <a:pt x="64197" y="96467"/>
                    </a:cubicBezTo>
                    <a:cubicBezTo>
                      <a:pt x="57812" y="98748"/>
                      <a:pt x="50514" y="100002"/>
                      <a:pt x="42418" y="100002"/>
                    </a:cubicBezTo>
                    <a:cubicBezTo>
                      <a:pt x="34322" y="100002"/>
                      <a:pt x="26682" y="98177"/>
                      <a:pt x="20297" y="94415"/>
                    </a:cubicBezTo>
                    <a:cubicBezTo>
                      <a:pt x="13911" y="90766"/>
                      <a:pt x="8894" y="85406"/>
                      <a:pt x="5473" y="78565"/>
                    </a:cubicBezTo>
                    <a:cubicBezTo>
                      <a:pt x="1938" y="71723"/>
                      <a:pt x="228" y="63627"/>
                      <a:pt x="0" y="54505"/>
                    </a:cubicBezTo>
                    <a:lnTo>
                      <a:pt x="0" y="46865"/>
                    </a:lnTo>
                    <a:cubicBezTo>
                      <a:pt x="0" y="32156"/>
                      <a:pt x="3649" y="20639"/>
                      <a:pt x="10833" y="12429"/>
                    </a:cubicBezTo>
                    <a:cubicBezTo>
                      <a:pt x="18016" y="4219"/>
                      <a:pt x="28051" y="0"/>
                      <a:pt x="41050" y="0"/>
                    </a:cubicBezTo>
                    <a:cubicBezTo>
                      <a:pt x="52110" y="0"/>
                      <a:pt x="60890" y="2737"/>
                      <a:pt x="67504" y="8096"/>
                    </a:cubicBezTo>
                    <a:cubicBezTo>
                      <a:pt x="74004" y="13455"/>
                      <a:pt x="77995" y="21209"/>
                      <a:pt x="79249" y="31243"/>
                    </a:cubicBezTo>
                    <a:lnTo>
                      <a:pt x="62259" y="31243"/>
                    </a:lnTo>
                    <a:cubicBezTo>
                      <a:pt x="60320" y="19499"/>
                      <a:pt x="53365" y="13683"/>
                      <a:pt x="41392" y="13683"/>
                    </a:cubicBezTo>
                    <a:cubicBezTo>
                      <a:pt x="33638" y="13683"/>
                      <a:pt x="27709" y="16420"/>
                      <a:pt x="23718" y="21893"/>
                    </a:cubicBezTo>
                    <a:cubicBezTo>
                      <a:pt x="19727" y="27367"/>
                      <a:pt x="17560" y="35348"/>
                      <a:pt x="17446" y="45839"/>
                    </a:cubicBezTo>
                    <a:lnTo>
                      <a:pt x="17446" y="53251"/>
                    </a:lnTo>
                    <a:cubicBezTo>
                      <a:pt x="17446" y="63741"/>
                      <a:pt x="19727" y="71837"/>
                      <a:pt x="24288" y="77652"/>
                    </a:cubicBezTo>
                    <a:cubicBezTo>
                      <a:pt x="28849" y="83468"/>
                      <a:pt x="35120" y="86319"/>
                      <a:pt x="43216" y="86319"/>
                    </a:cubicBezTo>
                    <a:cubicBezTo>
                      <a:pt x="52110" y="86319"/>
                      <a:pt x="58382" y="84380"/>
                      <a:pt x="62145" y="80503"/>
                    </a:cubicBezTo>
                    <a:lnTo>
                      <a:pt x="62145" y="61575"/>
                    </a:lnTo>
                    <a:lnTo>
                      <a:pt x="41620" y="61575"/>
                    </a:lnTo>
                    <a:lnTo>
                      <a:pt x="41620" y="48804"/>
                    </a:lnTo>
                    <a:lnTo>
                      <a:pt x="79363" y="48804"/>
                    </a:lnTo>
                    <a:lnTo>
                      <a:pt x="79363" y="86090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66" name="Freihandform: Form 65">
                <a:extLst>
                  <a:ext uri="{FF2B5EF4-FFF2-40B4-BE49-F238E27FC236}">
                    <a16:creationId xmlns:a16="http://schemas.microsoft.com/office/drawing/2014/main" id="{0A972855-375E-00A3-33AD-0CEC47ABC1D8}"/>
                  </a:ext>
                </a:extLst>
              </p:cNvPr>
              <p:cNvSpPr/>
              <p:nvPr/>
            </p:nvSpPr>
            <p:spPr>
              <a:xfrm>
                <a:off x="3020638" y="1711640"/>
                <a:ext cx="65109" cy="75029"/>
              </a:xfrm>
              <a:custGeom>
                <a:avLst/>
                <a:gdLst>
                  <a:gd name="connsiteX0" fmla="*/ 35462 w 65109"/>
                  <a:gd name="connsiteY0" fmla="*/ 75030 h 75029"/>
                  <a:gd name="connsiteX1" fmla="*/ 9806 w 65109"/>
                  <a:gd name="connsiteY1" fmla="*/ 65338 h 75029"/>
                  <a:gd name="connsiteX2" fmla="*/ 0 w 65109"/>
                  <a:gd name="connsiteY2" fmla="*/ 39453 h 75029"/>
                  <a:gd name="connsiteX3" fmla="*/ 0 w 65109"/>
                  <a:gd name="connsiteY3" fmla="*/ 37401 h 75029"/>
                  <a:gd name="connsiteX4" fmla="*/ 4333 w 65109"/>
                  <a:gd name="connsiteY4" fmla="*/ 18016 h 75029"/>
                  <a:gd name="connsiteX5" fmla="*/ 16306 w 65109"/>
                  <a:gd name="connsiteY5" fmla="*/ 4789 h 75029"/>
                  <a:gd name="connsiteX6" fmla="*/ 33524 w 65109"/>
                  <a:gd name="connsiteY6" fmla="*/ 0 h 75029"/>
                  <a:gd name="connsiteX7" fmla="*/ 56899 w 65109"/>
                  <a:gd name="connsiteY7" fmla="*/ 9464 h 75029"/>
                  <a:gd name="connsiteX8" fmla="*/ 65109 w 65109"/>
                  <a:gd name="connsiteY8" fmla="*/ 36147 h 75029"/>
                  <a:gd name="connsiteX9" fmla="*/ 65109 w 65109"/>
                  <a:gd name="connsiteY9" fmla="*/ 42646 h 75029"/>
                  <a:gd name="connsiteX10" fmla="*/ 16762 w 65109"/>
                  <a:gd name="connsiteY10" fmla="*/ 42646 h 75029"/>
                  <a:gd name="connsiteX11" fmla="*/ 22919 w 65109"/>
                  <a:gd name="connsiteY11" fmla="*/ 56786 h 75029"/>
                  <a:gd name="connsiteX12" fmla="*/ 36375 w 65109"/>
                  <a:gd name="connsiteY12" fmla="*/ 62031 h 75029"/>
                  <a:gd name="connsiteX13" fmla="*/ 54961 w 65109"/>
                  <a:gd name="connsiteY13" fmla="*/ 53023 h 75029"/>
                  <a:gd name="connsiteX14" fmla="*/ 63969 w 65109"/>
                  <a:gd name="connsiteY14" fmla="*/ 61347 h 75029"/>
                  <a:gd name="connsiteX15" fmla="*/ 52110 w 65109"/>
                  <a:gd name="connsiteY15" fmla="*/ 71381 h 75029"/>
                  <a:gd name="connsiteX16" fmla="*/ 35462 w 65109"/>
                  <a:gd name="connsiteY16" fmla="*/ 74916 h 75029"/>
                  <a:gd name="connsiteX17" fmla="*/ 33524 w 65109"/>
                  <a:gd name="connsiteY17" fmla="*/ 13113 h 75029"/>
                  <a:gd name="connsiteX18" fmla="*/ 22463 w 65109"/>
                  <a:gd name="connsiteY18" fmla="*/ 17788 h 75029"/>
                  <a:gd name="connsiteX19" fmla="*/ 17104 w 65109"/>
                  <a:gd name="connsiteY19" fmla="*/ 30787 h 75029"/>
                  <a:gd name="connsiteX20" fmla="*/ 48804 w 65109"/>
                  <a:gd name="connsiteY20" fmla="*/ 30787 h 75029"/>
                  <a:gd name="connsiteX21" fmla="*/ 48804 w 65109"/>
                  <a:gd name="connsiteY21" fmla="*/ 29533 h 75029"/>
                  <a:gd name="connsiteX22" fmla="*/ 44357 w 65109"/>
                  <a:gd name="connsiteY22" fmla="*/ 17218 h 75029"/>
                  <a:gd name="connsiteX23" fmla="*/ 33524 w 65109"/>
                  <a:gd name="connsiteY23" fmla="*/ 12999 h 750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65109" h="75029">
                    <a:moveTo>
                      <a:pt x="35462" y="75030"/>
                    </a:moveTo>
                    <a:cubicBezTo>
                      <a:pt x="24972" y="75030"/>
                      <a:pt x="16420" y="71837"/>
                      <a:pt x="9806" y="65338"/>
                    </a:cubicBezTo>
                    <a:cubicBezTo>
                      <a:pt x="3307" y="58838"/>
                      <a:pt x="0" y="50172"/>
                      <a:pt x="0" y="39453"/>
                    </a:cubicBezTo>
                    <a:lnTo>
                      <a:pt x="0" y="37401"/>
                    </a:lnTo>
                    <a:cubicBezTo>
                      <a:pt x="0" y="30217"/>
                      <a:pt x="1368" y="23718"/>
                      <a:pt x="4333" y="18016"/>
                    </a:cubicBezTo>
                    <a:cubicBezTo>
                      <a:pt x="7298" y="12315"/>
                      <a:pt x="11175" y="7868"/>
                      <a:pt x="16306" y="4789"/>
                    </a:cubicBezTo>
                    <a:cubicBezTo>
                      <a:pt x="21437" y="1710"/>
                      <a:pt x="27252" y="0"/>
                      <a:pt x="33524" y="0"/>
                    </a:cubicBezTo>
                    <a:cubicBezTo>
                      <a:pt x="43558" y="0"/>
                      <a:pt x="51426" y="3193"/>
                      <a:pt x="56899" y="9464"/>
                    </a:cubicBezTo>
                    <a:cubicBezTo>
                      <a:pt x="62373" y="15736"/>
                      <a:pt x="65109" y="24630"/>
                      <a:pt x="65109" y="36147"/>
                    </a:cubicBezTo>
                    <a:lnTo>
                      <a:pt x="65109" y="42646"/>
                    </a:lnTo>
                    <a:lnTo>
                      <a:pt x="16762" y="42646"/>
                    </a:lnTo>
                    <a:cubicBezTo>
                      <a:pt x="17218" y="48576"/>
                      <a:pt x="19270" y="53365"/>
                      <a:pt x="22919" y="56786"/>
                    </a:cubicBezTo>
                    <a:cubicBezTo>
                      <a:pt x="26454" y="60206"/>
                      <a:pt x="31015" y="62031"/>
                      <a:pt x="36375" y="62031"/>
                    </a:cubicBezTo>
                    <a:cubicBezTo>
                      <a:pt x="44014" y="62031"/>
                      <a:pt x="50172" y="59066"/>
                      <a:pt x="54961" y="53023"/>
                    </a:cubicBezTo>
                    <a:lnTo>
                      <a:pt x="63969" y="61347"/>
                    </a:lnTo>
                    <a:cubicBezTo>
                      <a:pt x="61004" y="65680"/>
                      <a:pt x="57014" y="68986"/>
                      <a:pt x="52110" y="71381"/>
                    </a:cubicBezTo>
                    <a:cubicBezTo>
                      <a:pt x="47207" y="73776"/>
                      <a:pt x="41620" y="74916"/>
                      <a:pt x="35462" y="74916"/>
                    </a:cubicBezTo>
                    <a:close/>
                    <a:moveTo>
                      <a:pt x="33524" y="13113"/>
                    </a:moveTo>
                    <a:cubicBezTo>
                      <a:pt x="28963" y="13113"/>
                      <a:pt x="25314" y="14709"/>
                      <a:pt x="22463" y="17788"/>
                    </a:cubicBezTo>
                    <a:cubicBezTo>
                      <a:pt x="19613" y="20867"/>
                      <a:pt x="17902" y="25200"/>
                      <a:pt x="17104" y="30787"/>
                    </a:cubicBezTo>
                    <a:lnTo>
                      <a:pt x="48804" y="30787"/>
                    </a:lnTo>
                    <a:lnTo>
                      <a:pt x="48804" y="29533"/>
                    </a:lnTo>
                    <a:cubicBezTo>
                      <a:pt x="48462" y="24060"/>
                      <a:pt x="46979" y="19955"/>
                      <a:pt x="44357" y="17218"/>
                    </a:cubicBezTo>
                    <a:cubicBezTo>
                      <a:pt x="41734" y="14481"/>
                      <a:pt x="38199" y="12999"/>
                      <a:pt x="33524" y="12999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67" name="Freihandform: Form 66">
                <a:extLst>
                  <a:ext uri="{FF2B5EF4-FFF2-40B4-BE49-F238E27FC236}">
                    <a16:creationId xmlns:a16="http://schemas.microsoft.com/office/drawing/2014/main" id="{9D19874D-9187-C25B-1946-DC30A26A4162}"/>
                  </a:ext>
                </a:extLst>
              </p:cNvPr>
              <p:cNvSpPr/>
              <p:nvPr/>
            </p:nvSpPr>
            <p:spPr>
              <a:xfrm>
                <a:off x="3096580" y="1711754"/>
                <a:ext cx="61232" cy="75143"/>
              </a:xfrm>
              <a:custGeom>
                <a:avLst/>
                <a:gdLst>
                  <a:gd name="connsiteX0" fmla="*/ 44699 w 61232"/>
                  <a:gd name="connsiteY0" fmla="*/ 53935 h 75143"/>
                  <a:gd name="connsiteX1" fmla="*/ 41050 w 61232"/>
                  <a:gd name="connsiteY1" fmla="*/ 47321 h 75143"/>
                  <a:gd name="connsiteX2" fmla="*/ 28849 w 61232"/>
                  <a:gd name="connsiteY2" fmla="*/ 43330 h 75143"/>
                  <a:gd name="connsiteX3" fmla="*/ 14710 w 61232"/>
                  <a:gd name="connsiteY3" fmla="*/ 38883 h 75143"/>
                  <a:gd name="connsiteX4" fmla="*/ 2281 w 61232"/>
                  <a:gd name="connsiteY4" fmla="*/ 21893 h 75143"/>
                  <a:gd name="connsiteX5" fmla="*/ 10377 w 61232"/>
                  <a:gd name="connsiteY5" fmla="*/ 6271 h 75143"/>
                  <a:gd name="connsiteX6" fmla="*/ 30901 w 61232"/>
                  <a:gd name="connsiteY6" fmla="*/ 0 h 75143"/>
                  <a:gd name="connsiteX7" fmla="*/ 52339 w 61232"/>
                  <a:gd name="connsiteY7" fmla="*/ 6386 h 75143"/>
                  <a:gd name="connsiteX8" fmla="*/ 60548 w 61232"/>
                  <a:gd name="connsiteY8" fmla="*/ 23033 h 75143"/>
                  <a:gd name="connsiteX9" fmla="*/ 43901 w 61232"/>
                  <a:gd name="connsiteY9" fmla="*/ 23033 h 75143"/>
                  <a:gd name="connsiteX10" fmla="*/ 40366 w 61232"/>
                  <a:gd name="connsiteY10" fmla="*/ 15280 h 75143"/>
                  <a:gd name="connsiteX11" fmla="*/ 30901 w 61232"/>
                  <a:gd name="connsiteY11" fmla="*/ 12201 h 75143"/>
                  <a:gd name="connsiteX12" fmla="*/ 22007 w 61232"/>
                  <a:gd name="connsiteY12" fmla="*/ 14709 h 75143"/>
                  <a:gd name="connsiteX13" fmla="*/ 18586 w 61232"/>
                  <a:gd name="connsiteY13" fmla="*/ 21323 h 75143"/>
                  <a:gd name="connsiteX14" fmla="*/ 21779 w 61232"/>
                  <a:gd name="connsiteY14" fmla="*/ 27138 h 75143"/>
                  <a:gd name="connsiteX15" fmla="*/ 34778 w 61232"/>
                  <a:gd name="connsiteY15" fmla="*/ 31357 h 75143"/>
                  <a:gd name="connsiteX16" fmla="*/ 50172 w 61232"/>
                  <a:gd name="connsiteY16" fmla="*/ 36375 h 75143"/>
                  <a:gd name="connsiteX17" fmla="*/ 58496 w 61232"/>
                  <a:gd name="connsiteY17" fmla="*/ 43330 h 75143"/>
                  <a:gd name="connsiteX18" fmla="*/ 61233 w 61232"/>
                  <a:gd name="connsiteY18" fmla="*/ 53251 h 75143"/>
                  <a:gd name="connsiteX19" fmla="*/ 52909 w 61232"/>
                  <a:gd name="connsiteY19" fmla="*/ 69100 h 75143"/>
                  <a:gd name="connsiteX20" fmla="*/ 31244 w 61232"/>
                  <a:gd name="connsiteY20" fmla="*/ 75144 h 75143"/>
                  <a:gd name="connsiteX21" fmla="*/ 15052 w 61232"/>
                  <a:gd name="connsiteY21" fmla="*/ 71951 h 75143"/>
                  <a:gd name="connsiteX22" fmla="*/ 3991 w 61232"/>
                  <a:gd name="connsiteY22" fmla="*/ 63171 h 75143"/>
                  <a:gd name="connsiteX23" fmla="*/ 0 w 61232"/>
                  <a:gd name="connsiteY23" fmla="*/ 51084 h 75143"/>
                  <a:gd name="connsiteX24" fmla="*/ 16192 w 61232"/>
                  <a:gd name="connsiteY24" fmla="*/ 51084 h 75143"/>
                  <a:gd name="connsiteX25" fmla="*/ 20639 w 61232"/>
                  <a:gd name="connsiteY25" fmla="*/ 59978 h 75143"/>
                  <a:gd name="connsiteX26" fmla="*/ 31472 w 61232"/>
                  <a:gd name="connsiteY26" fmla="*/ 63057 h 75143"/>
                  <a:gd name="connsiteX27" fmla="*/ 41506 w 61232"/>
                  <a:gd name="connsiteY27" fmla="*/ 60662 h 75143"/>
                  <a:gd name="connsiteX28" fmla="*/ 44927 w 61232"/>
                  <a:gd name="connsiteY28" fmla="*/ 54277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61232" h="75143">
                    <a:moveTo>
                      <a:pt x="44699" y="53935"/>
                    </a:moveTo>
                    <a:cubicBezTo>
                      <a:pt x="44699" y="51084"/>
                      <a:pt x="43444" y="48804"/>
                      <a:pt x="41050" y="47321"/>
                    </a:cubicBezTo>
                    <a:cubicBezTo>
                      <a:pt x="38655" y="45839"/>
                      <a:pt x="34550" y="44471"/>
                      <a:pt x="28849" y="43330"/>
                    </a:cubicBezTo>
                    <a:cubicBezTo>
                      <a:pt x="23147" y="42190"/>
                      <a:pt x="18473" y="40708"/>
                      <a:pt x="14710" y="38883"/>
                    </a:cubicBezTo>
                    <a:cubicBezTo>
                      <a:pt x="6385" y="35006"/>
                      <a:pt x="2281" y="29305"/>
                      <a:pt x="2281" y="21893"/>
                    </a:cubicBezTo>
                    <a:cubicBezTo>
                      <a:pt x="2281" y="15622"/>
                      <a:pt x="5017" y="10491"/>
                      <a:pt x="10377" y="6271"/>
                    </a:cubicBezTo>
                    <a:cubicBezTo>
                      <a:pt x="15736" y="2052"/>
                      <a:pt x="22578" y="0"/>
                      <a:pt x="30901" y="0"/>
                    </a:cubicBezTo>
                    <a:cubicBezTo>
                      <a:pt x="39796" y="0"/>
                      <a:pt x="46865" y="2167"/>
                      <a:pt x="52339" y="6386"/>
                    </a:cubicBezTo>
                    <a:cubicBezTo>
                      <a:pt x="57812" y="10604"/>
                      <a:pt x="60548" y="16192"/>
                      <a:pt x="60548" y="23033"/>
                    </a:cubicBezTo>
                    <a:lnTo>
                      <a:pt x="43901" y="23033"/>
                    </a:lnTo>
                    <a:cubicBezTo>
                      <a:pt x="43901" y="19955"/>
                      <a:pt x="42760" y="17332"/>
                      <a:pt x="40366" y="15280"/>
                    </a:cubicBezTo>
                    <a:cubicBezTo>
                      <a:pt x="37971" y="13227"/>
                      <a:pt x="34892" y="12201"/>
                      <a:pt x="30901" y="12201"/>
                    </a:cubicBezTo>
                    <a:cubicBezTo>
                      <a:pt x="27252" y="12201"/>
                      <a:pt x="24288" y="12999"/>
                      <a:pt x="22007" y="14709"/>
                    </a:cubicBezTo>
                    <a:cubicBezTo>
                      <a:pt x="19727" y="16420"/>
                      <a:pt x="18586" y="18586"/>
                      <a:pt x="18586" y="21323"/>
                    </a:cubicBezTo>
                    <a:cubicBezTo>
                      <a:pt x="18586" y="23832"/>
                      <a:pt x="19613" y="25770"/>
                      <a:pt x="21779" y="27138"/>
                    </a:cubicBezTo>
                    <a:cubicBezTo>
                      <a:pt x="23946" y="28507"/>
                      <a:pt x="28279" y="29875"/>
                      <a:pt x="34778" y="31357"/>
                    </a:cubicBezTo>
                    <a:cubicBezTo>
                      <a:pt x="41278" y="32726"/>
                      <a:pt x="46409" y="34436"/>
                      <a:pt x="50172" y="36375"/>
                    </a:cubicBezTo>
                    <a:cubicBezTo>
                      <a:pt x="53935" y="38313"/>
                      <a:pt x="56672" y="40594"/>
                      <a:pt x="58496" y="43330"/>
                    </a:cubicBezTo>
                    <a:cubicBezTo>
                      <a:pt x="60320" y="46067"/>
                      <a:pt x="61233" y="49374"/>
                      <a:pt x="61233" y="53251"/>
                    </a:cubicBezTo>
                    <a:cubicBezTo>
                      <a:pt x="61233" y="59750"/>
                      <a:pt x="58496" y="64996"/>
                      <a:pt x="52909" y="69100"/>
                    </a:cubicBezTo>
                    <a:cubicBezTo>
                      <a:pt x="47321" y="73205"/>
                      <a:pt x="40138" y="75144"/>
                      <a:pt x="31244" y="75144"/>
                    </a:cubicBezTo>
                    <a:cubicBezTo>
                      <a:pt x="25200" y="75144"/>
                      <a:pt x="19727" y="74118"/>
                      <a:pt x="15052" y="71951"/>
                    </a:cubicBezTo>
                    <a:cubicBezTo>
                      <a:pt x="10377" y="69785"/>
                      <a:pt x="6614" y="66820"/>
                      <a:pt x="3991" y="63171"/>
                    </a:cubicBezTo>
                    <a:cubicBezTo>
                      <a:pt x="1368" y="59408"/>
                      <a:pt x="0" y="55417"/>
                      <a:pt x="0" y="51084"/>
                    </a:cubicBezTo>
                    <a:lnTo>
                      <a:pt x="16192" y="51084"/>
                    </a:lnTo>
                    <a:cubicBezTo>
                      <a:pt x="16420" y="54961"/>
                      <a:pt x="17902" y="57812"/>
                      <a:pt x="20639" y="59978"/>
                    </a:cubicBezTo>
                    <a:cubicBezTo>
                      <a:pt x="23376" y="62031"/>
                      <a:pt x="27025" y="63057"/>
                      <a:pt x="31472" y="63057"/>
                    </a:cubicBezTo>
                    <a:cubicBezTo>
                      <a:pt x="35919" y="63057"/>
                      <a:pt x="39225" y="62259"/>
                      <a:pt x="41506" y="60662"/>
                    </a:cubicBezTo>
                    <a:cubicBezTo>
                      <a:pt x="43787" y="59066"/>
                      <a:pt x="44927" y="56900"/>
                      <a:pt x="44927" y="54277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05" name="Freihandform: Form 104">
                <a:extLst>
                  <a:ext uri="{FF2B5EF4-FFF2-40B4-BE49-F238E27FC236}">
                    <a16:creationId xmlns:a16="http://schemas.microsoft.com/office/drawing/2014/main" id="{93B46A21-C311-5ACA-56FE-1ADC04861E1D}"/>
                  </a:ext>
                </a:extLst>
              </p:cNvPr>
              <p:cNvSpPr/>
              <p:nvPr/>
            </p:nvSpPr>
            <p:spPr>
              <a:xfrm>
                <a:off x="3170013" y="1711640"/>
                <a:ext cx="64995" cy="75029"/>
              </a:xfrm>
              <a:custGeom>
                <a:avLst/>
                <a:gdLst>
                  <a:gd name="connsiteX0" fmla="*/ 35462 w 64995"/>
                  <a:gd name="connsiteY0" fmla="*/ 75030 h 75029"/>
                  <a:gd name="connsiteX1" fmla="*/ 9806 w 64995"/>
                  <a:gd name="connsiteY1" fmla="*/ 65338 h 75029"/>
                  <a:gd name="connsiteX2" fmla="*/ 0 w 64995"/>
                  <a:gd name="connsiteY2" fmla="*/ 39453 h 75029"/>
                  <a:gd name="connsiteX3" fmla="*/ 0 w 64995"/>
                  <a:gd name="connsiteY3" fmla="*/ 37401 h 75029"/>
                  <a:gd name="connsiteX4" fmla="*/ 4219 w 64995"/>
                  <a:gd name="connsiteY4" fmla="*/ 18016 h 75029"/>
                  <a:gd name="connsiteX5" fmla="*/ 16192 w 64995"/>
                  <a:gd name="connsiteY5" fmla="*/ 4789 h 75029"/>
                  <a:gd name="connsiteX6" fmla="*/ 33410 w 64995"/>
                  <a:gd name="connsiteY6" fmla="*/ 0 h 75029"/>
                  <a:gd name="connsiteX7" fmla="*/ 56785 w 64995"/>
                  <a:gd name="connsiteY7" fmla="*/ 9464 h 75029"/>
                  <a:gd name="connsiteX8" fmla="*/ 64995 w 64995"/>
                  <a:gd name="connsiteY8" fmla="*/ 36147 h 75029"/>
                  <a:gd name="connsiteX9" fmla="*/ 64995 w 64995"/>
                  <a:gd name="connsiteY9" fmla="*/ 42646 h 75029"/>
                  <a:gd name="connsiteX10" fmla="*/ 16648 w 64995"/>
                  <a:gd name="connsiteY10" fmla="*/ 42646 h 75029"/>
                  <a:gd name="connsiteX11" fmla="*/ 22805 w 64995"/>
                  <a:gd name="connsiteY11" fmla="*/ 56786 h 75029"/>
                  <a:gd name="connsiteX12" fmla="*/ 36261 w 64995"/>
                  <a:gd name="connsiteY12" fmla="*/ 62031 h 75029"/>
                  <a:gd name="connsiteX13" fmla="*/ 54847 w 64995"/>
                  <a:gd name="connsiteY13" fmla="*/ 53023 h 75029"/>
                  <a:gd name="connsiteX14" fmla="*/ 63855 w 64995"/>
                  <a:gd name="connsiteY14" fmla="*/ 61347 h 75029"/>
                  <a:gd name="connsiteX15" fmla="*/ 51996 w 64995"/>
                  <a:gd name="connsiteY15" fmla="*/ 71381 h 75029"/>
                  <a:gd name="connsiteX16" fmla="*/ 35348 w 64995"/>
                  <a:gd name="connsiteY16" fmla="*/ 74916 h 75029"/>
                  <a:gd name="connsiteX17" fmla="*/ 33524 w 64995"/>
                  <a:gd name="connsiteY17" fmla="*/ 13113 h 75029"/>
                  <a:gd name="connsiteX18" fmla="*/ 22463 w 64995"/>
                  <a:gd name="connsiteY18" fmla="*/ 17788 h 75029"/>
                  <a:gd name="connsiteX19" fmla="*/ 17104 w 64995"/>
                  <a:gd name="connsiteY19" fmla="*/ 30787 h 75029"/>
                  <a:gd name="connsiteX20" fmla="*/ 48804 w 64995"/>
                  <a:gd name="connsiteY20" fmla="*/ 30787 h 75029"/>
                  <a:gd name="connsiteX21" fmla="*/ 48804 w 64995"/>
                  <a:gd name="connsiteY21" fmla="*/ 29533 h 75029"/>
                  <a:gd name="connsiteX22" fmla="*/ 44357 w 64995"/>
                  <a:gd name="connsiteY22" fmla="*/ 17218 h 75029"/>
                  <a:gd name="connsiteX23" fmla="*/ 33524 w 64995"/>
                  <a:gd name="connsiteY23" fmla="*/ 12999 h 750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64995" h="75029">
                    <a:moveTo>
                      <a:pt x="35462" y="75030"/>
                    </a:moveTo>
                    <a:cubicBezTo>
                      <a:pt x="24972" y="75030"/>
                      <a:pt x="16420" y="71837"/>
                      <a:pt x="9806" y="65338"/>
                    </a:cubicBezTo>
                    <a:cubicBezTo>
                      <a:pt x="3193" y="58838"/>
                      <a:pt x="0" y="50172"/>
                      <a:pt x="0" y="39453"/>
                    </a:cubicBezTo>
                    <a:lnTo>
                      <a:pt x="0" y="37401"/>
                    </a:lnTo>
                    <a:cubicBezTo>
                      <a:pt x="0" y="30217"/>
                      <a:pt x="1368" y="23718"/>
                      <a:pt x="4219" y="18016"/>
                    </a:cubicBezTo>
                    <a:cubicBezTo>
                      <a:pt x="7070" y="12315"/>
                      <a:pt x="11061" y="7868"/>
                      <a:pt x="16192" y="4789"/>
                    </a:cubicBezTo>
                    <a:cubicBezTo>
                      <a:pt x="21323" y="1596"/>
                      <a:pt x="27139" y="0"/>
                      <a:pt x="33410" y="0"/>
                    </a:cubicBezTo>
                    <a:cubicBezTo>
                      <a:pt x="43444" y="0"/>
                      <a:pt x="51312" y="3193"/>
                      <a:pt x="56785" y="9464"/>
                    </a:cubicBezTo>
                    <a:cubicBezTo>
                      <a:pt x="62259" y="15736"/>
                      <a:pt x="64995" y="24630"/>
                      <a:pt x="64995" y="36147"/>
                    </a:cubicBezTo>
                    <a:lnTo>
                      <a:pt x="64995" y="42646"/>
                    </a:lnTo>
                    <a:lnTo>
                      <a:pt x="16648" y="42646"/>
                    </a:lnTo>
                    <a:cubicBezTo>
                      <a:pt x="17104" y="48576"/>
                      <a:pt x="19157" y="53365"/>
                      <a:pt x="22805" y="56786"/>
                    </a:cubicBezTo>
                    <a:cubicBezTo>
                      <a:pt x="26340" y="60206"/>
                      <a:pt x="30901" y="62031"/>
                      <a:pt x="36261" y="62031"/>
                    </a:cubicBezTo>
                    <a:cubicBezTo>
                      <a:pt x="43901" y="62031"/>
                      <a:pt x="50058" y="59066"/>
                      <a:pt x="54847" y="53023"/>
                    </a:cubicBezTo>
                    <a:lnTo>
                      <a:pt x="63855" y="61347"/>
                    </a:lnTo>
                    <a:cubicBezTo>
                      <a:pt x="60890" y="65680"/>
                      <a:pt x="56900" y="68986"/>
                      <a:pt x="51996" y="71381"/>
                    </a:cubicBezTo>
                    <a:cubicBezTo>
                      <a:pt x="47093" y="73776"/>
                      <a:pt x="41506" y="74916"/>
                      <a:pt x="35348" y="74916"/>
                    </a:cubicBezTo>
                    <a:close/>
                    <a:moveTo>
                      <a:pt x="33524" y="13113"/>
                    </a:moveTo>
                    <a:cubicBezTo>
                      <a:pt x="28963" y="13113"/>
                      <a:pt x="25314" y="14709"/>
                      <a:pt x="22463" y="17788"/>
                    </a:cubicBezTo>
                    <a:cubicBezTo>
                      <a:pt x="19613" y="20867"/>
                      <a:pt x="17902" y="25200"/>
                      <a:pt x="17104" y="30787"/>
                    </a:cubicBezTo>
                    <a:lnTo>
                      <a:pt x="48804" y="30787"/>
                    </a:lnTo>
                    <a:lnTo>
                      <a:pt x="48804" y="29533"/>
                    </a:lnTo>
                    <a:cubicBezTo>
                      <a:pt x="48462" y="24060"/>
                      <a:pt x="46979" y="19955"/>
                      <a:pt x="44357" y="17218"/>
                    </a:cubicBezTo>
                    <a:cubicBezTo>
                      <a:pt x="41734" y="14481"/>
                      <a:pt x="38199" y="12999"/>
                      <a:pt x="33524" y="12999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06" name="Freihandform: Form 105">
                <a:extLst>
                  <a:ext uri="{FF2B5EF4-FFF2-40B4-BE49-F238E27FC236}">
                    <a16:creationId xmlns:a16="http://schemas.microsoft.com/office/drawing/2014/main" id="{EB45099C-1EC4-6672-0BDE-49717843FF71}"/>
                  </a:ext>
                </a:extLst>
              </p:cNvPr>
              <p:cNvSpPr/>
              <p:nvPr/>
            </p:nvSpPr>
            <p:spPr>
              <a:xfrm>
                <a:off x="3250859" y="1682791"/>
                <a:ext cx="16648" cy="102624"/>
              </a:xfrm>
              <a:custGeom>
                <a:avLst/>
                <a:gdLst>
                  <a:gd name="connsiteX0" fmla="*/ 16648 w 16648"/>
                  <a:gd name="connsiteY0" fmla="*/ 102624 h 102624"/>
                  <a:gd name="connsiteX1" fmla="*/ 0 w 16648"/>
                  <a:gd name="connsiteY1" fmla="*/ 102624 h 102624"/>
                  <a:gd name="connsiteX2" fmla="*/ 0 w 16648"/>
                  <a:gd name="connsiteY2" fmla="*/ 0 h 102624"/>
                  <a:gd name="connsiteX3" fmla="*/ 16648 w 16648"/>
                  <a:gd name="connsiteY3" fmla="*/ 0 h 102624"/>
                  <a:gd name="connsiteX4" fmla="*/ 16648 w 16648"/>
                  <a:gd name="connsiteY4" fmla="*/ 102624 h 1026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6648" h="102624">
                    <a:moveTo>
                      <a:pt x="16648" y="102624"/>
                    </a:moveTo>
                    <a:lnTo>
                      <a:pt x="0" y="102624"/>
                    </a:lnTo>
                    <a:lnTo>
                      <a:pt x="0" y="0"/>
                    </a:lnTo>
                    <a:lnTo>
                      <a:pt x="16648" y="0"/>
                    </a:lnTo>
                    <a:lnTo>
                      <a:pt x="16648" y="102624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07" name="Freihandform: Form 106">
                <a:extLst>
                  <a:ext uri="{FF2B5EF4-FFF2-40B4-BE49-F238E27FC236}">
                    <a16:creationId xmlns:a16="http://schemas.microsoft.com/office/drawing/2014/main" id="{2E811F80-46B3-E28E-EF49-3E1CFA10DEF8}"/>
                  </a:ext>
                </a:extLst>
              </p:cNvPr>
              <p:cNvSpPr/>
              <p:nvPr/>
            </p:nvSpPr>
            <p:spPr>
              <a:xfrm>
                <a:off x="3287347" y="1682791"/>
                <a:ext cx="16647" cy="102624"/>
              </a:xfrm>
              <a:custGeom>
                <a:avLst/>
                <a:gdLst>
                  <a:gd name="connsiteX0" fmla="*/ 16648 w 16647"/>
                  <a:gd name="connsiteY0" fmla="*/ 102624 h 102624"/>
                  <a:gd name="connsiteX1" fmla="*/ 0 w 16647"/>
                  <a:gd name="connsiteY1" fmla="*/ 102624 h 102624"/>
                  <a:gd name="connsiteX2" fmla="*/ 0 w 16647"/>
                  <a:gd name="connsiteY2" fmla="*/ 0 h 102624"/>
                  <a:gd name="connsiteX3" fmla="*/ 16648 w 16647"/>
                  <a:gd name="connsiteY3" fmla="*/ 0 h 102624"/>
                  <a:gd name="connsiteX4" fmla="*/ 16648 w 16647"/>
                  <a:gd name="connsiteY4" fmla="*/ 102624 h 1026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6647" h="102624">
                    <a:moveTo>
                      <a:pt x="16648" y="102624"/>
                    </a:moveTo>
                    <a:lnTo>
                      <a:pt x="0" y="102624"/>
                    </a:lnTo>
                    <a:lnTo>
                      <a:pt x="0" y="0"/>
                    </a:lnTo>
                    <a:lnTo>
                      <a:pt x="16648" y="0"/>
                    </a:lnTo>
                    <a:lnTo>
                      <a:pt x="16648" y="102624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08" name="Freihandform: Form 107">
                <a:extLst>
                  <a:ext uri="{FF2B5EF4-FFF2-40B4-BE49-F238E27FC236}">
                    <a16:creationId xmlns:a16="http://schemas.microsoft.com/office/drawing/2014/main" id="{8DE74DE6-C9D8-D7D4-9B8B-2F44DA1EDAFE}"/>
                  </a:ext>
                </a:extLst>
              </p:cNvPr>
              <p:cNvSpPr/>
              <p:nvPr/>
            </p:nvSpPr>
            <p:spPr>
              <a:xfrm>
                <a:off x="3319731" y="1711754"/>
                <a:ext cx="61232" cy="75143"/>
              </a:xfrm>
              <a:custGeom>
                <a:avLst/>
                <a:gdLst>
                  <a:gd name="connsiteX0" fmla="*/ 44699 w 61232"/>
                  <a:gd name="connsiteY0" fmla="*/ 53935 h 75143"/>
                  <a:gd name="connsiteX1" fmla="*/ 41050 w 61232"/>
                  <a:gd name="connsiteY1" fmla="*/ 47321 h 75143"/>
                  <a:gd name="connsiteX2" fmla="*/ 28849 w 61232"/>
                  <a:gd name="connsiteY2" fmla="*/ 43330 h 75143"/>
                  <a:gd name="connsiteX3" fmla="*/ 14709 w 61232"/>
                  <a:gd name="connsiteY3" fmla="*/ 38883 h 75143"/>
                  <a:gd name="connsiteX4" fmla="*/ 2281 w 61232"/>
                  <a:gd name="connsiteY4" fmla="*/ 21893 h 75143"/>
                  <a:gd name="connsiteX5" fmla="*/ 10377 w 61232"/>
                  <a:gd name="connsiteY5" fmla="*/ 6271 h 75143"/>
                  <a:gd name="connsiteX6" fmla="*/ 30901 w 61232"/>
                  <a:gd name="connsiteY6" fmla="*/ 0 h 75143"/>
                  <a:gd name="connsiteX7" fmla="*/ 52338 w 61232"/>
                  <a:gd name="connsiteY7" fmla="*/ 6386 h 75143"/>
                  <a:gd name="connsiteX8" fmla="*/ 60548 w 61232"/>
                  <a:gd name="connsiteY8" fmla="*/ 23033 h 75143"/>
                  <a:gd name="connsiteX9" fmla="*/ 43900 w 61232"/>
                  <a:gd name="connsiteY9" fmla="*/ 23033 h 75143"/>
                  <a:gd name="connsiteX10" fmla="*/ 40366 w 61232"/>
                  <a:gd name="connsiteY10" fmla="*/ 15280 h 75143"/>
                  <a:gd name="connsiteX11" fmla="*/ 30901 w 61232"/>
                  <a:gd name="connsiteY11" fmla="*/ 12201 h 75143"/>
                  <a:gd name="connsiteX12" fmla="*/ 22007 w 61232"/>
                  <a:gd name="connsiteY12" fmla="*/ 14709 h 75143"/>
                  <a:gd name="connsiteX13" fmla="*/ 18586 w 61232"/>
                  <a:gd name="connsiteY13" fmla="*/ 21323 h 75143"/>
                  <a:gd name="connsiteX14" fmla="*/ 21779 w 61232"/>
                  <a:gd name="connsiteY14" fmla="*/ 27138 h 75143"/>
                  <a:gd name="connsiteX15" fmla="*/ 34778 w 61232"/>
                  <a:gd name="connsiteY15" fmla="*/ 31357 h 75143"/>
                  <a:gd name="connsiteX16" fmla="*/ 50172 w 61232"/>
                  <a:gd name="connsiteY16" fmla="*/ 36375 h 75143"/>
                  <a:gd name="connsiteX17" fmla="*/ 58496 w 61232"/>
                  <a:gd name="connsiteY17" fmla="*/ 43330 h 75143"/>
                  <a:gd name="connsiteX18" fmla="*/ 61233 w 61232"/>
                  <a:gd name="connsiteY18" fmla="*/ 53251 h 75143"/>
                  <a:gd name="connsiteX19" fmla="*/ 52909 w 61232"/>
                  <a:gd name="connsiteY19" fmla="*/ 69100 h 75143"/>
                  <a:gd name="connsiteX20" fmla="*/ 31243 w 61232"/>
                  <a:gd name="connsiteY20" fmla="*/ 75144 h 75143"/>
                  <a:gd name="connsiteX21" fmla="*/ 15051 w 61232"/>
                  <a:gd name="connsiteY21" fmla="*/ 71951 h 75143"/>
                  <a:gd name="connsiteX22" fmla="*/ 3991 w 61232"/>
                  <a:gd name="connsiteY22" fmla="*/ 63171 h 75143"/>
                  <a:gd name="connsiteX23" fmla="*/ 0 w 61232"/>
                  <a:gd name="connsiteY23" fmla="*/ 51084 h 75143"/>
                  <a:gd name="connsiteX24" fmla="*/ 16192 w 61232"/>
                  <a:gd name="connsiteY24" fmla="*/ 51084 h 75143"/>
                  <a:gd name="connsiteX25" fmla="*/ 20639 w 61232"/>
                  <a:gd name="connsiteY25" fmla="*/ 59978 h 75143"/>
                  <a:gd name="connsiteX26" fmla="*/ 31471 w 61232"/>
                  <a:gd name="connsiteY26" fmla="*/ 63057 h 75143"/>
                  <a:gd name="connsiteX27" fmla="*/ 41506 w 61232"/>
                  <a:gd name="connsiteY27" fmla="*/ 60662 h 75143"/>
                  <a:gd name="connsiteX28" fmla="*/ 44927 w 61232"/>
                  <a:gd name="connsiteY28" fmla="*/ 54277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61232" h="75143">
                    <a:moveTo>
                      <a:pt x="44699" y="53935"/>
                    </a:moveTo>
                    <a:cubicBezTo>
                      <a:pt x="44699" y="51084"/>
                      <a:pt x="43444" y="48804"/>
                      <a:pt x="41050" y="47321"/>
                    </a:cubicBezTo>
                    <a:cubicBezTo>
                      <a:pt x="38655" y="45839"/>
                      <a:pt x="34550" y="44471"/>
                      <a:pt x="28849" y="43330"/>
                    </a:cubicBezTo>
                    <a:cubicBezTo>
                      <a:pt x="23147" y="42190"/>
                      <a:pt x="18472" y="40708"/>
                      <a:pt x="14709" y="38883"/>
                    </a:cubicBezTo>
                    <a:cubicBezTo>
                      <a:pt x="6385" y="35006"/>
                      <a:pt x="2281" y="29305"/>
                      <a:pt x="2281" y="21893"/>
                    </a:cubicBezTo>
                    <a:cubicBezTo>
                      <a:pt x="2281" y="15622"/>
                      <a:pt x="5017" y="10491"/>
                      <a:pt x="10377" y="6271"/>
                    </a:cubicBezTo>
                    <a:cubicBezTo>
                      <a:pt x="15736" y="2052"/>
                      <a:pt x="22577" y="0"/>
                      <a:pt x="30901" y="0"/>
                    </a:cubicBezTo>
                    <a:cubicBezTo>
                      <a:pt x="39795" y="0"/>
                      <a:pt x="46865" y="2167"/>
                      <a:pt x="52338" y="6386"/>
                    </a:cubicBezTo>
                    <a:cubicBezTo>
                      <a:pt x="57812" y="10604"/>
                      <a:pt x="60548" y="16192"/>
                      <a:pt x="60548" y="23033"/>
                    </a:cubicBezTo>
                    <a:lnTo>
                      <a:pt x="43900" y="23033"/>
                    </a:lnTo>
                    <a:cubicBezTo>
                      <a:pt x="43900" y="19955"/>
                      <a:pt x="42760" y="17332"/>
                      <a:pt x="40366" y="15280"/>
                    </a:cubicBezTo>
                    <a:cubicBezTo>
                      <a:pt x="37971" y="13227"/>
                      <a:pt x="34892" y="12201"/>
                      <a:pt x="30901" y="12201"/>
                    </a:cubicBezTo>
                    <a:cubicBezTo>
                      <a:pt x="27252" y="12201"/>
                      <a:pt x="24288" y="12999"/>
                      <a:pt x="22007" y="14709"/>
                    </a:cubicBezTo>
                    <a:cubicBezTo>
                      <a:pt x="19727" y="16420"/>
                      <a:pt x="18586" y="18586"/>
                      <a:pt x="18586" y="21323"/>
                    </a:cubicBezTo>
                    <a:cubicBezTo>
                      <a:pt x="18586" y="23832"/>
                      <a:pt x="19613" y="25770"/>
                      <a:pt x="21779" y="27138"/>
                    </a:cubicBezTo>
                    <a:cubicBezTo>
                      <a:pt x="23946" y="28507"/>
                      <a:pt x="28279" y="29875"/>
                      <a:pt x="34778" y="31357"/>
                    </a:cubicBezTo>
                    <a:cubicBezTo>
                      <a:pt x="41278" y="32726"/>
                      <a:pt x="46409" y="34436"/>
                      <a:pt x="50172" y="36375"/>
                    </a:cubicBezTo>
                    <a:cubicBezTo>
                      <a:pt x="53935" y="38313"/>
                      <a:pt x="56672" y="40594"/>
                      <a:pt x="58496" y="43330"/>
                    </a:cubicBezTo>
                    <a:cubicBezTo>
                      <a:pt x="60320" y="46067"/>
                      <a:pt x="61233" y="49374"/>
                      <a:pt x="61233" y="53251"/>
                    </a:cubicBezTo>
                    <a:cubicBezTo>
                      <a:pt x="61233" y="59750"/>
                      <a:pt x="58496" y="64996"/>
                      <a:pt x="52909" y="69100"/>
                    </a:cubicBezTo>
                    <a:cubicBezTo>
                      <a:pt x="47321" y="73205"/>
                      <a:pt x="40138" y="75144"/>
                      <a:pt x="31243" y="75144"/>
                    </a:cubicBezTo>
                    <a:cubicBezTo>
                      <a:pt x="25200" y="75144"/>
                      <a:pt x="19727" y="74118"/>
                      <a:pt x="15051" y="71951"/>
                    </a:cubicBezTo>
                    <a:cubicBezTo>
                      <a:pt x="10377" y="69785"/>
                      <a:pt x="6614" y="66820"/>
                      <a:pt x="3991" y="63171"/>
                    </a:cubicBezTo>
                    <a:cubicBezTo>
                      <a:pt x="1368" y="59408"/>
                      <a:pt x="0" y="55417"/>
                      <a:pt x="0" y="51084"/>
                    </a:cubicBezTo>
                    <a:lnTo>
                      <a:pt x="16192" y="51084"/>
                    </a:lnTo>
                    <a:cubicBezTo>
                      <a:pt x="16420" y="54961"/>
                      <a:pt x="17902" y="57812"/>
                      <a:pt x="20639" y="59978"/>
                    </a:cubicBezTo>
                    <a:cubicBezTo>
                      <a:pt x="23376" y="62031"/>
                      <a:pt x="27024" y="63057"/>
                      <a:pt x="31471" y="63057"/>
                    </a:cubicBezTo>
                    <a:cubicBezTo>
                      <a:pt x="35918" y="63057"/>
                      <a:pt x="39225" y="62259"/>
                      <a:pt x="41506" y="60662"/>
                    </a:cubicBezTo>
                    <a:cubicBezTo>
                      <a:pt x="43786" y="59066"/>
                      <a:pt x="44927" y="56900"/>
                      <a:pt x="44927" y="54277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09" name="Freihandform: Form 108">
                <a:extLst>
                  <a:ext uri="{FF2B5EF4-FFF2-40B4-BE49-F238E27FC236}">
                    <a16:creationId xmlns:a16="http://schemas.microsoft.com/office/drawing/2014/main" id="{52D93C1D-6A04-9641-0B90-E306A41BC32B}"/>
                  </a:ext>
                </a:extLst>
              </p:cNvPr>
              <p:cNvSpPr/>
              <p:nvPr/>
            </p:nvSpPr>
            <p:spPr>
              <a:xfrm>
                <a:off x="3392823" y="1711640"/>
                <a:ext cx="63969" cy="75029"/>
              </a:xfrm>
              <a:custGeom>
                <a:avLst/>
                <a:gdLst>
                  <a:gd name="connsiteX0" fmla="*/ 33638 w 63969"/>
                  <a:gd name="connsiteY0" fmla="*/ 62145 h 75029"/>
                  <a:gd name="connsiteX1" fmla="*/ 44014 w 63969"/>
                  <a:gd name="connsiteY1" fmla="*/ 58610 h 75029"/>
                  <a:gd name="connsiteX2" fmla="*/ 48347 w 63969"/>
                  <a:gd name="connsiteY2" fmla="*/ 49830 h 75029"/>
                  <a:gd name="connsiteX3" fmla="*/ 63969 w 63969"/>
                  <a:gd name="connsiteY3" fmla="*/ 49830 h 75029"/>
                  <a:gd name="connsiteX4" fmla="*/ 59636 w 63969"/>
                  <a:gd name="connsiteY4" fmla="*/ 62373 h 75029"/>
                  <a:gd name="connsiteX5" fmla="*/ 48689 w 63969"/>
                  <a:gd name="connsiteY5" fmla="*/ 71609 h 75029"/>
                  <a:gd name="connsiteX6" fmla="*/ 33752 w 63969"/>
                  <a:gd name="connsiteY6" fmla="*/ 75030 h 75029"/>
                  <a:gd name="connsiteX7" fmla="*/ 9122 w 63969"/>
                  <a:gd name="connsiteY7" fmla="*/ 65224 h 75029"/>
                  <a:gd name="connsiteX8" fmla="*/ 0 w 63969"/>
                  <a:gd name="connsiteY8" fmla="*/ 38085 h 75029"/>
                  <a:gd name="connsiteX9" fmla="*/ 0 w 63969"/>
                  <a:gd name="connsiteY9" fmla="*/ 36375 h 75029"/>
                  <a:gd name="connsiteX10" fmla="*/ 9008 w 63969"/>
                  <a:gd name="connsiteY10" fmla="*/ 9920 h 75029"/>
                  <a:gd name="connsiteX11" fmla="*/ 33638 w 63969"/>
                  <a:gd name="connsiteY11" fmla="*/ 0 h 75029"/>
                  <a:gd name="connsiteX12" fmla="*/ 55189 w 63969"/>
                  <a:gd name="connsiteY12" fmla="*/ 7526 h 75029"/>
                  <a:gd name="connsiteX13" fmla="*/ 63855 w 63969"/>
                  <a:gd name="connsiteY13" fmla="*/ 27253 h 75029"/>
                  <a:gd name="connsiteX14" fmla="*/ 48233 w 63969"/>
                  <a:gd name="connsiteY14" fmla="*/ 27253 h 75029"/>
                  <a:gd name="connsiteX15" fmla="*/ 43900 w 63969"/>
                  <a:gd name="connsiteY15" fmla="*/ 16990 h 75029"/>
                  <a:gd name="connsiteX16" fmla="*/ 33524 w 63969"/>
                  <a:gd name="connsiteY16" fmla="*/ 12999 h 75029"/>
                  <a:gd name="connsiteX17" fmla="*/ 21095 w 63969"/>
                  <a:gd name="connsiteY17" fmla="*/ 18700 h 75029"/>
                  <a:gd name="connsiteX18" fmla="*/ 16648 w 63969"/>
                  <a:gd name="connsiteY18" fmla="*/ 36033 h 75029"/>
                  <a:gd name="connsiteX19" fmla="*/ 16648 w 63969"/>
                  <a:gd name="connsiteY19" fmla="*/ 38655 h 75029"/>
                  <a:gd name="connsiteX20" fmla="*/ 20981 w 63969"/>
                  <a:gd name="connsiteY20" fmla="*/ 56215 h 75029"/>
                  <a:gd name="connsiteX21" fmla="*/ 33524 w 63969"/>
                  <a:gd name="connsiteY21" fmla="*/ 62031 h 750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63969" h="75029">
                    <a:moveTo>
                      <a:pt x="33638" y="62145"/>
                    </a:moveTo>
                    <a:cubicBezTo>
                      <a:pt x="37743" y="62145"/>
                      <a:pt x="41278" y="61005"/>
                      <a:pt x="44014" y="58610"/>
                    </a:cubicBezTo>
                    <a:cubicBezTo>
                      <a:pt x="46751" y="56215"/>
                      <a:pt x="48233" y="53365"/>
                      <a:pt x="48347" y="49830"/>
                    </a:cubicBezTo>
                    <a:lnTo>
                      <a:pt x="63969" y="49830"/>
                    </a:lnTo>
                    <a:cubicBezTo>
                      <a:pt x="63741" y="54277"/>
                      <a:pt x="62373" y="58496"/>
                      <a:pt x="59636" y="62373"/>
                    </a:cubicBezTo>
                    <a:cubicBezTo>
                      <a:pt x="56899" y="66250"/>
                      <a:pt x="53251" y="69329"/>
                      <a:pt x="48689" y="71609"/>
                    </a:cubicBezTo>
                    <a:cubicBezTo>
                      <a:pt x="44128" y="73890"/>
                      <a:pt x="39111" y="75030"/>
                      <a:pt x="33752" y="75030"/>
                    </a:cubicBezTo>
                    <a:cubicBezTo>
                      <a:pt x="23375" y="75030"/>
                      <a:pt x="15165" y="71723"/>
                      <a:pt x="9122" y="65224"/>
                    </a:cubicBezTo>
                    <a:cubicBezTo>
                      <a:pt x="3079" y="58724"/>
                      <a:pt x="0" y="49602"/>
                      <a:pt x="0" y="38085"/>
                    </a:cubicBezTo>
                    <a:lnTo>
                      <a:pt x="0" y="36375"/>
                    </a:lnTo>
                    <a:cubicBezTo>
                      <a:pt x="0" y="25428"/>
                      <a:pt x="2965" y="16534"/>
                      <a:pt x="9008" y="9920"/>
                    </a:cubicBezTo>
                    <a:cubicBezTo>
                      <a:pt x="15051" y="3307"/>
                      <a:pt x="23261" y="0"/>
                      <a:pt x="33638" y="0"/>
                    </a:cubicBezTo>
                    <a:cubicBezTo>
                      <a:pt x="42418" y="0"/>
                      <a:pt x="49602" y="2509"/>
                      <a:pt x="55189" y="7526"/>
                    </a:cubicBezTo>
                    <a:cubicBezTo>
                      <a:pt x="60776" y="12543"/>
                      <a:pt x="63627" y="19157"/>
                      <a:pt x="63855" y="27253"/>
                    </a:cubicBezTo>
                    <a:lnTo>
                      <a:pt x="48233" y="27253"/>
                    </a:lnTo>
                    <a:cubicBezTo>
                      <a:pt x="48005" y="23148"/>
                      <a:pt x="46637" y="19727"/>
                      <a:pt x="43900" y="16990"/>
                    </a:cubicBezTo>
                    <a:cubicBezTo>
                      <a:pt x="41164" y="14367"/>
                      <a:pt x="37743" y="12999"/>
                      <a:pt x="33524" y="12999"/>
                    </a:cubicBezTo>
                    <a:cubicBezTo>
                      <a:pt x="28165" y="12999"/>
                      <a:pt x="23946" y="14938"/>
                      <a:pt x="21095" y="18700"/>
                    </a:cubicBezTo>
                    <a:cubicBezTo>
                      <a:pt x="18244" y="22463"/>
                      <a:pt x="16648" y="28279"/>
                      <a:pt x="16648" y="36033"/>
                    </a:cubicBezTo>
                    <a:lnTo>
                      <a:pt x="16648" y="38655"/>
                    </a:lnTo>
                    <a:cubicBezTo>
                      <a:pt x="16648" y="46523"/>
                      <a:pt x="18130" y="52338"/>
                      <a:pt x="20981" y="56215"/>
                    </a:cubicBezTo>
                    <a:cubicBezTo>
                      <a:pt x="23832" y="60092"/>
                      <a:pt x="28051" y="62031"/>
                      <a:pt x="33524" y="62031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10" name="Freihandform: Form 109">
                <a:extLst>
                  <a:ext uri="{FF2B5EF4-FFF2-40B4-BE49-F238E27FC236}">
                    <a16:creationId xmlns:a16="http://schemas.microsoft.com/office/drawing/2014/main" id="{239D2C24-BB1E-7CEE-CD28-B2291A1279F5}"/>
                  </a:ext>
                </a:extLst>
              </p:cNvPr>
              <p:cNvSpPr/>
              <p:nvPr/>
            </p:nvSpPr>
            <p:spPr>
              <a:xfrm>
                <a:off x="3471501" y="1682677"/>
                <a:ext cx="61232" cy="102624"/>
              </a:xfrm>
              <a:custGeom>
                <a:avLst/>
                <a:gdLst>
                  <a:gd name="connsiteX0" fmla="*/ 16534 w 61232"/>
                  <a:gd name="connsiteY0" fmla="*/ 38313 h 102624"/>
                  <a:gd name="connsiteX1" fmla="*/ 37173 w 61232"/>
                  <a:gd name="connsiteY1" fmla="*/ 29077 h 102624"/>
                  <a:gd name="connsiteX2" fmla="*/ 61233 w 61232"/>
                  <a:gd name="connsiteY2" fmla="*/ 55417 h 102624"/>
                  <a:gd name="connsiteX3" fmla="*/ 61233 w 61232"/>
                  <a:gd name="connsiteY3" fmla="*/ 102625 h 102624"/>
                  <a:gd name="connsiteX4" fmla="*/ 44585 w 61232"/>
                  <a:gd name="connsiteY4" fmla="*/ 102625 h 102624"/>
                  <a:gd name="connsiteX5" fmla="*/ 44585 w 61232"/>
                  <a:gd name="connsiteY5" fmla="*/ 55987 h 102624"/>
                  <a:gd name="connsiteX6" fmla="*/ 41278 w 61232"/>
                  <a:gd name="connsiteY6" fmla="*/ 45383 h 102624"/>
                  <a:gd name="connsiteX7" fmla="*/ 31586 w 61232"/>
                  <a:gd name="connsiteY7" fmla="*/ 42304 h 102624"/>
                  <a:gd name="connsiteX8" fmla="*/ 16648 w 61232"/>
                  <a:gd name="connsiteY8" fmla="*/ 50970 h 102624"/>
                  <a:gd name="connsiteX9" fmla="*/ 16648 w 61232"/>
                  <a:gd name="connsiteY9" fmla="*/ 102625 h 102624"/>
                  <a:gd name="connsiteX10" fmla="*/ 0 w 61232"/>
                  <a:gd name="connsiteY10" fmla="*/ 102625 h 102624"/>
                  <a:gd name="connsiteX11" fmla="*/ 0 w 61232"/>
                  <a:gd name="connsiteY11" fmla="*/ 0 h 102624"/>
                  <a:gd name="connsiteX12" fmla="*/ 16648 w 61232"/>
                  <a:gd name="connsiteY12" fmla="*/ 0 h 102624"/>
                  <a:gd name="connsiteX13" fmla="*/ 16648 w 61232"/>
                  <a:gd name="connsiteY13" fmla="*/ 38199 h 1026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61232" h="102624">
                    <a:moveTo>
                      <a:pt x="16534" y="38313"/>
                    </a:moveTo>
                    <a:cubicBezTo>
                      <a:pt x="22007" y="32156"/>
                      <a:pt x="28849" y="29077"/>
                      <a:pt x="37173" y="29077"/>
                    </a:cubicBezTo>
                    <a:cubicBezTo>
                      <a:pt x="52909" y="29077"/>
                      <a:pt x="60890" y="37857"/>
                      <a:pt x="61233" y="55417"/>
                    </a:cubicBezTo>
                    <a:lnTo>
                      <a:pt x="61233" y="102625"/>
                    </a:lnTo>
                    <a:lnTo>
                      <a:pt x="44585" y="102625"/>
                    </a:lnTo>
                    <a:lnTo>
                      <a:pt x="44585" y="55987"/>
                    </a:lnTo>
                    <a:cubicBezTo>
                      <a:pt x="44585" y="50970"/>
                      <a:pt x="43444" y="47435"/>
                      <a:pt x="41278" y="45383"/>
                    </a:cubicBezTo>
                    <a:cubicBezTo>
                      <a:pt x="39111" y="43330"/>
                      <a:pt x="35805" y="42304"/>
                      <a:pt x="31586" y="42304"/>
                    </a:cubicBezTo>
                    <a:cubicBezTo>
                      <a:pt x="24972" y="42304"/>
                      <a:pt x="19955" y="45155"/>
                      <a:pt x="16648" y="50970"/>
                    </a:cubicBezTo>
                    <a:lnTo>
                      <a:pt x="16648" y="102625"/>
                    </a:lnTo>
                    <a:lnTo>
                      <a:pt x="0" y="102625"/>
                    </a:lnTo>
                    <a:lnTo>
                      <a:pt x="0" y="0"/>
                    </a:lnTo>
                    <a:lnTo>
                      <a:pt x="16648" y="0"/>
                    </a:lnTo>
                    <a:lnTo>
                      <a:pt x="16648" y="38199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11" name="Freihandform: Form 110">
                <a:extLst>
                  <a:ext uri="{FF2B5EF4-FFF2-40B4-BE49-F238E27FC236}">
                    <a16:creationId xmlns:a16="http://schemas.microsoft.com/office/drawing/2014/main" id="{AE819E76-C611-95BB-77B5-05F0001BE924}"/>
                  </a:ext>
                </a:extLst>
              </p:cNvPr>
              <p:cNvSpPr/>
              <p:nvPr/>
            </p:nvSpPr>
            <p:spPr>
              <a:xfrm>
                <a:off x="3548127" y="1711640"/>
                <a:ext cx="63399" cy="75143"/>
              </a:xfrm>
              <a:custGeom>
                <a:avLst/>
                <a:gdLst>
                  <a:gd name="connsiteX0" fmla="*/ 46637 w 63399"/>
                  <a:gd name="connsiteY0" fmla="*/ 73776 h 75143"/>
                  <a:gd name="connsiteX1" fmla="*/ 44699 w 63399"/>
                  <a:gd name="connsiteY1" fmla="*/ 67048 h 75143"/>
                  <a:gd name="connsiteX2" fmla="*/ 25314 w 63399"/>
                  <a:gd name="connsiteY2" fmla="*/ 75144 h 75143"/>
                  <a:gd name="connsiteX3" fmla="*/ 7070 w 63399"/>
                  <a:gd name="connsiteY3" fmla="*/ 68986 h 75143"/>
                  <a:gd name="connsiteX4" fmla="*/ 0 w 63399"/>
                  <a:gd name="connsiteY4" fmla="*/ 53593 h 75143"/>
                  <a:gd name="connsiteX5" fmla="*/ 8780 w 63399"/>
                  <a:gd name="connsiteY5" fmla="*/ 35805 h 75143"/>
                  <a:gd name="connsiteX6" fmla="*/ 33866 w 63399"/>
                  <a:gd name="connsiteY6" fmla="*/ 29647 h 75143"/>
                  <a:gd name="connsiteX7" fmla="*/ 44014 w 63399"/>
                  <a:gd name="connsiteY7" fmla="*/ 29647 h 75143"/>
                  <a:gd name="connsiteX8" fmla="*/ 44014 w 63399"/>
                  <a:gd name="connsiteY8" fmla="*/ 24858 h 75143"/>
                  <a:gd name="connsiteX9" fmla="*/ 40822 w 63399"/>
                  <a:gd name="connsiteY9" fmla="*/ 15850 h 75143"/>
                  <a:gd name="connsiteX10" fmla="*/ 31015 w 63399"/>
                  <a:gd name="connsiteY10" fmla="*/ 12429 h 75143"/>
                  <a:gd name="connsiteX11" fmla="*/ 21665 w 63399"/>
                  <a:gd name="connsiteY11" fmla="*/ 15166 h 75143"/>
                  <a:gd name="connsiteX12" fmla="*/ 18016 w 63399"/>
                  <a:gd name="connsiteY12" fmla="*/ 22235 h 75143"/>
                  <a:gd name="connsiteX13" fmla="*/ 1368 w 63399"/>
                  <a:gd name="connsiteY13" fmla="*/ 22235 h 75143"/>
                  <a:gd name="connsiteX14" fmla="*/ 5359 w 63399"/>
                  <a:gd name="connsiteY14" fmla="*/ 11061 h 75143"/>
                  <a:gd name="connsiteX15" fmla="*/ 16306 w 63399"/>
                  <a:gd name="connsiteY15" fmla="*/ 2965 h 75143"/>
                  <a:gd name="connsiteX16" fmla="*/ 31813 w 63399"/>
                  <a:gd name="connsiteY16" fmla="*/ 0 h 75143"/>
                  <a:gd name="connsiteX17" fmla="*/ 52567 w 63399"/>
                  <a:gd name="connsiteY17" fmla="*/ 6386 h 75143"/>
                  <a:gd name="connsiteX18" fmla="*/ 60548 w 63399"/>
                  <a:gd name="connsiteY18" fmla="*/ 24288 h 75143"/>
                  <a:gd name="connsiteX19" fmla="*/ 60548 w 63399"/>
                  <a:gd name="connsiteY19" fmla="*/ 56900 h 75143"/>
                  <a:gd name="connsiteX20" fmla="*/ 63399 w 63399"/>
                  <a:gd name="connsiteY20" fmla="*/ 72521 h 75143"/>
                  <a:gd name="connsiteX21" fmla="*/ 63399 w 63399"/>
                  <a:gd name="connsiteY21" fmla="*/ 73662 h 75143"/>
                  <a:gd name="connsiteX22" fmla="*/ 46409 w 63399"/>
                  <a:gd name="connsiteY22" fmla="*/ 73662 h 75143"/>
                  <a:gd name="connsiteX23" fmla="*/ 28393 w 63399"/>
                  <a:gd name="connsiteY23" fmla="*/ 62031 h 75143"/>
                  <a:gd name="connsiteX24" fmla="*/ 37629 w 63399"/>
                  <a:gd name="connsiteY24" fmla="*/ 59636 h 75143"/>
                  <a:gd name="connsiteX25" fmla="*/ 44128 w 63399"/>
                  <a:gd name="connsiteY25" fmla="*/ 53365 h 75143"/>
                  <a:gd name="connsiteX26" fmla="*/ 44128 w 63399"/>
                  <a:gd name="connsiteY26" fmla="*/ 39681 h 75143"/>
                  <a:gd name="connsiteX27" fmla="*/ 35120 w 63399"/>
                  <a:gd name="connsiteY27" fmla="*/ 39681 h 75143"/>
                  <a:gd name="connsiteX28" fmla="*/ 21209 w 63399"/>
                  <a:gd name="connsiteY28" fmla="*/ 42874 h 75143"/>
                  <a:gd name="connsiteX29" fmla="*/ 16534 w 63399"/>
                  <a:gd name="connsiteY29" fmla="*/ 51768 h 75143"/>
                  <a:gd name="connsiteX30" fmla="*/ 19727 w 63399"/>
                  <a:gd name="connsiteY30" fmla="*/ 59180 h 75143"/>
                  <a:gd name="connsiteX31" fmla="*/ 28279 w 63399"/>
                  <a:gd name="connsiteY31" fmla="*/ 61917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63399" h="75143">
                    <a:moveTo>
                      <a:pt x="46637" y="73776"/>
                    </a:moveTo>
                    <a:cubicBezTo>
                      <a:pt x="45953" y="72407"/>
                      <a:pt x="45269" y="70127"/>
                      <a:pt x="44699" y="67048"/>
                    </a:cubicBezTo>
                    <a:cubicBezTo>
                      <a:pt x="39453" y="72407"/>
                      <a:pt x="32954" y="75144"/>
                      <a:pt x="25314" y="75144"/>
                    </a:cubicBezTo>
                    <a:cubicBezTo>
                      <a:pt x="17674" y="75144"/>
                      <a:pt x="11859" y="73091"/>
                      <a:pt x="7070" y="68986"/>
                    </a:cubicBezTo>
                    <a:cubicBezTo>
                      <a:pt x="2394" y="64881"/>
                      <a:pt x="0" y="59750"/>
                      <a:pt x="0" y="53593"/>
                    </a:cubicBezTo>
                    <a:cubicBezTo>
                      <a:pt x="0" y="45839"/>
                      <a:pt x="2965" y="40024"/>
                      <a:pt x="8780" y="35805"/>
                    </a:cubicBezTo>
                    <a:cubicBezTo>
                      <a:pt x="14595" y="31586"/>
                      <a:pt x="23034" y="29647"/>
                      <a:pt x="33866" y="29647"/>
                    </a:cubicBezTo>
                    <a:lnTo>
                      <a:pt x="44014" y="29647"/>
                    </a:lnTo>
                    <a:lnTo>
                      <a:pt x="44014" y="24858"/>
                    </a:lnTo>
                    <a:cubicBezTo>
                      <a:pt x="44014" y="21095"/>
                      <a:pt x="42988" y="18130"/>
                      <a:pt x="40822" y="15850"/>
                    </a:cubicBezTo>
                    <a:cubicBezTo>
                      <a:pt x="38655" y="13569"/>
                      <a:pt x="35462" y="12429"/>
                      <a:pt x="31015" y="12429"/>
                    </a:cubicBezTo>
                    <a:cubicBezTo>
                      <a:pt x="27252" y="12429"/>
                      <a:pt x="24174" y="13341"/>
                      <a:pt x="21665" y="15166"/>
                    </a:cubicBezTo>
                    <a:cubicBezTo>
                      <a:pt x="19156" y="16990"/>
                      <a:pt x="18016" y="19385"/>
                      <a:pt x="18016" y="22235"/>
                    </a:cubicBezTo>
                    <a:lnTo>
                      <a:pt x="1368" y="22235"/>
                    </a:lnTo>
                    <a:cubicBezTo>
                      <a:pt x="1368" y="18244"/>
                      <a:pt x="2737" y="14596"/>
                      <a:pt x="5359" y="11061"/>
                    </a:cubicBezTo>
                    <a:cubicBezTo>
                      <a:pt x="8096" y="7640"/>
                      <a:pt x="11745" y="4903"/>
                      <a:pt x="16306" y="2965"/>
                    </a:cubicBezTo>
                    <a:cubicBezTo>
                      <a:pt x="20981" y="1026"/>
                      <a:pt x="26112" y="0"/>
                      <a:pt x="31813" y="0"/>
                    </a:cubicBezTo>
                    <a:cubicBezTo>
                      <a:pt x="40480" y="0"/>
                      <a:pt x="47435" y="2167"/>
                      <a:pt x="52567" y="6386"/>
                    </a:cubicBezTo>
                    <a:cubicBezTo>
                      <a:pt x="57698" y="10605"/>
                      <a:pt x="60320" y="16648"/>
                      <a:pt x="60548" y="24288"/>
                    </a:cubicBezTo>
                    <a:lnTo>
                      <a:pt x="60548" y="56900"/>
                    </a:lnTo>
                    <a:cubicBezTo>
                      <a:pt x="60548" y="63399"/>
                      <a:pt x="61461" y="68644"/>
                      <a:pt x="63399" y="72521"/>
                    </a:cubicBezTo>
                    <a:lnTo>
                      <a:pt x="63399" y="73662"/>
                    </a:lnTo>
                    <a:lnTo>
                      <a:pt x="46409" y="73662"/>
                    </a:lnTo>
                    <a:close/>
                    <a:moveTo>
                      <a:pt x="28393" y="62031"/>
                    </a:moveTo>
                    <a:cubicBezTo>
                      <a:pt x="31700" y="62031"/>
                      <a:pt x="34778" y="61233"/>
                      <a:pt x="37629" y="59636"/>
                    </a:cubicBezTo>
                    <a:cubicBezTo>
                      <a:pt x="40480" y="58040"/>
                      <a:pt x="42760" y="55987"/>
                      <a:pt x="44128" y="53365"/>
                    </a:cubicBezTo>
                    <a:lnTo>
                      <a:pt x="44128" y="39681"/>
                    </a:lnTo>
                    <a:lnTo>
                      <a:pt x="35120" y="39681"/>
                    </a:lnTo>
                    <a:cubicBezTo>
                      <a:pt x="28963" y="39681"/>
                      <a:pt x="24288" y="40708"/>
                      <a:pt x="21209" y="42874"/>
                    </a:cubicBezTo>
                    <a:cubicBezTo>
                      <a:pt x="18130" y="45041"/>
                      <a:pt x="16534" y="47891"/>
                      <a:pt x="16534" y="51768"/>
                    </a:cubicBezTo>
                    <a:cubicBezTo>
                      <a:pt x="16534" y="54847"/>
                      <a:pt x="17560" y="57356"/>
                      <a:pt x="19727" y="59180"/>
                    </a:cubicBezTo>
                    <a:cubicBezTo>
                      <a:pt x="21893" y="61005"/>
                      <a:pt x="24630" y="61917"/>
                      <a:pt x="28279" y="61917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12" name="Freihandform: Form 111">
                <a:extLst>
                  <a:ext uri="{FF2B5EF4-FFF2-40B4-BE49-F238E27FC236}">
                    <a16:creationId xmlns:a16="http://schemas.microsoft.com/office/drawing/2014/main" id="{C2C494FE-4CEB-E6B6-EF8A-A0A6270FF911}"/>
                  </a:ext>
                </a:extLst>
              </p:cNvPr>
              <p:cNvSpPr/>
              <p:nvPr/>
            </p:nvSpPr>
            <p:spPr>
              <a:xfrm>
                <a:off x="3620877" y="1681423"/>
                <a:ext cx="46637" cy="103992"/>
              </a:xfrm>
              <a:custGeom>
                <a:avLst/>
                <a:gdLst>
                  <a:gd name="connsiteX0" fmla="*/ 11289 w 46637"/>
                  <a:gd name="connsiteY0" fmla="*/ 103993 h 103992"/>
                  <a:gd name="connsiteX1" fmla="*/ 11289 w 46637"/>
                  <a:gd name="connsiteY1" fmla="*/ 43672 h 103992"/>
                  <a:gd name="connsiteX2" fmla="*/ 0 w 46637"/>
                  <a:gd name="connsiteY2" fmla="*/ 43672 h 103992"/>
                  <a:gd name="connsiteX3" fmla="*/ 0 w 46637"/>
                  <a:gd name="connsiteY3" fmla="*/ 31700 h 103992"/>
                  <a:gd name="connsiteX4" fmla="*/ 11289 w 46637"/>
                  <a:gd name="connsiteY4" fmla="*/ 31700 h 103992"/>
                  <a:gd name="connsiteX5" fmla="*/ 11289 w 46637"/>
                  <a:gd name="connsiteY5" fmla="*/ 25086 h 103992"/>
                  <a:gd name="connsiteX6" fmla="*/ 18130 w 46637"/>
                  <a:gd name="connsiteY6" fmla="*/ 6500 h 103992"/>
                  <a:gd name="connsiteX7" fmla="*/ 37287 w 46637"/>
                  <a:gd name="connsiteY7" fmla="*/ 0 h 103992"/>
                  <a:gd name="connsiteX8" fmla="*/ 46637 w 46637"/>
                  <a:gd name="connsiteY8" fmla="*/ 1254 h 103992"/>
                  <a:gd name="connsiteX9" fmla="*/ 46181 w 46637"/>
                  <a:gd name="connsiteY9" fmla="*/ 13911 h 103992"/>
                  <a:gd name="connsiteX10" fmla="*/ 39795 w 46637"/>
                  <a:gd name="connsiteY10" fmla="*/ 13341 h 103992"/>
                  <a:gd name="connsiteX11" fmla="*/ 27937 w 46637"/>
                  <a:gd name="connsiteY11" fmla="*/ 25314 h 103992"/>
                  <a:gd name="connsiteX12" fmla="*/ 27937 w 46637"/>
                  <a:gd name="connsiteY12" fmla="*/ 31700 h 103992"/>
                  <a:gd name="connsiteX13" fmla="*/ 42988 w 46637"/>
                  <a:gd name="connsiteY13" fmla="*/ 31700 h 103992"/>
                  <a:gd name="connsiteX14" fmla="*/ 42988 w 46637"/>
                  <a:gd name="connsiteY14" fmla="*/ 43672 h 103992"/>
                  <a:gd name="connsiteX15" fmla="*/ 27937 w 46637"/>
                  <a:gd name="connsiteY15" fmla="*/ 43672 h 103992"/>
                  <a:gd name="connsiteX16" fmla="*/ 27937 w 46637"/>
                  <a:gd name="connsiteY16" fmla="*/ 103993 h 103992"/>
                  <a:gd name="connsiteX17" fmla="*/ 11289 w 46637"/>
                  <a:gd name="connsiteY17" fmla="*/ 103993 h 1039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46637" h="103992">
                    <a:moveTo>
                      <a:pt x="11289" y="103993"/>
                    </a:moveTo>
                    <a:lnTo>
                      <a:pt x="11289" y="43672"/>
                    </a:lnTo>
                    <a:lnTo>
                      <a:pt x="0" y="43672"/>
                    </a:lnTo>
                    <a:lnTo>
                      <a:pt x="0" y="31700"/>
                    </a:lnTo>
                    <a:lnTo>
                      <a:pt x="11289" y="31700"/>
                    </a:lnTo>
                    <a:lnTo>
                      <a:pt x="11289" y="25086"/>
                    </a:lnTo>
                    <a:cubicBezTo>
                      <a:pt x="11289" y="17104"/>
                      <a:pt x="13569" y="10833"/>
                      <a:pt x="18130" y="6500"/>
                    </a:cubicBezTo>
                    <a:cubicBezTo>
                      <a:pt x="22691" y="2167"/>
                      <a:pt x="29077" y="0"/>
                      <a:pt x="37287" y="0"/>
                    </a:cubicBezTo>
                    <a:cubicBezTo>
                      <a:pt x="40252" y="0"/>
                      <a:pt x="43330" y="456"/>
                      <a:pt x="46637" y="1254"/>
                    </a:cubicBezTo>
                    <a:lnTo>
                      <a:pt x="46181" y="13911"/>
                    </a:lnTo>
                    <a:cubicBezTo>
                      <a:pt x="44357" y="13569"/>
                      <a:pt x="42190" y="13341"/>
                      <a:pt x="39795" y="13341"/>
                    </a:cubicBezTo>
                    <a:cubicBezTo>
                      <a:pt x="31813" y="13341"/>
                      <a:pt x="27937" y="17332"/>
                      <a:pt x="27937" y="25314"/>
                    </a:cubicBezTo>
                    <a:lnTo>
                      <a:pt x="27937" y="31700"/>
                    </a:lnTo>
                    <a:lnTo>
                      <a:pt x="42988" y="31700"/>
                    </a:lnTo>
                    <a:lnTo>
                      <a:pt x="42988" y="43672"/>
                    </a:lnTo>
                    <a:lnTo>
                      <a:pt x="27937" y="43672"/>
                    </a:lnTo>
                    <a:lnTo>
                      <a:pt x="27937" y="103993"/>
                    </a:lnTo>
                    <a:lnTo>
                      <a:pt x="11289" y="103993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13" name="Freihandform: Form 112">
                <a:extLst>
                  <a:ext uri="{FF2B5EF4-FFF2-40B4-BE49-F238E27FC236}">
                    <a16:creationId xmlns:a16="http://schemas.microsoft.com/office/drawing/2014/main" id="{EE55F3C5-57F2-C3EB-F759-5A8147328228}"/>
                  </a:ext>
                </a:extLst>
              </p:cNvPr>
              <p:cNvSpPr/>
              <p:nvPr/>
            </p:nvSpPr>
            <p:spPr>
              <a:xfrm>
                <a:off x="3672759" y="1695448"/>
                <a:ext cx="42304" cy="91107"/>
              </a:xfrm>
              <a:custGeom>
                <a:avLst/>
                <a:gdLst>
                  <a:gd name="connsiteX0" fmla="*/ 28849 w 42304"/>
                  <a:gd name="connsiteY0" fmla="*/ 114 h 91107"/>
                  <a:gd name="connsiteX1" fmla="*/ 28849 w 42304"/>
                  <a:gd name="connsiteY1" fmla="*/ 17674 h 91107"/>
                  <a:gd name="connsiteX2" fmla="*/ 41962 w 42304"/>
                  <a:gd name="connsiteY2" fmla="*/ 17674 h 91107"/>
                  <a:gd name="connsiteX3" fmla="*/ 41962 w 42304"/>
                  <a:gd name="connsiteY3" fmla="*/ 29647 h 91107"/>
                  <a:gd name="connsiteX4" fmla="*/ 28849 w 42304"/>
                  <a:gd name="connsiteY4" fmla="*/ 29647 h 91107"/>
                  <a:gd name="connsiteX5" fmla="*/ 28849 w 42304"/>
                  <a:gd name="connsiteY5" fmla="*/ 70013 h 91107"/>
                  <a:gd name="connsiteX6" fmla="*/ 30559 w 42304"/>
                  <a:gd name="connsiteY6" fmla="*/ 75942 h 91107"/>
                  <a:gd name="connsiteX7" fmla="*/ 36489 w 42304"/>
                  <a:gd name="connsiteY7" fmla="*/ 77767 h 91107"/>
                  <a:gd name="connsiteX8" fmla="*/ 42304 w 42304"/>
                  <a:gd name="connsiteY8" fmla="*/ 77082 h 91107"/>
                  <a:gd name="connsiteX9" fmla="*/ 42304 w 42304"/>
                  <a:gd name="connsiteY9" fmla="*/ 89625 h 91107"/>
                  <a:gd name="connsiteX10" fmla="*/ 31357 w 42304"/>
                  <a:gd name="connsiteY10" fmla="*/ 91108 h 91107"/>
                  <a:gd name="connsiteX11" fmla="*/ 12201 w 42304"/>
                  <a:gd name="connsiteY11" fmla="*/ 70469 h 91107"/>
                  <a:gd name="connsiteX12" fmla="*/ 12201 w 42304"/>
                  <a:gd name="connsiteY12" fmla="*/ 29533 h 91107"/>
                  <a:gd name="connsiteX13" fmla="*/ 0 w 42304"/>
                  <a:gd name="connsiteY13" fmla="*/ 29533 h 91107"/>
                  <a:gd name="connsiteX14" fmla="*/ 0 w 42304"/>
                  <a:gd name="connsiteY14" fmla="*/ 17560 h 91107"/>
                  <a:gd name="connsiteX15" fmla="*/ 12201 w 42304"/>
                  <a:gd name="connsiteY15" fmla="*/ 17560 h 91107"/>
                  <a:gd name="connsiteX16" fmla="*/ 12201 w 42304"/>
                  <a:gd name="connsiteY16" fmla="*/ 0 h 91107"/>
                  <a:gd name="connsiteX17" fmla="*/ 28849 w 42304"/>
                  <a:gd name="connsiteY17" fmla="*/ 0 h 911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42304" h="91107">
                    <a:moveTo>
                      <a:pt x="28849" y="114"/>
                    </a:moveTo>
                    <a:lnTo>
                      <a:pt x="28849" y="17674"/>
                    </a:lnTo>
                    <a:lnTo>
                      <a:pt x="41962" y="17674"/>
                    </a:lnTo>
                    <a:lnTo>
                      <a:pt x="41962" y="29647"/>
                    </a:lnTo>
                    <a:lnTo>
                      <a:pt x="28849" y="29647"/>
                    </a:lnTo>
                    <a:lnTo>
                      <a:pt x="28849" y="70013"/>
                    </a:lnTo>
                    <a:cubicBezTo>
                      <a:pt x="28849" y="72749"/>
                      <a:pt x="29419" y="74802"/>
                      <a:pt x="30559" y="75942"/>
                    </a:cubicBezTo>
                    <a:cubicBezTo>
                      <a:pt x="31700" y="77196"/>
                      <a:pt x="33638" y="77767"/>
                      <a:pt x="36489" y="77767"/>
                    </a:cubicBezTo>
                    <a:cubicBezTo>
                      <a:pt x="38427" y="77767"/>
                      <a:pt x="40366" y="77538"/>
                      <a:pt x="42304" y="77082"/>
                    </a:cubicBezTo>
                    <a:lnTo>
                      <a:pt x="42304" y="89625"/>
                    </a:lnTo>
                    <a:cubicBezTo>
                      <a:pt x="38541" y="90652"/>
                      <a:pt x="34892" y="91108"/>
                      <a:pt x="31357" y="91108"/>
                    </a:cubicBezTo>
                    <a:cubicBezTo>
                      <a:pt x="18586" y="91108"/>
                      <a:pt x="12201" y="84266"/>
                      <a:pt x="12201" y="70469"/>
                    </a:cubicBezTo>
                    <a:lnTo>
                      <a:pt x="12201" y="29533"/>
                    </a:lnTo>
                    <a:lnTo>
                      <a:pt x="0" y="29533"/>
                    </a:lnTo>
                    <a:lnTo>
                      <a:pt x="0" y="17560"/>
                    </a:lnTo>
                    <a:lnTo>
                      <a:pt x="12201" y="17560"/>
                    </a:lnTo>
                    <a:lnTo>
                      <a:pt x="12201" y="0"/>
                    </a:lnTo>
                    <a:lnTo>
                      <a:pt x="28849" y="0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14" name="Freihandform: Form 113">
                <a:extLst>
                  <a:ext uri="{FF2B5EF4-FFF2-40B4-BE49-F238E27FC236}">
                    <a16:creationId xmlns:a16="http://schemas.microsoft.com/office/drawing/2014/main" id="{5ECBEAEB-AA7B-0BB5-D342-4B136BCEBC44}"/>
                  </a:ext>
                </a:extLst>
              </p:cNvPr>
              <p:cNvSpPr/>
              <p:nvPr/>
            </p:nvSpPr>
            <p:spPr>
              <a:xfrm>
                <a:off x="2280260" y="1852463"/>
                <a:ext cx="46637" cy="103992"/>
              </a:xfrm>
              <a:custGeom>
                <a:avLst/>
                <a:gdLst>
                  <a:gd name="connsiteX0" fmla="*/ 11289 w 46637"/>
                  <a:gd name="connsiteY0" fmla="*/ 103993 h 103992"/>
                  <a:gd name="connsiteX1" fmla="*/ 11289 w 46637"/>
                  <a:gd name="connsiteY1" fmla="*/ 43672 h 103992"/>
                  <a:gd name="connsiteX2" fmla="*/ 0 w 46637"/>
                  <a:gd name="connsiteY2" fmla="*/ 43672 h 103992"/>
                  <a:gd name="connsiteX3" fmla="*/ 0 w 46637"/>
                  <a:gd name="connsiteY3" fmla="*/ 31700 h 103992"/>
                  <a:gd name="connsiteX4" fmla="*/ 11289 w 46637"/>
                  <a:gd name="connsiteY4" fmla="*/ 31700 h 103992"/>
                  <a:gd name="connsiteX5" fmla="*/ 11289 w 46637"/>
                  <a:gd name="connsiteY5" fmla="*/ 25086 h 103992"/>
                  <a:gd name="connsiteX6" fmla="*/ 18130 w 46637"/>
                  <a:gd name="connsiteY6" fmla="*/ 6500 h 103992"/>
                  <a:gd name="connsiteX7" fmla="*/ 37287 w 46637"/>
                  <a:gd name="connsiteY7" fmla="*/ 0 h 103992"/>
                  <a:gd name="connsiteX8" fmla="*/ 46637 w 46637"/>
                  <a:gd name="connsiteY8" fmla="*/ 1254 h 103992"/>
                  <a:gd name="connsiteX9" fmla="*/ 46181 w 46637"/>
                  <a:gd name="connsiteY9" fmla="*/ 13911 h 103992"/>
                  <a:gd name="connsiteX10" fmla="*/ 39795 w 46637"/>
                  <a:gd name="connsiteY10" fmla="*/ 13341 h 103992"/>
                  <a:gd name="connsiteX11" fmla="*/ 27937 w 46637"/>
                  <a:gd name="connsiteY11" fmla="*/ 25314 h 103992"/>
                  <a:gd name="connsiteX12" fmla="*/ 27937 w 46637"/>
                  <a:gd name="connsiteY12" fmla="*/ 31700 h 103992"/>
                  <a:gd name="connsiteX13" fmla="*/ 42988 w 46637"/>
                  <a:gd name="connsiteY13" fmla="*/ 31700 h 103992"/>
                  <a:gd name="connsiteX14" fmla="*/ 42988 w 46637"/>
                  <a:gd name="connsiteY14" fmla="*/ 43672 h 103992"/>
                  <a:gd name="connsiteX15" fmla="*/ 27937 w 46637"/>
                  <a:gd name="connsiteY15" fmla="*/ 43672 h 103992"/>
                  <a:gd name="connsiteX16" fmla="*/ 27937 w 46637"/>
                  <a:gd name="connsiteY16" fmla="*/ 103993 h 103992"/>
                  <a:gd name="connsiteX17" fmla="*/ 11289 w 46637"/>
                  <a:gd name="connsiteY17" fmla="*/ 103993 h 1039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46637" h="103992">
                    <a:moveTo>
                      <a:pt x="11289" y="103993"/>
                    </a:moveTo>
                    <a:lnTo>
                      <a:pt x="11289" y="43672"/>
                    </a:lnTo>
                    <a:lnTo>
                      <a:pt x="0" y="43672"/>
                    </a:lnTo>
                    <a:lnTo>
                      <a:pt x="0" y="31700"/>
                    </a:lnTo>
                    <a:lnTo>
                      <a:pt x="11289" y="31700"/>
                    </a:lnTo>
                    <a:lnTo>
                      <a:pt x="11289" y="25086"/>
                    </a:lnTo>
                    <a:cubicBezTo>
                      <a:pt x="11289" y="17104"/>
                      <a:pt x="13569" y="10833"/>
                      <a:pt x="18130" y="6500"/>
                    </a:cubicBezTo>
                    <a:cubicBezTo>
                      <a:pt x="22691" y="2166"/>
                      <a:pt x="29077" y="0"/>
                      <a:pt x="37287" y="0"/>
                    </a:cubicBezTo>
                    <a:cubicBezTo>
                      <a:pt x="40252" y="0"/>
                      <a:pt x="43330" y="456"/>
                      <a:pt x="46637" y="1254"/>
                    </a:cubicBezTo>
                    <a:lnTo>
                      <a:pt x="46181" y="13911"/>
                    </a:lnTo>
                    <a:cubicBezTo>
                      <a:pt x="44357" y="13569"/>
                      <a:pt x="42190" y="13341"/>
                      <a:pt x="39795" y="13341"/>
                    </a:cubicBezTo>
                    <a:cubicBezTo>
                      <a:pt x="31814" y="13341"/>
                      <a:pt x="27937" y="17332"/>
                      <a:pt x="27937" y="25314"/>
                    </a:cubicBezTo>
                    <a:lnTo>
                      <a:pt x="27937" y="31700"/>
                    </a:lnTo>
                    <a:lnTo>
                      <a:pt x="42988" y="31700"/>
                    </a:lnTo>
                    <a:lnTo>
                      <a:pt x="42988" y="43672"/>
                    </a:lnTo>
                    <a:lnTo>
                      <a:pt x="27937" y="43672"/>
                    </a:lnTo>
                    <a:lnTo>
                      <a:pt x="27937" y="103993"/>
                    </a:lnTo>
                    <a:lnTo>
                      <a:pt x="11289" y="103993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15" name="Freihandform: Form 114">
                <a:extLst>
                  <a:ext uri="{FF2B5EF4-FFF2-40B4-BE49-F238E27FC236}">
                    <a16:creationId xmlns:a16="http://schemas.microsoft.com/office/drawing/2014/main" id="{B29A1916-D9C6-817E-7E12-348F2598C74C}"/>
                  </a:ext>
                </a:extLst>
              </p:cNvPr>
              <p:cNvSpPr/>
              <p:nvPr/>
            </p:nvSpPr>
            <p:spPr>
              <a:xfrm>
                <a:off x="2336019" y="1857367"/>
                <a:ext cx="61346" cy="100457"/>
              </a:xfrm>
              <a:custGeom>
                <a:avLst/>
                <a:gdLst>
                  <a:gd name="connsiteX0" fmla="*/ 45155 w 61346"/>
                  <a:gd name="connsiteY0" fmla="*/ 92020 h 100457"/>
                  <a:gd name="connsiteX1" fmla="*/ 24402 w 61346"/>
                  <a:gd name="connsiteY1" fmla="*/ 100458 h 100457"/>
                  <a:gd name="connsiteX2" fmla="*/ 6157 w 61346"/>
                  <a:gd name="connsiteY2" fmla="*/ 93616 h 100457"/>
                  <a:gd name="connsiteX3" fmla="*/ 0 w 61346"/>
                  <a:gd name="connsiteY3" fmla="*/ 73662 h 100457"/>
                  <a:gd name="connsiteX4" fmla="*/ 0 w 61346"/>
                  <a:gd name="connsiteY4" fmla="*/ 26796 h 100457"/>
                  <a:gd name="connsiteX5" fmla="*/ 16648 w 61346"/>
                  <a:gd name="connsiteY5" fmla="*/ 26796 h 100457"/>
                  <a:gd name="connsiteX6" fmla="*/ 16648 w 61346"/>
                  <a:gd name="connsiteY6" fmla="*/ 73433 h 100457"/>
                  <a:gd name="connsiteX7" fmla="*/ 28393 w 61346"/>
                  <a:gd name="connsiteY7" fmla="*/ 87231 h 100457"/>
                  <a:gd name="connsiteX8" fmla="*/ 44699 w 61346"/>
                  <a:gd name="connsiteY8" fmla="*/ 78793 h 100457"/>
                  <a:gd name="connsiteX9" fmla="*/ 44699 w 61346"/>
                  <a:gd name="connsiteY9" fmla="*/ 26910 h 100457"/>
                  <a:gd name="connsiteX10" fmla="*/ 61347 w 61346"/>
                  <a:gd name="connsiteY10" fmla="*/ 26910 h 100457"/>
                  <a:gd name="connsiteX11" fmla="*/ 61347 w 61346"/>
                  <a:gd name="connsiteY11" fmla="*/ 99204 h 100457"/>
                  <a:gd name="connsiteX12" fmla="*/ 45725 w 61346"/>
                  <a:gd name="connsiteY12" fmla="*/ 99204 h 100457"/>
                  <a:gd name="connsiteX13" fmla="*/ 45269 w 61346"/>
                  <a:gd name="connsiteY13" fmla="*/ 92134 h 100457"/>
                  <a:gd name="connsiteX14" fmla="*/ 6500 w 61346"/>
                  <a:gd name="connsiteY14" fmla="*/ 7868 h 100457"/>
                  <a:gd name="connsiteX15" fmla="*/ 8780 w 61346"/>
                  <a:gd name="connsiteY15" fmla="*/ 2281 h 100457"/>
                  <a:gd name="connsiteX16" fmla="*/ 15052 w 61346"/>
                  <a:gd name="connsiteY16" fmla="*/ 0 h 100457"/>
                  <a:gd name="connsiteX17" fmla="*/ 21437 w 61346"/>
                  <a:gd name="connsiteY17" fmla="*/ 2281 h 100457"/>
                  <a:gd name="connsiteX18" fmla="*/ 23718 w 61346"/>
                  <a:gd name="connsiteY18" fmla="*/ 7868 h 100457"/>
                  <a:gd name="connsiteX19" fmla="*/ 21437 w 61346"/>
                  <a:gd name="connsiteY19" fmla="*/ 13455 h 100457"/>
                  <a:gd name="connsiteX20" fmla="*/ 15052 w 61346"/>
                  <a:gd name="connsiteY20" fmla="*/ 15736 h 100457"/>
                  <a:gd name="connsiteX21" fmla="*/ 8780 w 61346"/>
                  <a:gd name="connsiteY21" fmla="*/ 13455 h 100457"/>
                  <a:gd name="connsiteX22" fmla="*/ 6500 w 61346"/>
                  <a:gd name="connsiteY22" fmla="*/ 7868 h 100457"/>
                  <a:gd name="connsiteX23" fmla="*/ 37743 w 61346"/>
                  <a:gd name="connsiteY23" fmla="*/ 7868 h 100457"/>
                  <a:gd name="connsiteX24" fmla="*/ 40024 w 61346"/>
                  <a:gd name="connsiteY24" fmla="*/ 2281 h 100457"/>
                  <a:gd name="connsiteX25" fmla="*/ 46409 w 61346"/>
                  <a:gd name="connsiteY25" fmla="*/ 0 h 100457"/>
                  <a:gd name="connsiteX26" fmla="*/ 52795 w 61346"/>
                  <a:gd name="connsiteY26" fmla="*/ 2281 h 100457"/>
                  <a:gd name="connsiteX27" fmla="*/ 55075 w 61346"/>
                  <a:gd name="connsiteY27" fmla="*/ 7868 h 100457"/>
                  <a:gd name="connsiteX28" fmla="*/ 52795 w 61346"/>
                  <a:gd name="connsiteY28" fmla="*/ 13455 h 100457"/>
                  <a:gd name="connsiteX29" fmla="*/ 46409 w 61346"/>
                  <a:gd name="connsiteY29" fmla="*/ 15736 h 100457"/>
                  <a:gd name="connsiteX30" fmla="*/ 40024 w 61346"/>
                  <a:gd name="connsiteY30" fmla="*/ 13455 h 100457"/>
                  <a:gd name="connsiteX31" fmla="*/ 37743 w 61346"/>
                  <a:gd name="connsiteY31" fmla="*/ 7868 h 1004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61346" h="100457">
                    <a:moveTo>
                      <a:pt x="45155" y="92020"/>
                    </a:moveTo>
                    <a:cubicBezTo>
                      <a:pt x="40252" y="97607"/>
                      <a:pt x="33296" y="100458"/>
                      <a:pt x="24402" y="100458"/>
                    </a:cubicBezTo>
                    <a:cubicBezTo>
                      <a:pt x="16420" y="100458"/>
                      <a:pt x="10262" y="98177"/>
                      <a:pt x="6157" y="93616"/>
                    </a:cubicBezTo>
                    <a:cubicBezTo>
                      <a:pt x="2052" y="89055"/>
                      <a:pt x="0" y="82442"/>
                      <a:pt x="0" y="73662"/>
                    </a:cubicBezTo>
                    <a:lnTo>
                      <a:pt x="0" y="26796"/>
                    </a:lnTo>
                    <a:lnTo>
                      <a:pt x="16648" y="26796"/>
                    </a:lnTo>
                    <a:lnTo>
                      <a:pt x="16648" y="73433"/>
                    </a:lnTo>
                    <a:cubicBezTo>
                      <a:pt x="16648" y="82556"/>
                      <a:pt x="20525" y="87231"/>
                      <a:pt x="28393" y="87231"/>
                    </a:cubicBezTo>
                    <a:cubicBezTo>
                      <a:pt x="36261" y="87231"/>
                      <a:pt x="41962" y="84380"/>
                      <a:pt x="44699" y="78793"/>
                    </a:cubicBezTo>
                    <a:lnTo>
                      <a:pt x="44699" y="26910"/>
                    </a:lnTo>
                    <a:lnTo>
                      <a:pt x="61347" y="26910"/>
                    </a:lnTo>
                    <a:lnTo>
                      <a:pt x="61347" y="99204"/>
                    </a:lnTo>
                    <a:lnTo>
                      <a:pt x="45725" y="99204"/>
                    </a:lnTo>
                    <a:lnTo>
                      <a:pt x="45269" y="92134"/>
                    </a:lnTo>
                    <a:close/>
                    <a:moveTo>
                      <a:pt x="6500" y="7868"/>
                    </a:moveTo>
                    <a:cubicBezTo>
                      <a:pt x="6500" y="5587"/>
                      <a:pt x="7298" y="3763"/>
                      <a:pt x="8780" y="2281"/>
                    </a:cubicBezTo>
                    <a:cubicBezTo>
                      <a:pt x="10262" y="798"/>
                      <a:pt x="12429" y="0"/>
                      <a:pt x="15052" y="0"/>
                    </a:cubicBezTo>
                    <a:cubicBezTo>
                      <a:pt x="17674" y="0"/>
                      <a:pt x="19841" y="798"/>
                      <a:pt x="21437" y="2281"/>
                    </a:cubicBezTo>
                    <a:cubicBezTo>
                      <a:pt x="23034" y="3763"/>
                      <a:pt x="23718" y="5701"/>
                      <a:pt x="23718" y="7868"/>
                    </a:cubicBezTo>
                    <a:cubicBezTo>
                      <a:pt x="23718" y="10034"/>
                      <a:pt x="22919" y="11973"/>
                      <a:pt x="21437" y="13455"/>
                    </a:cubicBezTo>
                    <a:cubicBezTo>
                      <a:pt x="19841" y="14938"/>
                      <a:pt x="17788" y="15736"/>
                      <a:pt x="15052" y="15736"/>
                    </a:cubicBezTo>
                    <a:cubicBezTo>
                      <a:pt x="12315" y="15736"/>
                      <a:pt x="10262" y="14938"/>
                      <a:pt x="8780" y="13455"/>
                    </a:cubicBezTo>
                    <a:cubicBezTo>
                      <a:pt x="7298" y="11973"/>
                      <a:pt x="6500" y="10034"/>
                      <a:pt x="6500" y="7868"/>
                    </a:cubicBezTo>
                    <a:close/>
                    <a:moveTo>
                      <a:pt x="37743" y="7868"/>
                    </a:moveTo>
                    <a:cubicBezTo>
                      <a:pt x="37743" y="5587"/>
                      <a:pt x="38541" y="3763"/>
                      <a:pt x="40024" y="2281"/>
                    </a:cubicBezTo>
                    <a:cubicBezTo>
                      <a:pt x="41620" y="798"/>
                      <a:pt x="43672" y="0"/>
                      <a:pt x="46409" y="0"/>
                    </a:cubicBezTo>
                    <a:cubicBezTo>
                      <a:pt x="49146" y="0"/>
                      <a:pt x="51198" y="798"/>
                      <a:pt x="52795" y="2281"/>
                    </a:cubicBezTo>
                    <a:cubicBezTo>
                      <a:pt x="54391" y="3763"/>
                      <a:pt x="55075" y="5701"/>
                      <a:pt x="55075" y="7868"/>
                    </a:cubicBezTo>
                    <a:cubicBezTo>
                      <a:pt x="55075" y="10034"/>
                      <a:pt x="54277" y="11973"/>
                      <a:pt x="52795" y="13455"/>
                    </a:cubicBezTo>
                    <a:cubicBezTo>
                      <a:pt x="51198" y="14938"/>
                      <a:pt x="49146" y="15736"/>
                      <a:pt x="46409" y="15736"/>
                    </a:cubicBezTo>
                    <a:cubicBezTo>
                      <a:pt x="43672" y="15736"/>
                      <a:pt x="41620" y="14938"/>
                      <a:pt x="40024" y="13455"/>
                    </a:cubicBezTo>
                    <a:cubicBezTo>
                      <a:pt x="38427" y="11973"/>
                      <a:pt x="37743" y="10034"/>
                      <a:pt x="37743" y="7868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16" name="Freihandform: Form 115">
                <a:extLst>
                  <a:ext uri="{FF2B5EF4-FFF2-40B4-BE49-F238E27FC236}">
                    <a16:creationId xmlns:a16="http://schemas.microsoft.com/office/drawing/2014/main" id="{E5EF0D9C-193E-FDA3-8B8B-66D04D0E9496}"/>
                  </a:ext>
                </a:extLst>
              </p:cNvPr>
              <p:cNvSpPr/>
              <p:nvPr/>
            </p:nvSpPr>
            <p:spPr>
              <a:xfrm>
                <a:off x="2415952" y="1882795"/>
                <a:ext cx="38883" cy="73661"/>
              </a:xfrm>
              <a:custGeom>
                <a:avLst/>
                <a:gdLst>
                  <a:gd name="connsiteX0" fmla="*/ 38769 w 38883"/>
                  <a:gd name="connsiteY0" fmla="*/ 16192 h 73661"/>
                  <a:gd name="connsiteX1" fmla="*/ 32042 w 38883"/>
                  <a:gd name="connsiteY1" fmla="*/ 15622 h 73661"/>
                  <a:gd name="connsiteX2" fmla="*/ 16648 w 38883"/>
                  <a:gd name="connsiteY2" fmla="*/ 24174 h 73661"/>
                  <a:gd name="connsiteX3" fmla="*/ 16648 w 38883"/>
                  <a:gd name="connsiteY3" fmla="*/ 73662 h 73661"/>
                  <a:gd name="connsiteX4" fmla="*/ 0 w 38883"/>
                  <a:gd name="connsiteY4" fmla="*/ 73662 h 73661"/>
                  <a:gd name="connsiteX5" fmla="*/ 0 w 38883"/>
                  <a:gd name="connsiteY5" fmla="*/ 1368 h 73661"/>
                  <a:gd name="connsiteX6" fmla="*/ 15850 w 38883"/>
                  <a:gd name="connsiteY6" fmla="*/ 1368 h 73661"/>
                  <a:gd name="connsiteX7" fmla="*/ 16306 w 38883"/>
                  <a:gd name="connsiteY7" fmla="*/ 9464 h 73661"/>
                  <a:gd name="connsiteX8" fmla="*/ 32954 w 38883"/>
                  <a:gd name="connsiteY8" fmla="*/ 0 h 73661"/>
                  <a:gd name="connsiteX9" fmla="*/ 38883 w 38883"/>
                  <a:gd name="connsiteY9" fmla="*/ 912 h 73661"/>
                  <a:gd name="connsiteX10" fmla="*/ 38883 w 38883"/>
                  <a:gd name="connsiteY10" fmla="*/ 16192 h 736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8883" h="73661">
                    <a:moveTo>
                      <a:pt x="38769" y="16192"/>
                    </a:moveTo>
                    <a:cubicBezTo>
                      <a:pt x="36603" y="15850"/>
                      <a:pt x="34322" y="15622"/>
                      <a:pt x="32042" y="15622"/>
                    </a:cubicBezTo>
                    <a:cubicBezTo>
                      <a:pt x="24402" y="15622"/>
                      <a:pt x="19271" y="18472"/>
                      <a:pt x="16648" y="24174"/>
                    </a:cubicBezTo>
                    <a:lnTo>
                      <a:pt x="16648" y="73662"/>
                    </a:lnTo>
                    <a:lnTo>
                      <a:pt x="0" y="73662"/>
                    </a:lnTo>
                    <a:lnTo>
                      <a:pt x="0" y="1368"/>
                    </a:lnTo>
                    <a:lnTo>
                      <a:pt x="15850" y="1368"/>
                    </a:lnTo>
                    <a:lnTo>
                      <a:pt x="16306" y="9464"/>
                    </a:lnTo>
                    <a:cubicBezTo>
                      <a:pt x="20297" y="3193"/>
                      <a:pt x="25884" y="0"/>
                      <a:pt x="32954" y="0"/>
                    </a:cubicBezTo>
                    <a:cubicBezTo>
                      <a:pt x="35348" y="0"/>
                      <a:pt x="37287" y="342"/>
                      <a:pt x="38883" y="912"/>
                    </a:cubicBezTo>
                    <a:lnTo>
                      <a:pt x="38883" y="16192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17" name="Freihandform: Form 116">
                <a:extLst>
                  <a:ext uri="{FF2B5EF4-FFF2-40B4-BE49-F238E27FC236}">
                    <a16:creationId xmlns:a16="http://schemas.microsoft.com/office/drawing/2014/main" id="{D4D8A65B-EEAF-05E5-5603-949CC5E295A1}"/>
                  </a:ext>
                </a:extLst>
              </p:cNvPr>
              <p:cNvSpPr/>
              <p:nvPr/>
            </p:nvSpPr>
            <p:spPr>
              <a:xfrm>
                <a:off x="2510138" y="1859191"/>
                <a:ext cx="79134" cy="97265"/>
              </a:xfrm>
              <a:custGeom>
                <a:avLst/>
                <a:gdLst>
                  <a:gd name="connsiteX0" fmla="*/ 28621 w 79134"/>
                  <a:gd name="connsiteY0" fmla="*/ 55189 h 97265"/>
                  <a:gd name="connsiteX1" fmla="*/ 17332 w 79134"/>
                  <a:gd name="connsiteY1" fmla="*/ 66934 h 97265"/>
                  <a:gd name="connsiteX2" fmla="*/ 17332 w 79134"/>
                  <a:gd name="connsiteY2" fmla="*/ 97265 h 97265"/>
                  <a:gd name="connsiteX3" fmla="*/ 0 w 79134"/>
                  <a:gd name="connsiteY3" fmla="*/ 97265 h 97265"/>
                  <a:gd name="connsiteX4" fmla="*/ 0 w 79134"/>
                  <a:gd name="connsiteY4" fmla="*/ 0 h 97265"/>
                  <a:gd name="connsiteX5" fmla="*/ 17332 w 79134"/>
                  <a:gd name="connsiteY5" fmla="*/ 0 h 97265"/>
                  <a:gd name="connsiteX6" fmla="*/ 17332 w 79134"/>
                  <a:gd name="connsiteY6" fmla="*/ 45611 h 97265"/>
                  <a:gd name="connsiteX7" fmla="*/ 26910 w 79134"/>
                  <a:gd name="connsiteY7" fmla="*/ 34094 h 97265"/>
                  <a:gd name="connsiteX8" fmla="*/ 56101 w 79134"/>
                  <a:gd name="connsiteY8" fmla="*/ 0 h 97265"/>
                  <a:gd name="connsiteX9" fmla="*/ 77082 w 79134"/>
                  <a:gd name="connsiteY9" fmla="*/ 0 h 97265"/>
                  <a:gd name="connsiteX10" fmla="*/ 40023 w 79134"/>
                  <a:gd name="connsiteY10" fmla="*/ 43102 h 97265"/>
                  <a:gd name="connsiteX11" fmla="*/ 79135 w 79134"/>
                  <a:gd name="connsiteY11" fmla="*/ 97265 h 97265"/>
                  <a:gd name="connsiteX12" fmla="*/ 58610 w 79134"/>
                  <a:gd name="connsiteY12" fmla="*/ 97265 h 97265"/>
                  <a:gd name="connsiteX13" fmla="*/ 28621 w 79134"/>
                  <a:gd name="connsiteY13" fmla="*/ 55189 h 972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79134" h="97265">
                    <a:moveTo>
                      <a:pt x="28621" y="55189"/>
                    </a:moveTo>
                    <a:lnTo>
                      <a:pt x="17332" y="66934"/>
                    </a:lnTo>
                    <a:lnTo>
                      <a:pt x="17332" y="97265"/>
                    </a:lnTo>
                    <a:lnTo>
                      <a:pt x="0" y="97265"/>
                    </a:lnTo>
                    <a:lnTo>
                      <a:pt x="0" y="0"/>
                    </a:lnTo>
                    <a:lnTo>
                      <a:pt x="17332" y="0"/>
                    </a:lnTo>
                    <a:lnTo>
                      <a:pt x="17332" y="45611"/>
                    </a:lnTo>
                    <a:lnTo>
                      <a:pt x="26910" y="34094"/>
                    </a:lnTo>
                    <a:lnTo>
                      <a:pt x="56101" y="0"/>
                    </a:lnTo>
                    <a:lnTo>
                      <a:pt x="77082" y="0"/>
                    </a:lnTo>
                    <a:lnTo>
                      <a:pt x="40023" y="43102"/>
                    </a:lnTo>
                    <a:lnTo>
                      <a:pt x="79135" y="97265"/>
                    </a:lnTo>
                    <a:lnTo>
                      <a:pt x="58610" y="97265"/>
                    </a:lnTo>
                    <a:lnTo>
                      <a:pt x="28621" y="55189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18" name="Freihandform: Form 117">
                <a:extLst>
                  <a:ext uri="{FF2B5EF4-FFF2-40B4-BE49-F238E27FC236}">
                    <a16:creationId xmlns:a16="http://schemas.microsoft.com/office/drawing/2014/main" id="{16761FA6-D009-4DEC-E728-26BFA0CA5418}"/>
                  </a:ext>
                </a:extLst>
              </p:cNvPr>
              <p:cNvSpPr/>
              <p:nvPr/>
            </p:nvSpPr>
            <p:spPr>
              <a:xfrm>
                <a:off x="2595431" y="1882681"/>
                <a:ext cx="63399" cy="75143"/>
              </a:xfrm>
              <a:custGeom>
                <a:avLst/>
                <a:gdLst>
                  <a:gd name="connsiteX0" fmla="*/ 46637 w 63399"/>
                  <a:gd name="connsiteY0" fmla="*/ 73776 h 75143"/>
                  <a:gd name="connsiteX1" fmla="*/ 44699 w 63399"/>
                  <a:gd name="connsiteY1" fmla="*/ 67048 h 75143"/>
                  <a:gd name="connsiteX2" fmla="*/ 25314 w 63399"/>
                  <a:gd name="connsiteY2" fmla="*/ 75144 h 75143"/>
                  <a:gd name="connsiteX3" fmla="*/ 7070 w 63399"/>
                  <a:gd name="connsiteY3" fmla="*/ 68986 h 75143"/>
                  <a:gd name="connsiteX4" fmla="*/ 0 w 63399"/>
                  <a:gd name="connsiteY4" fmla="*/ 53593 h 75143"/>
                  <a:gd name="connsiteX5" fmla="*/ 8780 w 63399"/>
                  <a:gd name="connsiteY5" fmla="*/ 35805 h 75143"/>
                  <a:gd name="connsiteX6" fmla="*/ 33866 w 63399"/>
                  <a:gd name="connsiteY6" fmla="*/ 29647 h 75143"/>
                  <a:gd name="connsiteX7" fmla="*/ 44014 w 63399"/>
                  <a:gd name="connsiteY7" fmla="*/ 29647 h 75143"/>
                  <a:gd name="connsiteX8" fmla="*/ 44014 w 63399"/>
                  <a:gd name="connsiteY8" fmla="*/ 24858 h 75143"/>
                  <a:gd name="connsiteX9" fmla="*/ 40822 w 63399"/>
                  <a:gd name="connsiteY9" fmla="*/ 15850 h 75143"/>
                  <a:gd name="connsiteX10" fmla="*/ 31015 w 63399"/>
                  <a:gd name="connsiteY10" fmla="*/ 12429 h 75143"/>
                  <a:gd name="connsiteX11" fmla="*/ 21665 w 63399"/>
                  <a:gd name="connsiteY11" fmla="*/ 15166 h 75143"/>
                  <a:gd name="connsiteX12" fmla="*/ 18016 w 63399"/>
                  <a:gd name="connsiteY12" fmla="*/ 22235 h 75143"/>
                  <a:gd name="connsiteX13" fmla="*/ 1368 w 63399"/>
                  <a:gd name="connsiteY13" fmla="*/ 22235 h 75143"/>
                  <a:gd name="connsiteX14" fmla="*/ 5359 w 63399"/>
                  <a:gd name="connsiteY14" fmla="*/ 11061 h 75143"/>
                  <a:gd name="connsiteX15" fmla="*/ 16306 w 63399"/>
                  <a:gd name="connsiteY15" fmla="*/ 2965 h 75143"/>
                  <a:gd name="connsiteX16" fmla="*/ 31814 w 63399"/>
                  <a:gd name="connsiteY16" fmla="*/ 0 h 75143"/>
                  <a:gd name="connsiteX17" fmla="*/ 52567 w 63399"/>
                  <a:gd name="connsiteY17" fmla="*/ 6385 h 75143"/>
                  <a:gd name="connsiteX18" fmla="*/ 60548 w 63399"/>
                  <a:gd name="connsiteY18" fmla="*/ 24288 h 75143"/>
                  <a:gd name="connsiteX19" fmla="*/ 60548 w 63399"/>
                  <a:gd name="connsiteY19" fmla="*/ 56900 h 75143"/>
                  <a:gd name="connsiteX20" fmla="*/ 63399 w 63399"/>
                  <a:gd name="connsiteY20" fmla="*/ 72521 h 75143"/>
                  <a:gd name="connsiteX21" fmla="*/ 63399 w 63399"/>
                  <a:gd name="connsiteY21" fmla="*/ 73662 h 75143"/>
                  <a:gd name="connsiteX22" fmla="*/ 46409 w 63399"/>
                  <a:gd name="connsiteY22" fmla="*/ 73662 h 75143"/>
                  <a:gd name="connsiteX23" fmla="*/ 28393 w 63399"/>
                  <a:gd name="connsiteY23" fmla="*/ 62031 h 75143"/>
                  <a:gd name="connsiteX24" fmla="*/ 37629 w 63399"/>
                  <a:gd name="connsiteY24" fmla="*/ 59636 h 75143"/>
                  <a:gd name="connsiteX25" fmla="*/ 44128 w 63399"/>
                  <a:gd name="connsiteY25" fmla="*/ 53365 h 75143"/>
                  <a:gd name="connsiteX26" fmla="*/ 44128 w 63399"/>
                  <a:gd name="connsiteY26" fmla="*/ 39681 h 75143"/>
                  <a:gd name="connsiteX27" fmla="*/ 35120 w 63399"/>
                  <a:gd name="connsiteY27" fmla="*/ 39681 h 75143"/>
                  <a:gd name="connsiteX28" fmla="*/ 21209 w 63399"/>
                  <a:gd name="connsiteY28" fmla="*/ 42874 h 75143"/>
                  <a:gd name="connsiteX29" fmla="*/ 16534 w 63399"/>
                  <a:gd name="connsiteY29" fmla="*/ 51768 h 75143"/>
                  <a:gd name="connsiteX30" fmla="*/ 19727 w 63399"/>
                  <a:gd name="connsiteY30" fmla="*/ 59180 h 75143"/>
                  <a:gd name="connsiteX31" fmla="*/ 28279 w 63399"/>
                  <a:gd name="connsiteY31" fmla="*/ 61917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63399" h="75143">
                    <a:moveTo>
                      <a:pt x="46637" y="73776"/>
                    </a:moveTo>
                    <a:cubicBezTo>
                      <a:pt x="45953" y="72407"/>
                      <a:pt x="45269" y="70127"/>
                      <a:pt x="44699" y="67048"/>
                    </a:cubicBezTo>
                    <a:cubicBezTo>
                      <a:pt x="39453" y="72407"/>
                      <a:pt x="32954" y="75144"/>
                      <a:pt x="25314" y="75144"/>
                    </a:cubicBezTo>
                    <a:cubicBezTo>
                      <a:pt x="17674" y="75144"/>
                      <a:pt x="11859" y="73091"/>
                      <a:pt x="7070" y="68986"/>
                    </a:cubicBezTo>
                    <a:cubicBezTo>
                      <a:pt x="2395" y="64881"/>
                      <a:pt x="0" y="59750"/>
                      <a:pt x="0" y="53593"/>
                    </a:cubicBezTo>
                    <a:cubicBezTo>
                      <a:pt x="0" y="45839"/>
                      <a:pt x="2965" y="40023"/>
                      <a:pt x="8780" y="35805"/>
                    </a:cubicBezTo>
                    <a:cubicBezTo>
                      <a:pt x="14595" y="31585"/>
                      <a:pt x="23034" y="29647"/>
                      <a:pt x="33866" y="29647"/>
                    </a:cubicBezTo>
                    <a:lnTo>
                      <a:pt x="44014" y="29647"/>
                    </a:lnTo>
                    <a:lnTo>
                      <a:pt x="44014" y="24858"/>
                    </a:lnTo>
                    <a:cubicBezTo>
                      <a:pt x="44014" y="21095"/>
                      <a:pt x="42988" y="18130"/>
                      <a:pt x="40822" y="15850"/>
                    </a:cubicBezTo>
                    <a:cubicBezTo>
                      <a:pt x="38655" y="13569"/>
                      <a:pt x="35462" y="12429"/>
                      <a:pt x="31015" y="12429"/>
                    </a:cubicBezTo>
                    <a:cubicBezTo>
                      <a:pt x="27252" y="12429"/>
                      <a:pt x="24174" y="13341"/>
                      <a:pt x="21665" y="15166"/>
                    </a:cubicBezTo>
                    <a:cubicBezTo>
                      <a:pt x="19157" y="16990"/>
                      <a:pt x="18016" y="19385"/>
                      <a:pt x="18016" y="22235"/>
                    </a:cubicBezTo>
                    <a:lnTo>
                      <a:pt x="1368" y="22235"/>
                    </a:lnTo>
                    <a:cubicBezTo>
                      <a:pt x="1368" y="18244"/>
                      <a:pt x="2737" y="14595"/>
                      <a:pt x="5359" y="11061"/>
                    </a:cubicBezTo>
                    <a:cubicBezTo>
                      <a:pt x="7982" y="7526"/>
                      <a:pt x="11745" y="4903"/>
                      <a:pt x="16306" y="2965"/>
                    </a:cubicBezTo>
                    <a:cubicBezTo>
                      <a:pt x="20981" y="1026"/>
                      <a:pt x="26112" y="0"/>
                      <a:pt x="31814" y="0"/>
                    </a:cubicBezTo>
                    <a:cubicBezTo>
                      <a:pt x="40480" y="0"/>
                      <a:pt x="47435" y="2166"/>
                      <a:pt x="52567" y="6385"/>
                    </a:cubicBezTo>
                    <a:cubicBezTo>
                      <a:pt x="57698" y="10605"/>
                      <a:pt x="60320" y="16648"/>
                      <a:pt x="60548" y="24288"/>
                    </a:cubicBezTo>
                    <a:lnTo>
                      <a:pt x="60548" y="56900"/>
                    </a:lnTo>
                    <a:cubicBezTo>
                      <a:pt x="60548" y="63399"/>
                      <a:pt x="61461" y="68644"/>
                      <a:pt x="63399" y="72521"/>
                    </a:cubicBezTo>
                    <a:lnTo>
                      <a:pt x="63399" y="73662"/>
                    </a:lnTo>
                    <a:lnTo>
                      <a:pt x="46409" y="73662"/>
                    </a:lnTo>
                    <a:close/>
                    <a:moveTo>
                      <a:pt x="28393" y="62031"/>
                    </a:moveTo>
                    <a:cubicBezTo>
                      <a:pt x="31700" y="62031"/>
                      <a:pt x="34778" y="61233"/>
                      <a:pt x="37629" y="59636"/>
                    </a:cubicBezTo>
                    <a:cubicBezTo>
                      <a:pt x="40480" y="58040"/>
                      <a:pt x="42646" y="55987"/>
                      <a:pt x="44128" y="53365"/>
                    </a:cubicBezTo>
                    <a:lnTo>
                      <a:pt x="44128" y="39681"/>
                    </a:lnTo>
                    <a:lnTo>
                      <a:pt x="35120" y="39681"/>
                    </a:lnTo>
                    <a:cubicBezTo>
                      <a:pt x="28963" y="39681"/>
                      <a:pt x="24288" y="40708"/>
                      <a:pt x="21209" y="42874"/>
                    </a:cubicBezTo>
                    <a:cubicBezTo>
                      <a:pt x="18130" y="45041"/>
                      <a:pt x="16534" y="47891"/>
                      <a:pt x="16534" y="51768"/>
                    </a:cubicBezTo>
                    <a:cubicBezTo>
                      <a:pt x="16534" y="54847"/>
                      <a:pt x="17560" y="57356"/>
                      <a:pt x="19727" y="59180"/>
                    </a:cubicBezTo>
                    <a:cubicBezTo>
                      <a:pt x="21893" y="61005"/>
                      <a:pt x="24744" y="61917"/>
                      <a:pt x="28279" y="61917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19" name="Freihandform: Form 118">
                <a:extLst>
                  <a:ext uri="{FF2B5EF4-FFF2-40B4-BE49-F238E27FC236}">
                    <a16:creationId xmlns:a16="http://schemas.microsoft.com/office/drawing/2014/main" id="{73FF1E9F-2D6C-4BD4-1A80-578F274BAD42}"/>
                  </a:ext>
                </a:extLst>
              </p:cNvPr>
              <p:cNvSpPr/>
              <p:nvPr/>
            </p:nvSpPr>
            <p:spPr>
              <a:xfrm>
                <a:off x="2675022" y="1882795"/>
                <a:ext cx="38883" cy="73661"/>
              </a:xfrm>
              <a:custGeom>
                <a:avLst/>
                <a:gdLst>
                  <a:gd name="connsiteX0" fmla="*/ 38769 w 38883"/>
                  <a:gd name="connsiteY0" fmla="*/ 16192 h 73661"/>
                  <a:gd name="connsiteX1" fmla="*/ 32042 w 38883"/>
                  <a:gd name="connsiteY1" fmla="*/ 15622 h 73661"/>
                  <a:gd name="connsiteX2" fmla="*/ 16648 w 38883"/>
                  <a:gd name="connsiteY2" fmla="*/ 24174 h 73661"/>
                  <a:gd name="connsiteX3" fmla="*/ 16648 w 38883"/>
                  <a:gd name="connsiteY3" fmla="*/ 73662 h 73661"/>
                  <a:gd name="connsiteX4" fmla="*/ 0 w 38883"/>
                  <a:gd name="connsiteY4" fmla="*/ 73662 h 73661"/>
                  <a:gd name="connsiteX5" fmla="*/ 0 w 38883"/>
                  <a:gd name="connsiteY5" fmla="*/ 1368 h 73661"/>
                  <a:gd name="connsiteX6" fmla="*/ 15850 w 38883"/>
                  <a:gd name="connsiteY6" fmla="*/ 1368 h 73661"/>
                  <a:gd name="connsiteX7" fmla="*/ 16306 w 38883"/>
                  <a:gd name="connsiteY7" fmla="*/ 9464 h 73661"/>
                  <a:gd name="connsiteX8" fmla="*/ 32954 w 38883"/>
                  <a:gd name="connsiteY8" fmla="*/ 0 h 73661"/>
                  <a:gd name="connsiteX9" fmla="*/ 38883 w 38883"/>
                  <a:gd name="connsiteY9" fmla="*/ 912 h 73661"/>
                  <a:gd name="connsiteX10" fmla="*/ 38883 w 38883"/>
                  <a:gd name="connsiteY10" fmla="*/ 16192 h 736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8883" h="73661">
                    <a:moveTo>
                      <a:pt x="38769" y="16192"/>
                    </a:moveTo>
                    <a:cubicBezTo>
                      <a:pt x="36603" y="15850"/>
                      <a:pt x="34322" y="15622"/>
                      <a:pt x="32042" y="15622"/>
                    </a:cubicBezTo>
                    <a:cubicBezTo>
                      <a:pt x="24402" y="15622"/>
                      <a:pt x="19271" y="18472"/>
                      <a:pt x="16648" y="24174"/>
                    </a:cubicBezTo>
                    <a:lnTo>
                      <a:pt x="16648" y="73662"/>
                    </a:lnTo>
                    <a:lnTo>
                      <a:pt x="0" y="73662"/>
                    </a:lnTo>
                    <a:lnTo>
                      <a:pt x="0" y="1368"/>
                    </a:lnTo>
                    <a:lnTo>
                      <a:pt x="15850" y="1368"/>
                    </a:lnTo>
                    <a:lnTo>
                      <a:pt x="16306" y="9464"/>
                    </a:lnTo>
                    <a:cubicBezTo>
                      <a:pt x="20297" y="3193"/>
                      <a:pt x="25884" y="0"/>
                      <a:pt x="32954" y="0"/>
                    </a:cubicBezTo>
                    <a:cubicBezTo>
                      <a:pt x="35348" y="0"/>
                      <a:pt x="37287" y="342"/>
                      <a:pt x="38883" y="912"/>
                    </a:cubicBezTo>
                    <a:lnTo>
                      <a:pt x="38883" y="16192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20" name="Freihandform: Form 119">
                <a:extLst>
                  <a:ext uri="{FF2B5EF4-FFF2-40B4-BE49-F238E27FC236}">
                    <a16:creationId xmlns:a16="http://schemas.microsoft.com/office/drawing/2014/main" id="{6846E7D7-41E4-3A9B-B136-9FEFAC62655E}"/>
                  </a:ext>
                </a:extLst>
              </p:cNvPr>
              <p:cNvSpPr/>
              <p:nvPr/>
            </p:nvSpPr>
            <p:spPr>
              <a:xfrm>
                <a:off x="2722913" y="1853718"/>
                <a:ext cx="64995" cy="103878"/>
              </a:xfrm>
              <a:custGeom>
                <a:avLst/>
                <a:gdLst>
                  <a:gd name="connsiteX0" fmla="*/ 0 w 64995"/>
                  <a:gd name="connsiteY0" fmla="*/ 66022 h 103878"/>
                  <a:gd name="connsiteX1" fmla="*/ 7982 w 64995"/>
                  <a:gd name="connsiteY1" fmla="*/ 39225 h 103878"/>
                  <a:gd name="connsiteX2" fmla="*/ 29305 w 64995"/>
                  <a:gd name="connsiteY2" fmla="*/ 29077 h 103878"/>
                  <a:gd name="connsiteX3" fmla="*/ 48347 w 64995"/>
                  <a:gd name="connsiteY3" fmla="*/ 37059 h 103878"/>
                  <a:gd name="connsiteX4" fmla="*/ 48347 w 64995"/>
                  <a:gd name="connsiteY4" fmla="*/ 0 h 103878"/>
                  <a:gd name="connsiteX5" fmla="*/ 64995 w 64995"/>
                  <a:gd name="connsiteY5" fmla="*/ 0 h 103878"/>
                  <a:gd name="connsiteX6" fmla="*/ 64995 w 64995"/>
                  <a:gd name="connsiteY6" fmla="*/ 102624 h 103878"/>
                  <a:gd name="connsiteX7" fmla="*/ 49944 w 64995"/>
                  <a:gd name="connsiteY7" fmla="*/ 102624 h 103878"/>
                  <a:gd name="connsiteX8" fmla="*/ 49146 w 64995"/>
                  <a:gd name="connsiteY8" fmla="*/ 95099 h 103878"/>
                  <a:gd name="connsiteX9" fmla="*/ 29191 w 64995"/>
                  <a:gd name="connsiteY9" fmla="*/ 103879 h 103878"/>
                  <a:gd name="connsiteX10" fmla="*/ 8210 w 64995"/>
                  <a:gd name="connsiteY10" fmla="*/ 93616 h 103878"/>
                  <a:gd name="connsiteX11" fmla="*/ 114 w 64995"/>
                  <a:gd name="connsiteY11" fmla="*/ 65794 h 103878"/>
                  <a:gd name="connsiteX12" fmla="*/ 16648 w 64995"/>
                  <a:gd name="connsiteY12" fmla="*/ 67390 h 103878"/>
                  <a:gd name="connsiteX13" fmla="*/ 20981 w 64995"/>
                  <a:gd name="connsiteY13" fmla="*/ 84608 h 103878"/>
                  <a:gd name="connsiteX14" fmla="*/ 33296 w 64995"/>
                  <a:gd name="connsiteY14" fmla="*/ 90766 h 103878"/>
                  <a:gd name="connsiteX15" fmla="*/ 48233 w 64995"/>
                  <a:gd name="connsiteY15" fmla="*/ 81872 h 103878"/>
                  <a:gd name="connsiteX16" fmla="*/ 48233 w 64995"/>
                  <a:gd name="connsiteY16" fmla="*/ 50970 h 103878"/>
                  <a:gd name="connsiteX17" fmla="*/ 33410 w 64995"/>
                  <a:gd name="connsiteY17" fmla="*/ 42304 h 103878"/>
                  <a:gd name="connsiteX18" fmla="*/ 20981 w 64995"/>
                  <a:gd name="connsiteY18" fmla="*/ 48576 h 103878"/>
                  <a:gd name="connsiteX19" fmla="*/ 16648 w 64995"/>
                  <a:gd name="connsiteY19" fmla="*/ 67390 h 1038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64995" h="103878">
                    <a:moveTo>
                      <a:pt x="0" y="66022"/>
                    </a:moveTo>
                    <a:cubicBezTo>
                      <a:pt x="0" y="54847"/>
                      <a:pt x="2623" y="45953"/>
                      <a:pt x="7982" y="39225"/>
                    </a:cubicBezTo>
                    <a:cubicBezTo>
                      <a:pt x="13341" y="32498"/>
                      <a:pt x="20411" y="29077"/>
                      <a:pt x="29305" y="29077"/>
                    </a:cubicBezTo>
                    <a:cubicBezTo>
                      <a:pt x="37173" y="29077"/>
                      <a:pt x="43444" y="31700"/>
                      <a:pt x="48347" y="37059"/>
                    </a:cubicBezTo>
                    <a:lnTo>
                      <a:pt x="48347" y="0"/>
                    </a:lnTo>
                    <a:lnTo>
                      <a:pt x="64995" y="0"/>
                    </a:lnTo>
                    <a:lnTo>
                      <a:pt x="64995" y="102624"/>
                    </a:lnTo>
                    <a:lnTo>
                      <a:pt x="49944" y="102624"/>
                    </a:lnTo>
                    <a:lnTo>
                      <a:pt x="49146" y="95099"/>
                    </a:lnTo>
                    <a:cubicBezTo>
                      <a:pt x="44128" y="101028"/>
                      <a:pt x="37515" y="103879"/>
                      <a:pt x="29191" y="103879"/>
                    </a:cubicBezTo>
                    <a:cubicBezTo>
                      <a:pt x="20867" y="103879"/>
                      <a:pt x="13455" y="100458"/>
                      <a:pt x="8210" y="93616"/>
                    </a:cubicBezTo>
                    <a:cubicBezTo>
                      <a:pt x="2965" y="86775"/>
                      <a:pt x="114" y="77538"/>
                      <a:pt x="114" y="65794"/>
                    </a:cubicBezTo>
                    <a:close/>
                    <a:moveTo>
                      <a:pt x="16648" y="67390"/>
                    </a:moveTo>
                    <a:cubicBezTo>
                      <a:pt x="16648" y="74688"/>
                      <a:pt x="18130" y="80503"/>
                      <a:pt x="20981" y="84608"/>
                    </a:cubicBezTo>
                    <a:cubicBezTo>
                      <a:pt x="23832" y="88713"/>
                      <a:pt x="28051" y="90766"/>
                      <a:pt x="33296" y="90766"/>
                    </a:cubicBezTo>
                    <a:cubicBezTo>
                      <a:pt x="40137" y="90766"/>
                      <a:pt x="45041" y="87801"/>
                      <a:pt x="48233" y="81872"/>
                    </a:cubicBezTo>
                    <a:lnTo>
                      <a:pt x="48233" y="50970"/>
                    </a:lnTo>
                    <a:cubicBezTo>
                      <a:pt x="45155" y="45155"/>
                      <a:pt x="40252" y="42304"/>
                      <a:pt x="33410" y="42304"/>
                    </a:cubicBezTo>
                    <a:cubicBezTo>
                      <a:pt x="28051" y="42304"/>
                      <a:pt x="23832" y="44357"/>
                      <a:pt x="20981" y="48576"/>
                    </a:cubicBezTo>
                    <a:cubicBezTo>
                      <a:pt x="18130" y="52795"/>
                      <a:pt x="16648" y="59066"/>
                      <a:pt x="16648" y="67390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21" name="Freihandform: Form 120">
                <a:extLst>
                  <a:ext uri="{FF2B5EF4-FFF2-40B4-BE49-F238E27FC236}">
                    <a16:creationId xmlns:a16="http://schemas.microsoft.com/office/drawing/2014/main" id="{6252B7F3-29D4-E5B8-0E87-5BBFC2BE851F}"/>
                  </a:ext>
                </a:extLst>
              </p:cNvPr>
              <p:cNvSpPr/>
              <p:nvPr/>
            </p:nvSpPr>
            <p:spPr>
              <a:xfrm>
                <a:off x="2806153" y="1856454"/>
                <a:ext cx="18814" cy="99887"/>
              </a:xfrm>
              <a:custGeom>
                <a:avLst/>
                <a:gdLst>
                  <a:gd name="connsiteX0" fmla="*/ 0 w 18814"/>
                  <a:gd name="connsiteY0" fmla="*/ 8780 h 99887"/>
                  <a:gd name="connsiteX1" fmla="*/ 2395 w 18814"/>
                  <a:gd name="connsiteY1" fmla="*/ 2509 h 99887"/>
                  <a:gd name="connsiteX2" fmla="*/ 9350 w 18814"/>
                  <a:gd name="connsiteY2" fmla="*/ 0 h 99887"/>
                  <a:gd name="connsiteX3" fmla="*/ 16306 w 18814"/>
                  <a:gd name="connsiteY3" fmla="*/ 2509 h 99887"/>
                  <a:gd name="connsiteX4" fmla="*/ 18815 w 18814"/>
                  <a:gd name="connsiteY4" fmla="*/ 8780 h 99887"/>
                  <a:gd name="connsiteX5" fmla="*/ 16306 w 18814"/>
                  <a:gd name="connsiteY5" fmla="*/ 14938 h 99887"/>
                  <a:gd name="connsiteX6" fmla="*/ 9350 w 18814"/>
                  <a:gd name="connsiteY6" fmla="*/ 17446 h 99887"/>
                  <a:gd name="connsiteX7" fmla="*/ 2395 w 18814"/>
                  <a:gd name="connsiteY7" fmla="*/ 14938 h 99887"/>
                  <a:gd name="connsiteX8" fmla="*/ 0 w 18814"/>
                  <a:gd name="connsiteY8" fmla="*/ 8780 h 99887"/>
                  <a:gd name="connsiteX9" fmla="*/ 17674 w 18814"/>
                  <a:gd name="connsiteY9" fmla="*/ 99888 h 99887"/>
                  <a:gd name="connsiteX10" fmla="*/ 1026 w 18814"/>
                  <a:gd name="connsiteY10" fmla="*/ 99888 h 99887"/>
                  <a:gd name="connsiteX11" fmla="*/ 1026 w 18814"/>
                  <a:gd name="connsiteY11" fmla="*/ 27595 h 99887"/>
                  <a:gd name="connsiteX12" fmla="*/ 17674 w 18814"/>
                  <a:gd name="connsiteY12" fmla="*/ 27595 h 99887"/>
                  <a:gd name="connsiteX13" fmla="*/ 17674 w 18814"/>
                  <a:gd name="connsiteY13" fmla="*/ 99888 h 998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8814" h="99887">
                    <a:moveTo>
                      <a:pt x="0" y="8780"/>
                    </a:moveTo>
                    <a:cubicBezTo>
                      <a:pt x="0" y="6272"/>
                      <a:pt x="798" y="4219"/>
                      <a:pt x="2395" y="2509"/>
                    </a:cubicBezTo>
                    <a:cubicBezTo>
                      <a:pt x="3991" y="798"/>
                      <a:pt x="6272" y="0"/>
                      <a:pt x="9350" y="0"/>
                    </a:cubicBezTo>
                    <a:cubicBezTo>
                      <a:pt x="12429" y="0"/>
                      <a:pt x="14710" y="798"/>
                      <a:pt x="16306" y="2509"/>
                    </a:cubicBezTo>
                    <a:cubicBezTo>
                      <a:pt x="17902" y="4219"/>
                      <a:pt x="18815" y="6272"/>
                      <a:pt x="18815" y="8780"/>
                    </a:cubicBezTo>
                    <a:cubicBezTo>
                      <a:pt x="18815" y="11289"/>
                      <a:pt x="18016" y="13341"/>
                      <a:pt x="16306" y="14938"/>
                    </a:cubicBezTo>
                    <a:cubicBezTo>
                      <a:pt x="14710" y="16534"/>
                      <a:pt x="12315" y="17446"/>
                      <a:pt x="9350" y="17446"/>
                    </a:cubicBezTo>
                    <a:cubicBezTo>
                      <a:pt x="6386" y="17446"/>
                      <a:pt x="3991" y="16648"/>
                      <a:pt x="2395" y="14938"/>
                    </a:cubicBezTo>
                    <a:cubicBezTo>
                      <a:pt x="798" y="13341"/>
                      <a:pt x="0" y="11289"/>
                      <a:pt x="0" y="8780"/>
                    </a:cubicBezTo>
                    <a:close/>
                    <a:moveTo>
                      <a:pt x="17674" y="99888"/>
                    </a:moveTo>
                    <a:lnTo>
                      <a:pt x="1026" y="99888"/>
                    </a:lnTo>
                    <a:lnTo>
                      <a:pt x="1026" y="27595"/>
                    </a:lnTo>
                    <a:lnTo>
                      <a:pt x="17674" y="27595"/>
                    </a:lnTo>
                    <a:lnTo>
                      <a:pt x="17674" y="99888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22" name="Freihandform: Form 121">
                <a:extLst>
                  <a:ext uri="{FF2B5EF4-FFF2-40B4-BE49-F238E27FC236}">
                    <a16:creationId xmlns:a16="http://schemas.microsoft.com/office/drawing/2014/main" id="{1701D28A-99D1-8BA1-D1C7-BE8B7B8E096E}"/>
                  </a:ext>
                </a:extLst>
              </p:cNvPr>
              <p:cNvSpPr/>
              <p:nvPr/>
            </p:nvSpPr>
            <p:spPr>
              <a:xfrm>
                <a:off x="2839449" y="1882795"/>
                <a:ext cx="68872" cy="74915"/>
              </a:xfrm>
              <a:custGeom>
                <a:avLst/>
                <a:gdLst>
                  <a:gd name="connsiteX0" fmla="*/ 228 w 68872"/>
                  <a:gd name="connsiteY0" fmla="*/ 36831 h 74915"/>
                  <a:gd name="connsiteX1" fmla="*/ 4561 w 68872"/>
                  <a:gd name="connsiteY1" fmla="*/ 17674 h 74915"/>
                  <a:gd name="connsiteX2" fmla="*/ 16648 w 68872"/>
                  <a:gd name="connsiteY2" fmla="*/ 4561 h 74915"/>
                  <a:gd name="connsiteX3" fmla="*/ 34550 w 68872"/>
                  <a:gd name="connsiteY3" fmla="*/ 0 h 74915"/>
                  <a:gd name="connsiteX4" fmla="*/ 58838 w 68872"/>
                  <a:gd name="connsiteY4" fmla="*/ 9464 h 74915"/>
                  <a:gd name="connsiteX5" fmla="*/ 68872 w 68872"/>
                  <a:gd name="connsiteY5" fmla="*/ 34436 h 74915"/>
                  <a:gd name="connsiteX6" fmla="*/ 68872 w 68872"/>
                  <a:gd name="connsiteY6" fmla="*/ 38199 h 74915"/>
                  <a:gd name="connsiteX7" fmla="*/ 64768 w 68872"/>
                  <a:gd name="connsiteY7" fmla="*/ 57356 h 74915"/>
                  <a:gd name="connsiteX8" fmla="*/ 52681 w 68872"/>
                  <a:gd name="connsiteY8" fmla="*/ 70355 h 74915"/>
                  <a:gd name="connsiteX9" fmla="*/ 34550 w 68872"/>
                  <a:gd name="connsiteY9" fmla="*/ 74916 h 74915"/>
                  <a:gd name="connsiteX10" fmla="*/ 9464 w 68872"/>
                  <a:gd name="connsiteY10" fmla="*/ 64767 h 74915"/>
                  <a:gd name="connsiteX11" fmla="*/ 0 w 68872"/>
                  <a:gd name="connsiteY11" fmla="*/ 37629 h 74915"/>
                  <a:gd name="connsiteX12" fmla="*/ 0 w 68872"/>
                  <a:gd name="connsiteY12" fmla="*/ 36831 h 74915"/>
                  <a:gd name="connsiteX13" fmla="*/ 16876 w 68872"/>
                  <a:gd name="connsiteY13" fmla="*/ 38199 h 74915"/>
                  <a:gd name="connsiteX14" fmla="*/ 21551 w 68872"/>
                  <a:gd name="connsiteY14" fmla="*/ 55645 h 74915"/>
                  <a:gd name="connsiteX15" fmla="*/ 34664 w 68872"/>
                  <a:gd name="connsiteY15" fmla="*/ 61917 h 74915"/>
                  <a:gd name="connsiteX16" fmla="*/ 47777 w 68872"/>
                  <a:gd name="connsiteY16" fmla="*/ 55531 h 74915"/>
                  <a:gd name="connsiteX17" fmla="*/ 52453 w 68872"/>
                  <a:gd name="connsiteY17" fmla="*/ 36717 h 74915"/>
                  <a:gd name="connsiteX18" fmla="*/ 47663 w 68872"/>
                  <a:gd name="connsiteY18" fmla="*/ 19385 h 74915"/>
                  <a:gd name="connsiteX19" fmla="*/ 34550 w 68872"/>
                  <a:gd name="connsiteY19" fmla="*/ 12999 h 74915"/>
                  <a:gd name="connsiteX20" fmla="*/ 21665 w 68872"/>
                  <a:gd name="connsiteY20" fmla="*/ 19271 h 74915"/>
                  <a:gd name="connsiteX21" fmla="*/ 16876 w 68872"/>
                  <a:gd name="connsiteY21" fmla="*/ 38199 h 749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68872" h="74915">
                    <a:moveTo>
                      <a:pt x="228" y="36831"/>
                    </a:moveTo>
                    <a:cubicBezTo>
                      <a:pt x="228" y="29761"/>
                      <a:pt x="1711" y="23376"/>
                      <a:pt x="4561" y="17674"/>
                    </a:cubicBezTo>
                    <a:cubicBezTo>
                      <a:pt x="7412" y="11973"/>
                      <a:pt x="11517" y="7640"/>
                      <a:pt x="16648" y="4561"/>
                    </a:cubicBezTo>
                    <a:cubicBezTo>
                      <a:pt x="21779" y="1482"/>
                      <a:pt x="27823" y="0"/>
                      <a:pt x="34550" y="0"/>
                    </a:cubicBezTo>
                    <a:cubicBezTo>
                      <a:pt x="44585" y="0"/>
                      <a:pt x="52681" y="3193"/>
                      <a:pt x="58838" y="9464"/>
                    </a:cubicBezTo>
                    <a:cubicBezTo>
                      <a:pt x="64996" y="15736"/>
                      <a:pt x="68416" y="24060"/>
                      <a:pt x="68872" y="34436"/>
                    </a:cubicBezTo>
                    <a:lnTo>
                      <a:pt x="68872" y="38199"/>
                    </a:lnTo>
                    <a:cubicBezTo>
                      <a:pt x="68872" y="45269"/>
                      <a:pt x="67504" y="51654"/>
                      <a:pt x="64768" y="57356"/>
                    </a:cubicBezTo>
                    <a:cubicBezTo>
                      <a:pt x="61917" y="62943"/>
                      <a:pt x="57926" y="67276"/>
                      <a:pt x="52681" y="70355"/>
                    </a:cubicBezTo>
                    <a:cubicBezTo>
                      <a:pt x="47435" y="73434"/>
                      <a:pt x="41392" y="74916"/>
                      <a:pt x="34550" y="74916"/>
                    </a:cubicBezTo>
                    <a:cubicBezTo>
                      <a:pt x="24060" y="74916"/>
                      <a:pt x="15736" y="71495"/>
                      <a:pt x="9464" y="64767"/>
                    </a:cubicBezTo>
                    <a:cubicBezTo>
                      <a:pt x="3193" y="57926"/>
                      <a:pt x="0" y="48918"/>
                      <a:pt x="0" y="37629"/>
                    </a:cubicBezTo>
                    <a:lnTo>
                      <a:pt x="0" y="36831"/>
                    </a:lnTo>
                    <a:close/>
                    <a:moveTo>
                      <a:pt x="16876" y="38199"/>
                    </a:moveTo>
                    <a:cubicBezTo>
                      <a:pt x="16876" y="45611"/>
                      <a:pt x="18473" y="51426"/>
                      <a:pt x="21551" y="55645"/>
                    </a:cubicBezTo>
                    <a:cubicBezTo>
                      <a:pt x="24744" y="59864"/>
                      <a:pt x="29077" y="61917"/>
                      <a:pt x="34664" y="61917"/>
                    </a:cubicBezTo>
                    <a:cubicBezTo>
                      <a:pt x="40252" y="61917"/>
                      <a:pt x="44585" y="59750"/>
                      <a:pt x="47777" y="55531"/>
                    </a:cubicBezTo>
                    <a:cubicBezTo>
                      <a:pt x="50856" y="51198"/>
                      <a:pt x="52453" y="45041"/>
                      <a:pt x="52453" y="36717"/>
                    </a:cubicBezTo>
                    <a:cubicBezTo>
                      <a:pt x="52453" y="29419"/>
                      <a:pt x="50856" y="23604"/>
                      <a:pt x="47663" y="19385"/>
                    </a:cubicBezTo>
                    <a:cubicBezTo>
                      <a:pt x="44471" y="15052"/>
                      <a:pt x="40024" y="12999"/>
                      <a:pt x="34550" y="12999"/>
                    </a:cubicBezTo>
                    <a:cubicBezTo>
                      <a:pt x="29077" y="12999"/>
                      <a:pt x="24858" y="15052"/>
                      <a:pt x="21665" y="19271"/>
                    </a:cubicBezTo>
                    <a:cubicBezTo>
                      <a:pt x="18473" y="23490"/>
                      <a:pt x="16876" y="29761"/>
                      <a:pt x="16876" y="38199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23" name="Freihandform: Form 122">
                <a:extLst>
                  <a:ext uri="{FF2B5EF4-FFF2-40B4-BE49-F238E27FC236}">
                    <a16:creationId xmlns:a16="http://schemas.microsoft.com/office/drawing/2014/main" id="{73D0DA1A-ED3D-D2E8-9D35-A93BEFB8A14B}"/>
                  </a:ext>
                </a:extLst>
              </p:cNvPr>
              <p:cNvSpPr/>
              <p:nvPr/>
            </p:nvSpPr>
            <p:spPr>
              <a:xfrm>
                <a:off x="2924627" y="1853832"/>
                <a:ext cx="16648" cy="102624"/>
              </a:xfrm>
              <a:custGeom>
                <a:avLst/>
                <a:gdLst>
                  <a:gd name="connsiteX0" fmla="*/ 16648 w 16648"/>
                  <a:gd name="connsiteY0" fmla="*/ 102624 h 102624"/>
                  <a:gd name="connsiteX1" fmla="*/ 0 w 16648"/>
                  <a:gd name="connsiteY1" fmla="*/ 102624 h 102624"/>
                  <a:gd name="connsiteX2" fmla="*/ 0 w 16648"/>
                  <a:gd name="connsiteY2" fmla="*/ 0 h 102624"/>
                  <a:gd name="connsiteX3" fmla="*/ 16648 w 16648"/>
                  <a:gd name="connsiteY3" fmla="*/ 0 h 102624"/>
                  <a:gd name="connsiteX4" fmla="*/ 16648 w 16648"/>
                  <a:gd name="connsiteY4" fmla="*/ 102624 h 1026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6648" h="102624">
                    <a:moveTo>
                      <a:pt x="16648" y="102624"/>
                    </a:moveTo>
                    <a:lnTo>
                      <a:pt x="0" y="102624"/>
                    </a:lnTo>
                    <a:lnTo>
                      <a:pt x="0" y="0"/>
                    </a:lnTo>
                    <a:lnTo>
                      <a:pt x="16648" y="0"/>
                    </a:lnTo>
                    <a:lnTo>
                      <a:pt x="16648" y="102624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24" name="Freihandform: Form 123">
                <a:extLst>
                  <a:ext uri="{FF2B5EF4-FFF2-40B4-BE49-F238E27FC236}">
                    <a16:creationId xmlns:a16="http://schemas.microsoft.com/office/drawing/2014/main" id="{FA137247-B98A-8611-2891-0AD9249C2701}"/>
                  </a:ext>
                </a:extLst>
              </p:cNvPr>
              <p:cNvSpPr/>
              <p:nvPr/>
            </p:nvSpPr>
            <p:spPr>
              <a:xfrm>
                <a:off x="2957125" y="1882795"/>
                <a:ext cx="68872" cy="74915"/>
              </a:xfrm>
              <a:custGeom>
                <a:avLst/>
                <a:gdLst>
                  <a:gd name="connsiteX0" fmla="*/ 228 w 68872"/>
                  <a:gd name="connsiteY0" fmla="*/ 36831 h 74915"/>
                  <a:gd name="connsiteX1" fmla="*/ 4561 w 68872"/>
                  <a:gd name="connsiteY1" fmla="*/ 17674 h 74915"/>
                  <a:gd name="connsiteX2" fmla="*/ 16648 w 68872"/>
                  <a:gd name="connsiteY2" fmla="*/ 4561 h 74915"/>
                  <a:gd name="connsiteX3" fmla="*/ 34550 w 68872"/>
                  <a:gd name="connsiteY3" fmla="*/ 0 h 74915"/>
                  <a:gd name="connsiteX4" fmla="*/ 58838 w 68872"/>
                  <a:gd name="connsiteY4" fmla="*/ 9464 h 74915"/>
                  <a:gd name="connsiteX5" fmla="*/ 68872 w 68872"/>
                  <a:gd name="connsiteY5" fmla="*/ 34436 h 74915"/>
                  <a:gd name="connsiteX6" fmla="*/ 68872 w 68872"/>
                  <a:gd name="connsiteY6" fmla="*/ 38199 h 74915"/>
                  <a:gd name="connsiteX7" fmla="*/ 64767 w 68872"/>
                  <a:gd name="connsiteY7" fmla="*/ 57356 h 74915"/>
                  <a:gd name="connsiteX8" fmla="*/ 52680 w 68872"/>
                  <a:gd name="connsiteY8" fmla="*/ 70355 h 74915"/>
                  <a:gd name="connsiteX9" fmla="*/ 34550 w 68872"/>
                  <a:gd name="connsiteY9" fmla="*/ 74916 h 74915"/>
                  <a:gd name="connsiteX10" fmla="*/ 9464 w 68872"/>
                  <a:gd name="connsiteY10" fmla="*/ 64767 h 74915"/>
                  <a:gd name="connsiteX11" fmla="*/ 0 w 68872"/>
                  <a:gd name="connsiteY11" fmla="*/ 37629 h 74915"/>
                  <a:gd name="connsiteX12" fmla="*/ 0 w 68872"/>
                  <a:gd name="connsiteY12" fmla="*/ 36831 h 74915"/>
                  <a:gd name="connsiteX13" fmla="*/ 16876 w 68872"/>
                  <a:gd name="connsiteY13" fmla="*/ 38199 h 74915"/>
                  <a:gd name="connsiteX14" fmla="*/ 21551 w 68872"/>
                  <a:gd name="connsiteY14" fmla="*/ 55645 h 74915"/>
                  <a:gd name="connsiteX15" fmla="*/ 34664 w 68872"/>
                  <a:gd name="connsiteY15" fmla="*/ 61917 h 74915"/>
                  <a:gd name="connsiteX16" fmla="*/ 47777 w 68872"/>
                  <a:gd name="connsiteY16" fmla="*/ 55531 h 74915"/>
                  <a:gd name="connsiteX17" fmla="*/ 52453 w 68872"/>
                  <a:gd name="connsiteY17" fmla="*/ 36717 h 74915"/>
                  <a:gd name="connsiteX18" fmla="*/ 47663 w 68872"/>
                  <a:gd name="connsiteY18" fmla="*/ 19385 h 74915"/>
                  <a:gd name="connsiteX19" fmla="*/ 34550 w 68872"/>
                  <a:gd name="connsiteY19" fmla="*/ 12999 h 74915"/>
                  <a:gd name="connsiteX20" fmla="*/ 21665 w 68872"/>
                  <a:gd name="connsiteY20" fmla="*/ 19271 h 74915"/>
                  <a:gd name="connsiteX21" fmla="*/ 16876 w 68872"/>
                  <a:gd name="connsiteY21" fmla="*/ 38199 h 749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68872" h="74915">
                    <a:moveTo>
                      <a:pt x="228" y="36831"/>
                    </a:moveTo>
                    <a:cubicBezTo>
                      <a:pt x="228" y="29761"/>
                      <a:pt x="1710" y="23376"/>
                      <a:pt x="4561" y="17674"/>
                    </a:cubicBezTo>
                    <a:cubicBezTo>
                      <a:pt x="7412" y="11973"/>
                      <a:pt x="11517" y="7640"/>
                      <a:pt x="16648" y="4561"/>
                    </a:cubicBezTo>
                    <a:cubicBezTo>
                      <a:pt x="21893" y="1482"/>
                      <a:pt x="27823" y="0"/>
                      <a:pt x="34550" y="0"/>
                    </a:cubicBezTo>
                    <a:cubicBezTo>
                      <a:pt x="44585" y="0"/>
                      <a:pt x="52680" y="3193"/>
                      <a:pt x="58838" y="9464"/>
                    </a:cubicBezTo>
                    <a:cubicBezTo>
                      <a:pt x="64995" y="15736"/>
                      <a:pt x="68416" y="24060"/>
                      <a:pt x="68872" y="34436"/>
                    </a:cubicBezTo>
                    <a:lnTo>
                      <a:pt x="68872" y="38199"/>
                    </a:lnTo>
                    <a:cubicBezTo>
                      <a:pt x="68872" y="45269"/>
                      <a:pt x="67504" y="51654"/>
                      <a:pt x="64767" y="57356"/>
                    </a:cubicBezTo>
                    <a:cubicBezTo>
                      <a:pt x="62031" y="63057"/>
                      <a:pt x="57926" y="67276"/>
                      <a:pt x="52680" y="70355"/>
                    </a:cubicBezTo>
                    <a:cubicBezTo>
                      <a:pt x="47435" y="73434"/>
                      <a:pt x="41392" y="74916"/>
                      <a:pt x="34550" y="74916"/>
                    </a:cubicBezTo>
                    <a:cubicBezTo>
                      <a:pt x="24060" y="74916"/>
                      <a:pt x="15736" y="71495"/>
                      <a:pt x="9464" y="64767"/>
                    </a:cubicBezTo>
                    <a:cubicBezTo>
                      <a:pt x="3193" y="58040"/>
                      <a:pt x="0" y="48918"/>
                      <a:pt x="0" y="37629"/>
                    </a:cubicBezTo>
                    <a:lnTo>
                      <a:pt x="0" y="36831"/>
                    </a:lnTo>
                    <a:close/>
                    <a:moveTo>
                      <a:pt x="16876" y="38199"/>
                    </a:moveTo>
                    <a:cubicBezTo>
                      <a:pt x="16876" y="45611"/>
                      <a:pt x="18472" y="51426"/>
                      <a:pt x="21551" y="55645"/>
                    </a:cubicBezTo>
                    <a:cubicBezTo>
                      <a:pt x="24744" y="59864"/>
                      <a:pt x="29077" y="61917"/>
                      <a:pt x="34664" y="61917"/>
                    </a:cubicBezTo>
                    <a:cubicBezTo>
                      <a:pt x="40252" y="61917"/>
                      <a:pt x="44699" y="59750"/>
                      <a:pt x="47777" y="55531"/>
                    </a:cubicBezTo>
                    <a:cubicBezTo>
                      <a:pt x="50856" y="51198"/>
                      <a:pt x="52453" y="45041"/>
                      <a:pt x="52453" y="36717"/>
                    </a:cubicBezTo>
                    <a:cubicBezTo>
                      <a:pt x="52453" y="29419"/>
                      <a:pt x="50856" y="23604"/>
                      <a:pt x="47663" y="19385"/>
                    </a:cubicBezTo>
                    <a:cubicBezTo>
                      <a:pt x="44471" y="15052"/>
                      <a:pt x="40023" y="12999"/>
                      <a:pt x="34550" y="12999"/>
                    </a:cubicBezTo>
                    <a:cubicBezTo>
                      <a:pt x="29077" y="12999"/>
                      <a:pt x="24858" y="15052"/>
                      <a:pt x="21665" y="19271"/>
                    </a:cubicBezTo>
                    <a:cubicBezTo>
                      <a:pt x="18472" y="23490"/>
                      <a:pt x="16876" y="29761"/>
                      <a:pt x="16876" y="38199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25" name="Freihandform: Form 124">
                <a:extLst>
                  <a:ext uri="{FF2B5EF4-FFF2-40B4-BE49-F238E27FC236}">
                    <a16:creationId xmlns:a16="http://schemas.microsoft.com/office/drawing/2014/main" id="{B9431674-54C2-9F7A-7E91-82655C723347}"/>
                  </a:ext>
                </a:extLst>
              </p:cNvPr>
              <p:cNvSpPr/>
              <p:nvPr/>
            </p:nvSpPr>
            <p:spPr>
              <a:xfrm>
                <a:off x="3038882" y="1882795"/>
                <a:ext cx="65337" cy="102168"/>
              </a:xfrm>
              <a:custGeom>
                <a:avLst/>
                <a:gdLst>
                  <a:gd name="connsiteX0" fmla="*/ 0 w 65337"/>
                  <a:gd name="connsiteY0" fmla="*/ 36945 h 102168"/>
                  <a:gd name="connsiteX1" fmla="*/ 8096 w 65337"/>
                  <a:gd name="connsiteY1" fmla="*/ 10034 h 102168"/>
                  <a:gd name="connsiteX2" fmla="*/ 29647 w 65337"/>
                  <a:gd name="connsiteY2" fmla="*/ 0 h 102168"/>
                  <a:gd name="connsiteX3" fmla="*/ 49602 w 65337"/>
                  <a:gd name="connsiteY3" fmla="*/ 8666 h 102168"/>
                  <a:gd name="connsiteX4" fmla="*/ 50400 w 65337"/>
                  <a:gd name="connsiteY4" fmla="*/ 1368 h 102168"/>
                  <a:gd name="connsiteX5" fmla="*/ 65338 w 65337"/>
                  <a:gd name="connsiteY5" fmla="*/ 1368 h 102168"/>
                  <a:gd name="connsiteX6" fmla="*/ 65338 w 65337"/>
                  <a:gd name="connsiteY6" fmla="*/ 71495 h 102168"/>
                  <a:gd name="connsiteX7" fmla="*/ 56329 w 65337"/>
                  <a:gd name="connsiteY7" fmla="*/ 93958 h 102168"/>
                  <a:gd name="connsiteX8" fmla="*/ 31928 w 65337"/>
                  <a:gd name="connsiteY8" fmla="*/ 102168 h 102168"/>
                  <a:gd name="connsiteX9" fmla="*/ 16078 w 65337"/>
                  <a:gd name="connsiteY9" fmla="*/ 98862 h 102168"/>
                  <a:gd name="connsiteX10" fmla="*/ 4333 w 65337"/>
                  <a:gd name="connsiteY10" fmla="*/ 90196 h 102168"/>
                  <a:gd name="connsiteX11" fmla="*/ 12201 w 65337"/>
                  <a:gd name="connsiteY11" fmla="*/ 80389 h 102168"/>
                  <a:gd name="connsiteX12" fmla="*/ 31129 w 65337"/>
                  <a:gd name="connsiteY12" fmla="*/ 89283 h 102168"/>
                  <a:gd name="connsiteX13" fmla="*/ 44243 w 65337"/>
                  <a:gd name="connsiteY13" fmla="*/ 84950 h 102168"/>
                  <a:gd name="connsiteX14" fmla="*/ 49032 w 65337"/>
                  <a:gd name="connsiteY14" fmla="*/ 72065 h 102168"/>
                  <a:gd name="connsiteX15" fmla="*/ 49032 w 65337"/>
                  <a:gd name="connsiteY15" fmla="*/ 67162 h 102168"/>
                  <a:gd name="connsiteX16" fmla="*/ 29875 w 65337"/>
                  <a:gd name="connsiteY16" fmla="*/ 75030 h 102168"/>
                  <a:gd name="connsiteX17" fmla="*/ 8666 w 65337"/>
                  <a:gd name="connsiteY17" fmla="*/ 64996 h 102168"/>
                  <a:gd name="connsiteX18" fmla="*/ 456 w 65337"/>
                  <a:gd name="connsiteY18" fmla="*/ 37059 h 102168"/>
                  <a:gd name="connsiteX19" fmla="*/ 16534 w 65337"/>
                  <a:gd name="connsiteY19" fmla="*/ 38313 h 102168"/>
                  <a:gd name="connsiteX20" fmla="*/ 21095 w 65337"/>
                  <a:gd name="connsiteY20" fmla="*/ 55417 h 102168"/>
                  <a:gd name="connsiteX21" fmla="*/ 33752 w 65337"/>
                  <a:gd name="connsiteY21" fmla="*/ 61689 h 102168"/>
                  <a:gd name="connsiteX22" fmla="*/ 48690 w 65337"/>
                  <a:gd name="connsiteY22" fmla="*/ 53251 h 102168"/>
                  <a:gd name="connsiteX23" fmla="*/ 48690 w 65337"/>
                  <a:gd name="connsiteY23" fmla="*/ 21437 h 102168"/>
                  <a:gd name="connsiteX24" fmla="*/ 33866 w 65337"/>
                  <a:gd name="connsiteY24" fmla="*/ 13227 h 102168"/>
                  <a:gd name="connsiteX25" fmla="*/ 21095 w 65337"/>
                  <a:gd name="connsiteY25" fmla="*/ 19613 h 102168"/>
                  <a:gd name="connsiteX26" fmla="*/ 16534 w 65337"/>
                  <a:gd name="connsiteY26" fmla="*/ 38313 h 1021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65337" h="102168">
                    <a:moveTo>
                      <a:pt x="0" y="36945"/>
                    </a:moveTo>
                    <a:cubicBezTo>
                      <a:pt x="0" y="25770"/>
                      <a:pt x="2737" y="16762"/>
                      <a:pt x="8096" y="10034"/>
                    </a:cubicBezTo>
                    <a:cubicBezTo>
                      <a:pt x="13455" y="3307"/>
                      <a:pt x="20639" y="0"/>
                      <a:pt x="29647" y="0"/>
                    </a:cubicBezTo>
                    <a:cubicBezTo>
                      <a:pt x="38085" y="0"/>
                      <a:pt x="44699" y="2851"/>
                      <a:pt x="49602" y="8666"/>
                    </a:cubicBezTo>
                    <a:lnTo>
                      <a:pt x="50400" y="1368"/>
                    </a:lnTo>
                    <a:lnTo>
                      <a:pt x="65338" y="1368"/>
                    </a:lnTo>
                    <a:lnTo>
                      <a:pt x="65338" y="71495"/>
                    </a:lnTo>
                    <a:cubicBezTo>
                      <a:pt x="65338" y="80959"/>
                      <a:pt x="62373" y="88485"/>
                      <a:pt x="56329" y="93958"/>
                    </a:cubicBezTo>
                    <a:cubicBezTo>
                      <a:pt x="50286" y="99432"/>
                      <a:pt x="42190" y="102168"/>
                      <a:pt x="31928" y="102168"/>
                    </a:cubicBezTo>
                    <a:cubicBezTo>
                      <a:pt x="26454" y="102168"/>
                      <a:pt x="21209" y="101028"/>
                      <a:pt x="16078" y="98862"/>
                    </a:cubicBezTo>
                    <a:cubicBezTo>
                      <a:pt x="10947" y="96695"/>
                      <a:pt x="6956" y="93730"/>
                      <a:pt x="4333" y="90196"/>
                    </a:cubicBezTo>
                    <a:lnTo>
                      <a:pt x="12201" y="80389"/>
                    </a:lnTo>
                    <a:cubicBezTo>
                      <a:pt x="17332" y="86319"/>
                      <a:pt x="23604" y="89283"/>
                      <a:pt x="31129" y="89283"/>
                    </a:cubicBezTo>
                    <a:cubicBezTo>
                      <a:pt x="36603" y="89283"/>
                      <a:pt x="41050" y="87801"/>
                      <a:pt x="44243" y="84950"/>
                    </a:cubicBezTo>
                    <a:cubicBezTo>
                      <a:pt x="47435" y="81986"/>
                      <a:pt x="49032" y="77767"/>
                      <a:pt x="49032" y="72065"/>
                    </a:cubicBezTo>
                    <a:lnTo>
                      <a:pt x="49032" y="67162"/>
                    </a:lnTo>
                    <a:cubicBezTo>
                      <a:pt x="44243" y="72407"/>
                      <a:pt x="37857" y="75030"/>
                      <a:pt x="29875" y="75030"/>
                    </a:cubicBezTo>
                    <a:cubicBezTo>
                      <a:pt x="21209" y="75030"/>
                      <a:pt x="14139" y="71723"/>
                      <a:pt x="8666" y="64996"/>
                    </a:cubicBezTo>
                    <a:cubicBezTo>
                      <a:pt x="3193" y="58268"/>
                      <a:pt x="456" y="48918"/>
                      <a:pt x="456" y="37059"/>
                    </a:cubicBezTo>
                    <a:close/>
                    <a:moveTo>
                      <a:pt x="16534" y="38313"/>
                    </a:moveTo>
                    <a:cubicBezTo>
                      <a:pt x="16534" y="45611"/>
                      <a:pt x="18016" y="51312"/>
                      <a:pt x="21095" y="55417"/>
                    </a:cubicBezTo>
                    <a:cubicBezTo>
                      <a:pt x="24174" y="59636"/>
                      <a:pt x="28279" y="61689"/>
                      <a:pt x="33752" y="61689"/>
                    </a:cubicBezTo>
                    <a:cubicBezTo>
                      <a:pt x="40480" y="61689"/>
                      <a:pt x="45383" y="58838"/>
                      <a:pt x="48690" y="53251"/>
                    </a:cubicBezTo>
                    <a:lnTo>
                      <a:pt x="48690" y="21437"/>
                    </a:lnTo>
                    <a:cubicBezTo>
                      <a:pt x="45497" y="15964"/>
                      <a:pt x="40594" y="13227"/>
                      <a:pt x="33866" y="13227"/>
                    </a:cubicBezTo>
                    <a:cubicBezTo>
                      <a:pt x="28393" y="13227"/>
                      <a:pt x="24174" y="15394"/>
                      <a:pt x="21095" y="19613"/>
                    </a:cubicBezTo>
                    <a:cubicBezTo>
                      <a:pt x="18016" y="23832"/>
                      <a:pt x="16534" y="30103"/>
                      <a:pt x="16534" y="38313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26" name="Freihandform: Form 125">
                <a:extLst>
                  <a:ext uri="{FF2B5EF4-FFF2-40B4-BE49-F238E27FC236}">
                    <a16:creationId xmlns:a16="http://schemas.microsoft.com/office/drawing/2014/main" id="{9C7F7A70-27AC-A3B0-DBB8-DE7B37140124}"/>
                  </a:ext>
                </a:extLst>
              </p:cNvPr>
              <p:cNvSpPr/>
              <p:nvPr/>
            </p:nvSpPr>
            <p:spPr>
              <a:xfrm>
                <a:off x="3122464" y="1856454"/>
                <a:ext cx="18814" cy="99887"/>
              </a:xfrm>
              <a:custGeom>
                <a:avLst/>
                <a:gdLst>
                  <a:gd name="connsiteX0" fmla="*/ 0 w 18814"/>
                  <a:gd name="connsiteY0" fmla="*/ 8780 h 99887"/>
                  <a:gd name="connsiteX1" fmla="*/ 2395 w 18814"/>
                  <a:gd name="connsiteY1" fmla="*/ 2509 h 99887"/>
                  <a:gd name="connsiteX2" fmla="*/ 9350 w 18814"/>
                  <a:gd name="connsiteY2" fmla="*/ 0 h 99887"/>
                  <a:gd name="connsiteX3" fmla="*/ 16306 w 18814"/>
                  <a:gd name="connsiteY3" fmla="*/ 2509 h 99887"/>
                  <a:gd name="connsiteX4" fmla="*/ 18814 w 18814"/>
                  <a:gd name="connsiteY4" fmla="*/ 8780 h 99887"/>
                  <a:gd name="connsiteX5" fmla="*/ 16306 w 18814"/>
                  <a:gd name="connsiteY5" fmla="*/ 14938 h 99887"/>
                  <a:gd name="connsiteX6" fmla="*/ 9350 w 18814"/>
                  <a:gd name="connsiteY6" fmla="*/ 17446 h 99887"/>
                  <a:gd name="connsiteX7" fmla="*/ 2395 w 18814"/>
                  <a:gd name="connsiteY7" fmla="*/ 14938 h 99887"/>
                  <a:gd name="connsiteX8" fmla="*/ 0 w 18814"/>
                  <a:gd name="connsiteY8" fmla="*/ 8780 h 99887"/>
                  <a:gd name="connsiteX9" fmla="*/ 17674 w 18814"/>
                  <a:gd name="connsiteY9" fmla="*/ 99888 h 99887"/>
                  <a:gd name="connsiteX10" fmla="*/ 1026 w 18814"/>
                  <a:gd name="connsiteY10" fmla="*/ 99888 h 99887"/>
                  <a:gd name="connsiteX11" fmla="*/ 1026 w 18814"/>
                  <a:gd name="connsiteY11" fmla="*/ 27595 h 99887"/>
                  <a:gd name="connsiteX12" fmla="*/ 17674 w 18814"/>
                  <a:gd name="connsiteY12" fmla="*/ 27595 h 99887"/>
                  <a:gd name="connsiteX13" fmla="*/ 17674 w 18814"/>
                  <a:gd name="connsiteY13" fmla="*/ 99888 h 998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8814" h="99887">
                    <a:moveTo>
                      <a:pt x="0" y="8780"/>
                    </a:moveTo>
                    <a:cubicBezTo>
                      <a:pt x="0" y="6272"/>
                      <a:pt x="798" y="4219"/>
                      <a:pt x="2395" y="2509"/>
                    </a:cubicBezTo>
                    <a:cubicBezTo>
                      <a:pt x="3991" y="798"/>
                      <a:pt x="6272" y="0"/>
                      <a:pt x="9350" y="0"/>
                    </a:cubicBezTo>
                    <a:cubicBezTo>
                      <a:pt x="12429" y="0"/>
                      <a:pt x="14709" y="798"/>
                      <a:pt x="16306" y="2509"/>
                    </a:cubicBezTo>
                    <a:cubicBezTo>
                      <a:pt x="17902" y="4219"/>
                      <a:pt x="18814" y="6272"/>
                      <a:pt x="18814" y="8780"/>
                    </a:cubicBezTo>
                    <a:cubicBezTo>
                      <a:pt x="18814" y="11289"/>
                      <a:pt x="18016" y="13341"/>
                      <a:pt x="16306" y="14938"/>
                    </a:cubicBezTo>
                    <a:cubicBezTo>
                      <a:pt x="14709" y="16534"/>
                      <a:pt x="12315" y="17446"/>
                      <a:pt x="9350" y="17446"/>
                    </a:cubicBezTo>
                    <a:cubicBezTo>
                      <a:pt x="6385" y="17446"/>
                      <a:pt x="3991" y="16648"/>
                      <a:pt x="2395" y="14938"/>
                    </a:cubicBezTo>
                    <a:cubicBezTo>
                      <a:pt x="798" y="13341"/>
                      <a:pt x="0" y="11289"/>
                      <a:pt x="0" y="8780"/>
                    </a:cubicBezTo>
                    <a:close/>
                    <a:moveTo>
                      <a:pt x="17674" y="99888"/>
                    </a:moveTo>
                    <a:lnTo>
                      <a:pt x="1026" y="99888"/>
                    </a:lnTo>
                    <a:lnTo>
                      <a:pt x="1026" y="27595"/>
                    </a:lnTo>
                    <a:lnTo>
                      <a:pt x="17674" y="27595"/>
                    </a:lnTo>
                    <a:lnTo>
                      <a:pt x="17674" y="99888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27" name="Freihandform: Form 126">
                <a:extLst>
                  <a:ext uri="{FF2B5EF4-FFF2-40B4-BE49-F238E27FC236}">
                    <a16:creationId xmlns:a16="http://schemas.microsoft.com/office/drawing/2014/main" id="{D8A91F1E-02C7-E8F3-0FA3-C7EF58E0D843}"/>
                  </a:ext>
                </a:extLst>
              </p:cNvPr>
              <p:cNvSpPr/>
              <p:nvPr/>
            </p:nvSpPr>
            <p:spPr>
              <a:xfrm>
                <a:off x="3155988" y="1882681"/>
                <a:ext cx="65109" cy="75029"/>
              </a:xfrm>
              <a:custGeom>
                <a:avLst/>
                <a:gdLst>
                  <a:gd name="connsiteX0" fmla="*/ 35462 w 65109"/>
                  <a:gd name="connsiteY0" fmla="*/ 75030 h 75029"/>
                  <a:gd name="connsiteX1" fmla="*/ 9806 w 65109"/>
                  <a:gd name="connsiteY1" fmla="*/ 65338 h 75029"/>
                  <a:gd name="connsiteX2" fmla="*/ 0 w 65109"/>
                  <a:gd name="connsiteY2" fmla="*/ 39453 h 75029"/>
                  <a:gd name="connsiteX3" fmla="*/ 0 w 65109"/>
                  <a:gd name="connsiteY3" fmla="*/ 37401 h 75029"/>
                  <a:gd name="connsiteX4" fmla="*/ 4333 w 65109"/>
                  <a:gd name="connsiteY4" fmla="*/ 18016 h 75029"/>
                  <a:gd name="connsiteX5" fmla="*/ 16306 w 65109"/>
                  <a:gd name="connsiteY5" fmla="*/ 4789 h 75029"/>
                  <a:gd name="connsiteX6" fmla="*/ 33524 w 65109"/>
                  <a:gd name="connsiteY6" fmla="*/ 0 h 75029"/>
                  <a:gd name="connsiteX7" fmla="*/ 56899 w 65109"/>
                  <a:gd name="connsiteY7" fmla="*/ 9464 h 75029"/>
                  <a:gd name="connsiteX8" fmla="*/ 65109 w 65109"/>
                  <a:gd name="connsiteY8" fmla="*/ 36147 h 75029"/>
                  <a:gd name="connsiteX9" fmla="*/ 65109 w 65109"/>
                  <a:gd name="connsiteY9" fmla="*/ 42646 h 75029"/>
                  <a:gd name="connsiteX10" fmla="*/ 16762 w 65109"/>
                  <a:gd name="connsiteY10" fmla="*/ 42646 h 75029"/>
                  <a:gd name="connsiteX11" fmla="*/ 22919 w 65109"/>
                  <a:gd name="connsiteY11" fmla="*/ 56785 h 75029"/>
                  <a:gd name="connsiteX12" fmla="*/ 36375 w 65109"/>
                  <a:gd name="connsiteY12" fmla="*/ 62031 h 75029"/>
                  <a:gd name="connsiteX13" fmla="*/ 54961 w 65109"/>
                  <a:gd name="connsiteY13" fmla="*/ 53023 h 75029"/>
                  <a:gd name="connsiteX14" fmla="*/ 63969 w 65109"/>
                  <a:gd name="connsiteY14" fmla="*/ 61347 h 75029"/>
                  <a:gd name="connsiteX15" fmla="*/ 52110 w 65109"/>
                  <a:gd name="connsiteY15" fmla="*/ 71381 h 75029"/>
                  <a:gd name="connsiteX16" fmla="*/ 35462 w 65109"/>
                  <a:gd name="connsiteY16" fmla="*/ 74916 h 75029"/>
                  <a:gd name="connsiteX17" fmla="*/ 33524 w 65109"/>
                  <a:gd name="connsiteY17" fmla="*/ 13113 h 75029"/>
                  <a:gd name="connsiteX18" fmla="*/ 22463 w 65109"/>
                  <a:gd name="connsiteY18" fmla="*/ 17788 h 75029"/>
                  <a:gd name="connsiteX19" fmla="*/ 17104 w 65109"/>
                  <a:gd name="connsiteY19" fmla="*/ 30787 h 75029"/>
                  <a:gd name="connsiteX20" fmla="*/ 48804 w 65109"/>
                  <a:gd name="connsiteY20" fmla="*/ 30787 h 75029"/>
                  <a:gd name="connsiteX21" fmla="*/ 48804 w 65109"/>
                  <a:gd name="connsiteY21" fmla="*/ 29533 h 75029"/>
                  <a:gd name="connsiteX22" fmla="*/ 44357 w 65109"/>
                  <a:gd name="connsiteY22" fmla="*/ 17218 h 75029"/>
                  <a:gd name="connsiteX23" fmla="*/ 33524 w 65109"/>
                  <a:gd name="connsiteY23" fmla="*/ 12999 h 750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65109" h="75029">
                    <a:moveTo>
                      <a:pt x="35462" y="75030"/>
                    </a:moveTo>
                    <a:cubicBezTo>
                      <a:pt x="24972" y="75030"/>
                      <a:pt x="16420" y="71837"/>
                      <a:pt x="9806" y="65338"/>
                    </a:cubicBezTo>
                    <a:cubicBezTo>
                      <a:pt x="3307" y="58838"/>
                      <a:pt x="0" y="50172"/>
                      <a:pt x="0" y="39453"/>
                    </a:cubicBezTo>
                    <a:lnTo>
                      <a:pt x="0" y="37401"/>
                    </a:lnTo>
                    <a:cubicBezTo>
                      <a:pt x="0" y="30217"/>
                      <a:pt x="1368" y="23718"/>
                      <a:pt x="4333" y="18016"/>
                    </a:cubicBezTo>
                    <a:cubicBezTo>
                      <a:pt x="7298" y="12315"/>
                      <a:pt x="11175" y="7868"/>
                      <a:pt x="16306" y="4789"/>
                    </a:cubicBezTo>
                    <a:cubicBezTo>
                      <a:pt x="21437" y="1710"/>
                      <a:pt x="27252" y="0"/>
                      <a:pt x="33524" y="0"/>
                    </a:cubicBezTo>
                    <a:cubicBezTo>
                      <a:pt x="43558" y="0"/>
                      <a:pt x="51426" y="3193"/>
                      <a:pt x="56899" y="9464"/>
                    </a:cubicBezTo>
                    <a:cubicBezTo>
                      <a:pt x="62373" y="15736"/>
                      <a:pt x="65109" y="24630"/>
                      <a:pt x="65109" y="36147"/>
                    </a:cubicBezTo>
                    <a:lnTo>
                      <a:pt x="65109" y="42646"/>
                    </a:lnTo>
                    <a:lnTo>
                      <a:pt x="16762" y="42646"/>
                    </a:lnTo>
                    <a:cubicBezTo>
                      <a:pt x="17218" y="48576"/>
                      <a:pt x="19271" y="53365"/>
                      <a:pt x="22919" y="56785"/>
                    </a:cubicBezTo>
                    <a:cubicBezTo>
                      <a:pt x="26454" y="60206"/>
                      <a:pt x="31015" y="62031"/>
                      <a:pt x="36375" y="62031"/>
                    </a:cubicBezTo>
                    <a:cubicBezTo>
                      <a:pt x="44014" y="62031"/>
                      <a:pt x="50172" y="59066"/>
                      <a:pt x="54961" y="53023"/>
                    </a:cubicBezTo>
                    <a:lnTo>
                      <a:pt x="63969" y="61347"/>
                    </a:lnTo>
                    <a:cubicBezTo>
                      <a:pt x="61004" y="65680"/>
                      <a:pt x="57014" y="68986"/>
                      <a:pt x="52110" y="71381"/>
                    </a:cubicBezTo>
                    <a:cubicBezTo>
                      <a:pt x="47207" y="73776"/>
                      <a:pt x="41620" y="74916"/>
                      <a:pt x="35462" y="74916"/>
                    </a:cubicBezTo>
                    <a:close/>
                    <a:moveTo>
                      <a:pt x="33524" y="13113"/>
                    </a:moveTo>
                    <a:cubicBezTo>
                      <a:pt x="28963" y="13113"/>
                      <a:pt x="25314" y="14709"/>
                      <a:pt x="22463" y="17788"/>
                    </a:cubicBezTo>
                    <a:cubicBezTo>
                      <a:pt x="19613" y="20867"/>
                      <a:pt x="17902" y="25200"/>
                      <a:pt x="17104" y="30787"/>
                    </a:cubicBezTo>
                    <a:lnTo>
                      <a:pt x="48804" y="30787"/>
                    </a:lnTo>
                    <a:lnTo>
                      <a:pt x="48804" y="29533"/>
                    </a:lnTo>
                    <a:cubicBezTo>
                      <a:pt x="48462" y="24060"/>
                      <a:pt x="46979" y="19955"/>
                      <a:pt x="44357" y="17218"/>
                    </a:cubicBezTo>
                    <a:cubicBezTo>
                      <a:pt x="41734" y="14481"/>
                      <a:pt x="38199" y="12999"/>
                      <a:pt x="33524" y="12999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28" name="Freihandform: Form 127">
                <a:extLst>
                  <a:ext uri="{FF2B5EF4-FFF2-40B4-BE49-F238E27FC236}">
                    <a16:creationId xmlns:a16="http://schemas.microsoft.com/office/drawing/2014/main" id="{58F394BF-4B0C-2A74-C915-FDCADC450927}"/>
                  </a:ext>
                </a:extLst>
              </p:cNvPr>
              <p:cNvSpPr/>
              <p:nvPr/>
            </p:nvSpPr>
            <p:spPr>
              <a:xfrm>
                <a:off x="3268875" y="1882681"/>
                <a:ext cx="64995" cy="75029"/>
              </a:xfrm>
              <a:custGeom>
                <a:avLst/>
                <a:gdLst>
                  <a:gd name="connsiteX0" fmla="*/ 35462 w 64995"/>
                  <a:gd name="connsiteY0" fmla="*/ 75030 h 75029"/>
                  <a:gd name="connsiteX1" fmla="*/ 9806 w 64995"/>
                  <a:gd name="connsiteY1" fmla="*/ 65338 h 75029"/>
                  <a:gd name="connsiteX2" fmla="*/ 0 w 64995"/>
                  <a:gd name="connsiteY2" fmla="*/ 39453 h 75029"/>
                  <a:gd name="connsiteX3" fmla="*/ 0 w 64995"/>
                  <a:gd name="connsiteY3" fmla="*/ 37401 h 75029"/>
                  <a:gd name="connsiteX4" fmla="*/ 4219 w 64995"/>
                  <a:gd name="connsiteY4" fmla="*/ 18016 h 75029"/>
                  <a:gd name="connsiteX5" fmla="*/ 16192 w 64995"/>
                  <a:gd name="connsiteY5" fmla="*/ 4789 h 75029"/>
                  <a:gd name="connsiteX6" fmla="*/ 33410 w 64995"/>
                  <a:gd name="connsiteY6" fmla="*/ 0 h 75029"/>
                  <a:gd name="connsiteX7" fmla="*/ 56786 w 64995"/>
                  <a:gd name="connsiteY7" fmla="*/ 9464 h 75029"/>
                  <a:gd name="connsiteX8" fmla="*/ 64995 w 64995"/>
                  <a:gd name="connsiteY8" fmla="*/ 36147 h 75029"/>
                  <a:gd name="connsiteX9" fmla="*/ 64995 w 64995"/>
                  <a:gd name="connsiteY9" fmla="*/ 42646 h 75029"/>
                  <a:gd name="connsiteX10" fmla="*/ 16648 w 64995"/>
                  <a:gd name="connsiteY10" fmla="*/ 42646 h 75029"/>
                  <a:gd name="connsiteX11" fmla="*/ 22805 w 64995"/>
                  <a:gd name="connsiteY11" fmla="*/ 56785 h 75029"/>
                  <a:gd name="connsiteX12" fmla="*/ 36261 w 64995"/>
                  <a:gd name="connsiteY12" fmla="*/ 62031 h 75029"/>
                  <a:gd name="connsiteX13" fmla="*/ 54847 w 64995"/>
                  <a:gd name="connsiteY13" fmla="*/ 53023 h 75029"/>
                  <a:gd name="connsiteX14" fmla="*/ 63855 w 64995"/>
                  <a:gd name="connsiteY14" fmla="*/ 61347 h 75029"/>
                  <a:gd name="connsiteX15" fmla="*/ 51996 w 64995"/>
                  <a:gd name="connsiteY15" fmla="*/ 71381 h 75029"/>
                  <a:gd name="connsiteX16" fmla="*/ 35348 w 64995"/>
                  <a:gd name="connsiteY16" fmla="*/ 74916 h 75029"/>
                  <a:gd name="connsiteX17" fmla="*/ 33524 w 64995"/>
                  <a:gd name="connsiteY17" fmla="*/ 13113 h 75029"/>
                  <a:gd name="connsiteX18" fmla="*/ 22463 w 64995"/>
                  <a:gd name="connsiteY18" fmla="*/ 17788 h 75029"/>
                  <a:gd name="connsiteX19" fmla="*/ 17104 w 64995"/>
                  <a:gd name="connsiteY19" fmla="*/ 30787 h 75029"/>
                  <a:gd name="connsiteX20" fmla="*/ 48804 w 64995"/>
                  <a:gd name="connsiteY20" fmla="*/ 30787 h 75029"/>
                  <a:gd name="connsiteX21" fmla="*/ 48804 w 64995"/>
                  <a:gd name="connsiteY21" fmla="*/ 29533 h 75029"/>
                  <a:gd name="connsiteX22" fmla="*/ 44357 w 64995"/>
                  <a:gd name="connsiteY22" fmla="*/ 17218 h 75029"/>
                  <a:gd name="connsiteX23" fmla="*/ 33524 w 64995"/>
                  <a:gd name="connsiteY23" fmla="*/ 12999 h 750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64995" h="75029">
                    <a:moveTo>
                      <a:pt x="35462" y="75030"/>
                    </a:moveTo>
                    <a:cubicBezTo>
                      <a:pt x="24972" y="75030"/>
                      <a:pt x="16420" y="71837"/>
                      <a:pt x="9806" y="65338"/>
                    </a:cubicBezTo>
                    <a:cubicBezTo>
                      <a:pt x="3193" y="58838"/>
                      <a:pt x="0" y="50172"/>
                      <a:pt x="0" y="39453"/>
                    </a:cubicBezTo>
                    <a:lnTo>
                      <a:pt x="0" y="37401"/>
                    </a:lnTo>
                    <a:cubicBezTo>
                      <a:pt x="0" y="30217"/>
                      <a:pt x="1368" y="23718"/>
                      <a:pt x="4219" y="18016"/>
                    </a:cubicBezTo>
                    <a:cubicBezTo>
                      <a:pt x="7070" y="12315"/>
                      <a:pt x="11061" y="7868"/>
                      <a:pt x="16192" y="4789"/>
                    </a:cubicBezTo>
                    <a:cubicBezTo>
                      <a:pt x="21323" y="1596"/>
                      <a:pt x="27139" y="0"/>
                      <a:pt x="33410" y="0"/>
                    </a:cubicBezTo>
                    <a:cubicBezTo>
                      <a:pt x="43444" y="0"/>
                      <a:pt x="51312" y="3193"/>
                      <a:pt x="56786" y="9464"/>
                    </a:cubicBezTo>
                    <a:cubicBezTo>
                      <a:pt x="62259" y="15736"/>
                      <a:pt x="64995" y="24630"/>
                      <a:pt x="64995" y="36147"/>
                    </a:cubicBezTo>
                    <a:lnTo>
                      <a:pt x="64995" y="42646"/>
                    </a:lnTo>
                    <a:lnTo>
                      <a:pt x="16648" y="42646"/>
                    </a:lnTo>
                    <a:cubicBezTo>
                      <a:pt x="17104" y="48576"/>
                      <a:pt x="19157" y="53365"/>
                      <a:pt x="22805" y="56785"/>
                    </a:cubicBezTo>
                    <a:cubicBezTo>
                      <a:pt x="26340" y="60206"/>
                      <a:pt x="30901" y="62031"/>
                      <a:pt x="36261" y="62031"/>
                    </a:cubicBezTo>
                    <a:cubicBezTo>
                      <a:pt x="43901" y="62031"/>
                      <a:pt x="50058" y="59066"/>
                      <a:pt x="54847" y="53023"/>
                    </a:cubicBezTo>
                    <a:lnTo>
                      <a:pt x="63855" y="61347"/>
                    </a:lnTo>
                    <a:cubicBezTo>
                      <a:pt x="60890" y="65680"/>
                      <a:pt x="56900" y="68986"/>
                      <a:pt x="51996" y="71381"/>
                    </a:cubicBezTo>
                    <a:cubicBezTo>
                      <a:pt x="47093" y="73776"/>
                      <a:pt x="41506" y="74916"/>
                      <a:pt x="35348" y="74916"/>
                    </a:cubicBezTo>
                    <a:close/>
                    <a:moveTo>
                      <a:pt x="33524" y="13113"/>
                    </a:moveTo>
                    <a:cubicBezTo>
                      <a:pt x="28963" y="13113"/>
                      <a:pt x="25314" y="14709"/>
                      <a:pt x="22463" y="17788"/>
                    </a:cubicBezTo>
                    <a:cubicBezTo>
                      <a:pt x="19613" y="20867"/>
                      <a:pt x="17902" y="25200"/>
                      <a:pt x="17104" y="30787"/>
                    </a:cubicBezTo>
                    <a:lnTo>
                      <a:pt x="48804" y="30787"/>
                    </a:lnTo>
                    <a:lnTo>
                      <a:pt x="48804" y="29533"/>
                    </a:lnTo>
                    <a:cubicBezTo>
                      <a:pt x="48462" y="24060"/>
                      <a:pt x="46979" y="19955"/>
                      <a:pt x="44357" y="17218"/>
                    </a:cubicBezTo>
                    <a:cubicBezTo>
                      <a:pt x="41734" y="14481"/>
                      <a:pt x="38199" y="12999"/>
                      <a:pt x="33524" y="12999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29" name="Freihandform: Form 128">
                <a:extLst>
                  <a:ext uri="{FF2B5EF4-FFF2-40B4-BE49-F238E27FC236}">
                    <a16:creationId xmlns:a16="http://schemas.microsoft.com/office/drawing/2014/main" id="{6FC7B1B0-2552-D9E8-D16E-462DC177DDB8}"/>
                  </a:ext>
                </a:extLst>
              </p:cNvPr>
              <p:cNvSpPr/>
              <p:nvPr/>
            </p:nvSpPr>
            <p:spPr>
              <a:xfrm>
                <a:off x="3348124" y="1939238"/>
                <a:ext cx="19384" cy="18016"/>
              </a:xfrm>
              <a:custGeom>
                <a:avLst/>
                <a:gdLst>
                  <a:gd name="connsiteX0" fmla="*/ 9692 w 19384"/>
                  <a:gd name="connsiteY0" fmla="*/ 114 h 18016"/>
                  <a:gd name="connsiteX1" fmla="*/ 16876 w 19384"/>
                  <a:gd name="connsiteY1" fmla="*/ 2737 h 18016"/>
                  <a:gd name="connsiteX2" fmla="*/ 19385 w 19384"/>
                  <a:gd name="connsiteY2" fmla="*/ 9236 h 18016"/>
                  <a:gd name="connsiteX3" fmla="*/ 16876 w 19384"/>
                  <a:gd name="connsiteY3" fmla="*/ 15508 h 18016"/>
                  <a:gd name="connsiteX4" fmla="*/ 9692 w 19384"/>
                  <a:gd name="connsiteY4" fmla="*/ 18016 h 18016"/>
                  <a:gd name="connsiteX5" fmla="*/ 2623 w 19384"/>
                  <a:gd name="connsiteY5" fmla="*/ 15508 h 18016"/>
                  <a:gd name="connsiteX6" fmla="*/ 0 w 19384"/>
                  <a:gd name="connsiteY6" fmla="*/ 9122 h 18016"/>
                  <a:gd name="connsiteX7" fmla="*/ 2509 w 19384"/>
                  <a:gd name="connsiteY7" fmla="*/ 2623 h 18016"/>
                  <a:gd name="connsiteX8" fmla="*/ 9578 w 19384"/>
                  <a:gd name="connsiteY8" fmla="*/ 0 h 180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9384" h="18016">
                    <a:moveTo>
                      <a:pt x="9692" y="114"/>
                    </a:moveTo>
                    <a:cubicBezTo>
                      <a:pt x="12771" y="114"/>
                      <a:pt x="15166" y="1026"/>
                      <a:pt x="16876" y="2737"/>
                    </a:cubicBezTo>
                    <a:cubicBezTo>
                      <a:pt x="18586" y="4447"/>
                      <a:pt x="19385" y="6614"/>
                      <a:pt x="19385" y="9236"/>
                    </a:cubicBezTo>
                    <a:cubicBezTo>
                      <a:pt x="19385" y="11859"/>
                      <a:pt x="18586" y="13911"/>
                      <a:pt x="16876" y="15508"/>
                    </a:cubicBezTo>
                    <a:cubicBezTo>
                      <a:pt x="15166" y="17218"/>
                      <a:pt x="12771" y="18016"/>
                      <a:pt x="9692" y="18016"/>
                    </a:cubicBezTo>
                    <a:cubicBezTo>
                      <a:pt x="6614" y="18016"/>
                      <a:pt x="4333" y="17218"/>
                      <a:pt x="2623" y="15508"/>
                    </a:cubicBezTo>
                    <a:cubicBezTo>
                      <a:pt x="912" y="13911"/>
                      <a:pt x="0" y="11745"/>
                      <a:pt x="0" y="9122"/>
                    </a:cubicBezTo>
                    <a:cubicBezTo>
                      <a:pt x="0" y="6500"/>
                      <a:pt x="798" y="4333"/>
                      <a:pt x="2509" y="2623"/>
                    </a:cubicBezTo>
                    <a:cubicBezTo>
                      <a:pt x="4219" y="912"/>
                      <a:pt x="6614" y="0"/>
                      <a:pt x="9578" y="0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30" name="Freihandform: Form 129">
                <a:extLst>
                  <a:ext uri="{FF2B5EF4-FFF2-40B4-BE49-F238E27FC236}">
                    <a16:creationId xmlns:a16="http://schemas.microsoft.com/office/drawing/2014/main" id="{92C937A6-B78C-AFDA-55AE-84D4B7C60423}"/>
                  </a:ext>
                </a:extLst>
              </p:cNvPr>
              <p:cNvSpPr/>
              <p:nvPr/>
            </p:nvSpPr>
            <p:spPr>
              <a:xfrm>
                <a:off x="3392366" y="1859191"/>
                <a:ext cx="88257" cy="97265"/>
              </a:xfrm>
              <a:custGeom>
                <a:avLst/>
                <a:gdLst>
                  <a:gd name="connsiteX0" fmla="*/ 43901 w 88257"/>
                  <a:gd name="connsiteY0" fmla="*/ 76056 h 97265"/>
                  <a:gd name="connsiteX1" fmla="*/ 69215 w 88257"/>
                  <a:gd name="connsiteY1" fmla="*/ 0 h 97265"/>
                  <a:gd name="connsiteX2" fmla="*/ 88257 w 88257"/>
                  <a:gd name="connsiteY2" fmla="*/ 0 h 97265"/>
                  <a:gd name="connsiteX3" fmla="*/ 52453 w 88257"/>
                  <a:gd name="connsiteY3" fmla="*/ 97265 h 97265"/>
                  <a:gd name="connsiteX4" fmla="*/ 35691 w 88257"/>
                  <a:gd name="connsiteY4" fmla="*/ 97265 h 97265"/>
                  <a:gd name="connsiteX5" fmla="*/ 0 w 88257"/>
                  <a:gd name="connsiteY5" fmla="*/ 0 h 97265"/>
                  <a:gd name="connsiteX6" fmla="*/ 18929 w 88257"/>
                  <a:gd name="connsiteY6" fmla="*/ 0 h 97265"/>
                  <a:gd name="connsiteX7" fmla="*/ 44014 w 88257"/>
                  <a:gd name="connsiteY7" fmla="*/ 76056 h 972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88257" h="97265">
                    <a:moveTo>
                      <a:pt x="43901" y="76056"/>
                    </a:moveTo>
                    <a:lnTo>
                      <a:pt x="69215" y="0"/>
                    </a:lnTo>
                    <a:lnTo>
                      <a:pt x="88257" y="0"/>
                    </a:lnTo>
                    <a:lnTo>
                      <a:pt x="52453" y="97265"/>
                    </a:lnTo>
                    <a:lnTo>
                      <a:pt x="35691" y="97265"/>
                    </a:lnTo>
                    <a:lnTo>
                      <a:pt x="0" y="0"/>
                    </a:lnTo>
                    <a:lnTo>
                      <a:pt x="18929" y="0"/>
                    </a:lnTo>
                    <a:lnTo>
                      <a:pt x="44014" y="76056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31" name="Freihandform: Form 130">
                <a:extLst>
                  <a:ext uri="{FF2B5EF4-FFF2-40B4-BE49-F238E27FC236}">
                    <a16:creationId xmlns:a16="http://schemas.microsoft.com/office/drawing/2014/main" id="{FC4B9067-C5C8-E01E-92A6-26EC1180C916}"/>
                  </a:ext>
                </a:extLst>
              </p:cNvPr>
              <p:cNvSpPr/>
              <p:nvPr/>
            </p:nvSpPr>
            <p:spPr>
              <a:xfrm>
                <a:off x="3481421" y="1939238"/>
                <a:ext cx="19384" cy="18016"/>
              </a:xfrm>
              <a:custGeom>
                <a:avLst/>
                <a:gdLst>
                  <a:gd name="connsiteX0" fmla="*/ 9692 w 19384"/>
                  <a:gd name="connsiteY0" fmla="*/ 114 h 18016"/>
                  <a:gd name="connsiteX1" fmla="*/ 16876 w 19384"/>
                  <a:gd name="connsiteY1" fmla="*/ 2737 h 18016"/>
                  <a:gd name="connsiteX2" fmla="*/ 19385 w 19384"/>
                  <a:gd name="connsiteY2" fmla="*/ 9236 h 18016"/>
                  <a:gd name="connsiteX3" fmla="*/ 16876 w 19384"/>
                  <a:gd name="connsiteY3" fmla="*/ 15508 h 18016"/>
                  <a:gd name="connsiteX4" fmla="*/ 9692 w 19384"/>
                  <a:gd name="connsiteY4" fmla="*/ 18016 h 18016"/>
                  <a:gd name="connsiteX5" fmla="*/ 2623 w 19384"/>
                  <a:gd name="connsiteY5" fmla="*/ 15508 h 18016"/>
                  <a:gd name="connsiteX6" fmla="*/ 0 w 19384"/>
                  <a:gd name="connsiteY6" fmla="*/ 9122 h 18016"/>
                  <a:gd name="connsiteX7" fmla="*/ 2509 w 19384"/>
                  <a:gd name="connsiteY7" fmla="*/ 2623 h 18016"/>
                  <a:gd name="connsiteX8" fmla="*/ 9578 w 19384"/>
                  <a:gd name="connsiteY8" fmla="*/ 0 h 180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9384" h="18016">
                    <a:moveTo>
                      <a:pt x="9692" y="114"/>
                    </a:moveTo>
                    <a:cubicBezTo>
                      <a:pt x="12771" y="114"/>
                      <a:pt x="15166" y="1026"/>
                      <a:pt x="16876" y="2737"/>
                    </a:cubicBezTo>
                    <a:cubicBezTo>
                      <a:pt x="18586" y="4447"/>
                      <a:pt x="19385" y="6614"/>
                      <a:pt x="19385" y="9236"/>
                    </a:cubicBezTo>
                    <a:cubicBezTo>
                      <a:pt x="19385" y="11859"/>
                      <a:pt x="18586" y="13911"/>
                      <a:pt x="16876" y="15508"/>
                    </a:cubicBezTo>
                    <a:cubicBezTo>
                      <a:pt x="15166" y="17104"/>
                      <a:pt x="12771" y="18016"/>
                      <a:pt x="9692" y="18016"/>
                    </a:cubicBezTo>
                    <a:cubicBezTo>
                      <a:pt x="6614" y="18016"/>
                      <a:pt x="4447" y="17218"/>
                      <a:pt x="2623" y="15508"/>
                    </a:cubicBezTo>
                    <a:cubicBezTo>
                      <a:pt x="798" y="13797"/>
                      <a:pt x="0" y="11745"/>
                      <a:pt x="0" y="9122"/>
                    </a:cubicBezTo>
                    <a:cubicBezTo>
                      <a:pt x="0" y="6500"/>
                      <a:pt x="798" y="4333"/>
                      <a:pt x="2509" y="2623"/>
                    </a:cubicBezTo>
                    <a:cubicBezTo>
                      <a:pt x="4219" y="912"/>
                      <a:pt x="6614" y="0"/>
                      <a:pt x="9578" y="0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</p:grpSp>
        <p:grpSp>
          <p:nvGrpSpPr>
            <p:cNvPr id="132" name="Grafik 20">
              <a:extLst>
                <a:ext uri="{FF2B5EF4-FFF2-40B4-BE49-F238E27FC236}">
                  <a16:creationId xmlns:a16="http://schemas.microsoft.com/office/drawing/2014/main" id="{3CF7B85C-C0BF-305D-A410-5A1B09DB1619}"/>
                </a:ext>
              </a:extLst>
            </p:cNvPr>
            <p:cNvGrpSpPr/>
            <p:nvPr/>
          </p:nvGrpSpPr>
          <p:grpSpPr>
            <a:xfrm>
              <a:off x="2252893" y="1033064"/>
              <a:ext cx="1819645" cy="540944"/>
              <a:chOff x="2252893" y="1033064"/>
              <a:chExt cx="1819645" cy="540944"/>
            </a:xfrm>
            <a:grpFill/>
          </p:grpSpPr>
          <p:sp>
            <p:nvSpPr>
              <p:cNvPr id="133" name="Freihandform: Form 132">
                <a:extLst>
                  <a:ext uri="{FF2B5EF4-FFF2-40B4-BE49-F238E27FC236}">
                    <a16:creationId xmlns:a16="http://schemas.microsoft.com/office/drawing/2014/main" id="{D652CDF6-0F67-FF58-D3BD-5C87D3FDB7DC}"/>
                  </a:ext>
                </a:extLst>
              </p:cNvPr>
              <p:cNvSpPr/>
              <p:nvPr/>
            </p:nvSpPr>
            <p:spPr>
              <a:xfrm>
                <a:off x="2252893" y="1040248"/>
                <a:ext cx="488720" cy="526463"/>
              </a:xfrm>
              <a:custGeom>
                <a:avLst/>
                <a:gdLst>
                  <a:gd name="connsiteX0" fmla="*/ 338319 w 488720"/>
                  <a:gd name="connsiteY0" fmla="*/ 418024 h 526463"/>
                  <a:gd name="connsiteX1" fmla="*/ 150060 w 488720"/>
                  <a:gd name="connsiteY1" fmla="*/ 418024 h 526463"/>
                  <a:gd name="connsiteX2" fmla="*/ 114255 w 488720"/>
                  <a:gd name="connsiteY2" fmla="*/ 526464 h 526463"/>
                  <a:gd name="connsiteX3" fmla="*/ 0 w 488720"/>
                  <a:gd name="connsiteY3" fmla="*/ 526464 h 526463"/>
                  <a:gd name="connsiteX4" fmla="*/ 194074 w 488720"/>
                  <a:gd name="connsiteY4" fmla="*/ 0 h 526463"/>
                  <a:gd name="connsiteX5" fmla="*/ 293620 w 488720"/>
                  <a:gd name="connsiteY5" fmla="*/ 0 h 526463"/>
                  <a:gd name="connsiteX6" fmla="*/ 488720 w 488720"/>
                  <a:gd name="connsiteY6" fmla="*/ 526464 h 526463"/>
                  <a:gd name="connsiteX7" fmla="*/ 374465 w 488720"/>
                  <a:gd name="connsiteY7" fmla="*/ 526464 h 526463"/>
                  <a:gd name="connsiteX8" fmla="*/ 338319 w 488720"/>
                  <a:gd name="connsiteY8" fmla="*/ 418024 h 526463"/>
                  <a:gd name="connsiteX9" fmla="*/ 179023 w 488720"/>
                  <a:gd name="connsiteY9" fmla="*/ 330109 h 526463"/>
                  <a:gd name="connsiteX10" fmla="*/ 309356 w 488720"/>
                  <a:gd name="connsiteY10" fmla="*/ 330109 h 526463"/>
                  <a:gd name="connsiteX11" fmla="*/ 243790 w 488720"/>
                  <a:gd name="connsiteY11" fmla="*/ 133070 h 526463"/>
                  <a:gd name="connsiteX12" fmla="*/ 179023 w 488720"/>
                  <a:gd name="connsiteY12" fmla="*/ 330109 h 5264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488720" h="526463">
                    <a:moveTo>
                      <a:pt x="338319" y="418024"/>
                    </a:moveTo>
                    <a:lnTo>
                      <a:pt x="150060" y="418024"/>
                    </a:lnTo>
                    <a:lnTo>
                      <a:pt x="114255" y="526464"/>
                    </a:lnTo>
                    <a:lnTo>
                      <a:pt x="0" y="526464"/>
                    </a:lnTo>
                    <a:lnTo>
                      <a:pt x="194074" y="0"/>
                    </a:lnTo>
                    <a:lnTo>
                      <a:pt x="293620" y="0"/>
                    </a:lnTo>
                    <a:lnTo>
                      <a:pt x="488720" y="526464"/>
                    </a:lnTo>
                    <a:lnTo>
                      <a:pt x="374465" y="526464"/>
                    </a:lnTo>
                    <a:lnTo>
                      <a:pt x="338319" y="418024"/>
                    </a:lnTo>
                    <a:close/>
                    <a:moveTo>
                      <a:pt x="179023" y="330109"/>
                    </a:moveTo>
                    <a:lnTo>
                      <a:pt x="309356" y="330109"/>
                    </a:lnTo>
                    <a:lnTo>
                      <a:pt x="243790" y="133070"/>
                    </a:lnTo>
                    <a:lnTo>
                      <a:pt x="179023" y="330109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34" name="Freihandform: Form 133">
                <a:extLst>
                  <a:ext uri="{FF2B5EF4-FFF2-40B4-BE49-F238E27FC236}">
                    <a16:creationId xmlns:a16="http://schemas.microsoft.com/office/drawing/2014/main" id="{565339DF-DB64-B3AA-B63D-B988008E96FF}"/>
                  </a:ext>
                </a:extLst>
              </p:cNvPr>
              <p:cNvSpPr/>
              <p:nvPr/>
            </p:nvSpPr>
            <p:spPr>
              <a:xfrm>
                <a:off x="2753016" y="1033064"/>
                <a:ext cx="425435" cy="540944"/>
              </a:xfrm>
              <a:custGeom>
                <a:avLst/>
                <a:gdLst>
                  <a:gd name="connsiteX0" fmla="*/ 425435 w 425435"/>
                  <a:gd name="connsiteY0" fmla="*/ 467169 h 540944"/>
                  <a:gd name="connsiteX1" fmla="*/ 343450 w 425435"/>
                  <a:gd name="connsiteY1" fmla="*/ 521560 h 540944"/>
                  <a:gd name="connsiteX2" fmla="*/ 226002 w 425435"/>
                  <a:gd name="connsiteY2" fmla="*/ 540945 h 540944"/>
                  <a:gd name="connsiteX3" fmla="*/ 107299 w 425435"/>
                  <a:gd name="connsiteY3" fmla="*/ 511070 h 540944"/>
                  <a:gd name="connsiteX4" fmla="*/ 28507 w 425435"/>
                  <a:gd name="connsiteY4" fmla="*/ 424523 h 540944"/>
                  <a:gd name="connsiteX5" fmla="*/ 0 w 425435"/>
                  <a:gd name="connsiteY5" fmla="*/ 291111 h 540944"/>
                  <a:gd name="connsiteX6" fmla="*/ 0 w 425435"/>
                  <a:gd name="connsiteY6" fmla="*/ 255307 h 540944"/>
                  <a:gd name="connsiteX7" fmla="*/ 26340 w 425435"/>
                  <a:gd name="connsiteY7" fmla="*/ 118816 h 540944"/>
                  <a:gd name="connsiteX8" fmla="*/ 102282 w 425435"/>
                  <a:gd name="connsiteY8" fmla="*/ 30559 h 540944"/>
                  <a:gd name="connsiteX9" fmla="*/ 218476 w 425435"/>
                  <a:gd name="connsiteY9" fmla="*/ 0 h 540944"/>
                  <a:gd name="connsiteX10" fmla="*/ 363404 w 425435"/>
                  <a:gd name="connsiteY10" fmla="*/ 44699 h 540944"/>
                  <a:gd name="connsiteX11" fmla="*/ 425321 w 425435"/>
                  <a:gd name="connsiteY11" fmla="*/ 174690 h 540944"/>
                  <a:gd name="connsiteX12" fmla="*/ 320758 w 425435"/>
                  <a:gd name="connsiteY12" fmla="*/ 174690 h 540944"/>
                  <a:gd name="connsiteX13" fmla="*/ 289059 w 425435"/>
                  <a:gd name="connsiteY13" fmla="*/ 108554 h 540944"/>
                  <a:gd name="connsiteX14" fmla="*/ 221555 w 425435"/>
                  <a:gd name="connsiteY14" fmla="*/ 87573 h 540944"/>
                  <a:gd name="connsiteX15" fmla="*/ 138201 w 425435"/>
                  <a:gd name="connsiteY15" fmla="*/ 129193 h 540944"/>
                  <a:gd name="connsiteX16" fmla="*/ 109238 w 425435"/>
                  <a:gd name="connsiteY16" fmla="*/ 252912 h 540944"/>
                  <a:gd name="connsiteX17" fmla="*/ 109238 w 425435"/>
                  <a:gd name="connsiteY17" fmla="*/ 286550 h 540944"/>
                  <a:gd name="connsiteX18" fmla="*/ 140367 w 425435"/>
                  <a:gd name="connsiteY18" fmla="*/ 411638 h 540944"/>
                  <a:gd name="connsiteX19" fmla="*/ 231703 w 425435"/>
                  <a:gd name="connsiteY19" fmla="*/ 453942 h 540944"/>
                  <a:gd name="connsiteX20" fmla="*/ 318022 w 425435"/>
                  <a:gd name="connsiteY20" fmla="*/ 427944 h 540944"/>
                  <a:gd name="connsiteX21" fmla="*/ 318022 w 425435"/>
                  <a:gd name="connsiteY21" fmla="*/ 337178 h 540944"/>
                  <a:gd name="connsiteX22" fmla="*/ 220300 w 425435"/>
                  <a:gd name="connsiteY22" fmla="*/ 337178 h 540944"/>
                  <a:gd name="connsiteX23" fmla="*/ 220300 w 425435"/>
                  <a:gd name="connsiteY23" fmla="*/ 257245 h 540944"/>
                  <a:gd name="connsiteX24" fmla="*/ 425435 w 425435"/>
                  <a:gd name="connsiteY24" fmla="*/ 257245 h 540944"/>
                  <a:gd name="connsiteX25" fmla="*/ 425435 w 425435"/>
                  <a:gd name="connsiteY25" fmla="*/ 467397 h 5409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425435" h="540944">
                    <a:moveTo>
                      <a:pt x="425435" y="467169"/>
                    </a:moveTo>
                    <a:cubicBezTo>
                      <a:pt x="406051" y="490545"/>
                      <a:pt x="378798" y="508675"/>
                      <a:pt x="343450" y="521560"/>
                    </a:cubicBezTo>
                    <a:cubicBezTo>
                      <a:pt x="308101" y="534445"/>
                      <a:pt x="268990" y="540945"/>
                      <a:pt x="226002" y="540945"/>
                    </a:cubicBezTo>
                    <a:cubicBezTo>
                      <a:pt x="180847" y="540945"/>
                      <a:pt x="141394" y="531025"/>
                      <a:pt x="107299" y="511070"/>
                    </a:cubicBezTo>
                    <a:cubicBezTo>
                      <a:pt x="73205" y="491115"/>
                      <a:pt x="46979" y="462266"/>
                      <a:pt x="28507" y="424523"/>
                    </a:cubicBezTo>
                    <a:cubicBezTo>
                      <a:pt x="10034" y="386780"/>
                      <a:pt x="570" y="342196"/>
                      <a:pt x="0" y="291111"/>
                    </a:cubicBezTo>
                    <a:lnTo>
                      <a:pt x="0" y="255307"/>
                    </a:lnTo>
                    <a:cubicBezTo>
                      <a:pt x="0" y="202740"/>
                      <a:pt x="8780" y="157244"/>
                      <a:pt x="26340" y="118816"/>
                    </a:cubicBezTo>
                    <a:cubicBezTo>
                      <a:pt x="43900" y="80389"/>
                      <a:pt x="69214" y="50970"/>
                      <a:pt x="102282" y="30559"/>
                    </a:cubicBezTo>
                    <a:cubicBezTo>
                      <a:pt x="135350" y="10148"/>
                      <a:pt x="174005" y="0"/>
                      <a:pt x="218476" y="0"/>
                    </a:cubicBezTo>
                    <a:cubicBezTo>
                      <a:pt x="280279" y="0"/>
                      <a:pt x="328626" y="14938"/>
                      <a:pt x="363404" y="44699"/>
                    </a:cubicBezTo>
                    <a:cubicBezTo>
                      <a:pt x="398183" y="74460"/>
                      <a:pt x="418936" y="117790"/>
                      <a:pt x="425321" y="174690"/>
                    </a:cubicBezTo>
                    <a:lnTo>
                      <a:pt x="320758" y="174690"/>
                    </a:lnTo>
                    <a:cubicBezTo>
                      <a:pt x="315969" y="144586"/>
                      <a:pt x="305365" y="122465"/>
                      <a:pt x="289059" y="108554"/>
                    </a:cubicBezTo>
                    <a:cubicBezTo>
                      <a:pt x="272753" y="94529"/>
                      <a:pt x="250175" y="87573"/>
                      <a:pt x="221555" y="87573"/>
                    </a:cubicBezTo>
                    <a:cubicBezTo>
                      <a:pt x="185066" y="87573"/>
                      <a:pt x="157243" y="101484"/>
                      <a:pt x="138201" y="129193"/>
                    </a:cubicBezTo>
                    <a:cubicBezTo>
                      <a:pt x="119158" y="156901"/>
                      <a:pt x="109466" y="198179"/>
                      <a:pt x="109238" y="252912"/>
                    </a:cubicBezTo>
                    <a:lnTo>
                      <a:pt x="109238" y="286550"/>
                    </a:lnTo>
                    <a:cubicBezTo>
                      <a:pt x="109238" y="341739"/>
                      <a:pt x="119614" y="383473"/>
                      <a:pt x="140367" y="411638"/>
                    </a:cubicBezTo>
                    <a:cubicBezTo>
                      <a:pt x="161120" y="439803"/>
                      <a:pt x="191565" y="453942"/>
                      <a:pt x="231703" y="453942"/>
                    </a:cubicBezTo>
                    <a:cubicBezTo>
                      <a:pt x="271841" y="453942"/>
                      <a:pt x="300804" y="445276"/>
                      <a:pt x="318022" y="427944"/>
                    </a:cubicBezTo>
                    <a:lnTo>
                      <a:pt x="318022" y="337178"/>
                    </a:lnTo>
                    <a:lnTo>
                      <a:pt x="220300" y="337178"/>
                    </a:lnTo>
                    <a:lnTo>
                      <a:pt x="220300" y="257245"/>
                    </a:lnTo>
                    <a:lnTo>
                      <a:pt x="425435" y="257245"/>
                    </a:lnTo>
                    <a:lnTo>
                      <a:pt x="425435" y="467397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35" name="Freihandform: Form 134">
                <a:extLst>
                  <a:ext uri="{FF2B5EF4-FFF2-40B4-BE49-F238E27FC236}">
                    <a16:creationId xmlns:a16="http://schemas.microsoft.com/office/drawing/2014/main" id="{26C6EF14-802B-DBD4-9D3C-E318CBB6BF0C}"/>
                  </a:ext>
                </a:extLst>
              </p:cNvPr>
              <p:cNvSpPr/>
              <p:nvPr/>
            </p:nvSpPr>
            <p:spPr>
              <a:xfrm>
                <a:off x="3263288" y="1040248"/>
                <a:ext cx="349379" cy="526463"/>
              </a:xfrm>
              <a:custGeom>
                <a:avLst/>
                <a:gdLst>
                  <a:gd name="connsiteX0" fmla="*/ 313575 w 349379"/>
                  <a:gd name="connsiteY0" fmla="*/ 298295 h 526463"/>
                  <a:gd name="connsiteX1" fmla="*/ 107414 w 349379"/>
                  <a:gd name="connsiteY1" fmla="*/ 298295 h 526463"/>
                  <a:gd name="connsiteX2" fmla="*/ 107414 w 349379"/>
                  <a:gd name="connsiteY2" fmla="*/ 439347 h 526463"/>
                  <a:gd name="connsiteX3" fmla="*/ 349379 w 349379"/>
                  <a:gd name="connsiteY3" fmla="*/ 439347 h 526463"/>
                  <a:gd name="connsiteX4" fmla="*/ 349379 w 349379"/>
                  <a:gd name="connsiteY4" fmla="*/ 526464 h 526463"/>
                  <a:gd name="connsiteX5" fmla="*/ 0 w 349379"/>
                  <a:gd name="connsiteY5" fmla="*/ 526464 h 526463"/>
                  <a:gd name="connsiteX6" fmla="*/ 0 w 349379"/>
                  <a:gd name="connsiteY6" fmla="*/ 0 h 526463"/>
                  <a:gd name="connsiteX7" fmla="*/ 348695 w 349379"/>
                  <a:gd name="connsiteY7" fmla="*/ 0 h 526463"/>
                  <a:gd name="connsiteX8" fmla="*/ 348695 w 349379"/>
                  <a:gd name="connsiteY8" fmla="*/ 87915 h 526463"/>
                  <a:gd name="connsiteX9" fmla="*/ 107414 w 349379"/>
                  <a:gd name="connsiteY9" fmla="*/ 87915 h 526463"/>
                  <a:gd name="connsiteX10" fmla="*/ 107414 w 349379"/>
                  <a:gd name="connsiteY10" fmla="*/ 213345 h 526463"/>
                  <a:gd name="connsiteX11" fmla="*/ 313575 w 349379"/>
                  <a:gd name="connsiteY11" fmla="*/ 213345 h 526463"/>
                  <a:gd name="connsiteX12" fmla="*/ 313575 w 349379"/>
                  <a:gd name="connsiteY12" fmla="*/ 298295 h 5264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349379" h="526463">
                    <a:moveTo>
                      <a:pt x="313575" y="298295"/>
                    </a:moveTo>
                    <a:lnTo>
                      <a:pt x="107414" y="298295"/>
                    </a:lnTo>
                    <a:lnTo>
                      <a:pt x="107414" y="439347"/>
                    </a:lnTo>
                    <a:lnTo>
                      <a:pt x="349379" y="439347"/>
                    </a:lnTo>
                    <a:lnTo>
                      <a:pt x="349379" y="526464"/>
                    </a:lnTo>
                    <a:lnTo>
                      <a:pt x="0" y="526464"/>
                    </a:lnTo>
                    <a:lnTo>
                      <a:pt x="0" y="0"/>
                    </a:lnTo>
                    <a:lnTo>
                      <a:pt x="348695" y="0"/>
                    </a:lnTo>
                    <a:lnTo>
                      <a:pt x="348695" y="87915"/>
                    </a:lnTo>
                    <a:lnTo>
                      <a:pt x="107414" y="87915"/>
                    </a:lnTo>
                    <a:lnTo>
                      <a:pt x="107414" y="213345"/>
                    </a:lnTo>
                    <a:lnTo>
                      <a:pt x="313575" y="213345"/>
                    </a:lnTo>
                    <a:lnTo>
                      <a:pt x="313575" y="298295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36" name="Freihandform: Form 135">
                <a:extLst>
                  <a:ext uri="{FF2B5EF4-FFF2-40B4-BE49-F238E27FC236}">
                    <a16:creationId xmlns:a16="http://schemas.microsoft.com/office/drawing/2014/main" id="{C3726AFC-3E19-E631-A846-AC52EAA34914}"/>
                  </a:ext>
                </a:extLst>
              </p:cNvPr>
              <p:cNvSpPr/>
              <p:nvPr/>
            </p:nvSpPr>
            <p:spPr>
              <a:xfrm>
                <a:off x="3673443" y="1040248"/>
                <a:ext cx="399095" cy="526463"/>
              </a:xfrm>
              <a:custGeom>
                <a:avLst/>
                <a:gdLst>
                  <a:gd name="connsiteX0" fmla="*/ 107414 w 399095"/>
                  <a:gd name="connsiteY0" fmla="*/ 340941 h 526463"/>
                  <a:gd name="connsiteX1" fmla="*/ 107414 w 399095"/>
                  <a:gd name="connsiteY1" fmla="*/ 526464 h 526463"/>
                  <a:gd name="connsiteX2" fmla="*/ 0 w 399095"/>
                  <a:gd name="connsiteY2" fmla="*/ 526464 h 526463"/>
                  <a:gd name="connsiteX3" fmla="*/ 0 w 399095"/>
                  <a:gd name="connsiteY3" fmla="*/ 0 h 526463"/>
                  <a:gd name="connsiteX4" fmla="*/ 203310 w 399095"/>
                  <a:gd name="connsiteY4" fmla="*/ 0 h 526463"/>
                  <a:gd name="connsiteX5" fmla="*/ 306619 w 399095"/>
                  <a:gd name="connsiteY5" fmla="*/ 21665 h 526463"/>
                  <a:gd name="connsiteX6" fmla="*/ 375149 w 399095"/>
                  <a:gd name="connsiteY6" fmla="*/ 83354 h 526463"/>
                  <a:gd name="connsiteX7" fmla="*/ 399095 w 399095"/>
                  <a:gd name="connsiteY7" fmla="*/ 174348 h 526463"/>
                  <a:gd name="connsiteX8" fmla="*/ 346642 w 399095"/>
                  <a:gd name="connsiteY8" fmla="*/ 296357 h 526463"/>
                  <a:gd name="connsiteX9" fmla="*/ 201486 w 399095"/>
                  <a:gd name="connsiteY9" fmla="*/ 341055 h 526463"/>
                  <a:gd name="connsiteX10" fmla="*/ 107299 w 399095"/>
                  <a:gd name="connsiteY10" fmla="*/ 341055 h 526463"/>
                  <a:gd name="connsiteX11" fmla="*/ 107414 w 399095"/>
                  <a:gd name="connsiteY11" fmla="*/ 253026 h 526463"/>
                  <a:gd name="connsiteX12" fmla="*/ 203310 w 399095"/>
                  <a:gd name="connsiteY12" fmla="*/ 253026 h 526463"/>
                  <a:gd name="connsiteX13" fmla="*/ 268306 w 399095"/>
                  <a:gd name="connsiteY13" fmla="*/ 232730 h 526463"/>
                  <a:gd name="connsiteX14" fmla="*/ 290655 w 399095"/>
                  <a:gd name="connsiteY14" fmla="*/ 174918 h 526463"/>
                  <a:gd name="connsiteX15" fmla="*/ 268078 w 399095"/>
                  <a:gd name="connsiteY15" fmla="*/ 112317 h 526463"/>
                  <a:gd name="connsiteX16" fmla="*/ 205819 w 399095"/>
                  <a:gd name="connsiteY16" fmla="*/ 87687 h 526463"/>
                  <a:gd name="connsiteX17" fmla="*/ 107414 w 399095"/>
                  <a:gd name="connsiteY17" fmla="*/ 87687 h 526463"/>
                  <a:gd name="connsiteX18" fmla="*/ 107414 w 399095"/>
                  <a:gd name="connsiteY18" fmla="*/ 252912 h 5264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399095" h="526463">
                    <a:moveTo>
                      <a:pt x="107414" y="340941"/>
                    </a:moveTo>
                    <a:lnTo>
                      <a:pt x="107414" y="526464"/>
                    </a:lnTo>
                    <a:lnTo>
                      <a:pt x="0" y="526464"/>
                    </a:lnTo>
                    <a:lnTo>
                      <a:pt x="0" y="0"/>
                    </a:lnTo>
                    <a:lnTo>
                      <a:pt x="203310" y="0"/>
                    </a:lnTo>
                    <a:cubicBezTo>
                      <a:pt x="242422" y="0"/>
                      <a:pt x="276858" y="7184"/>
                      <a:pt x="306619" y="21665"/>
                    </a:cubicBezTo>
                    <a:cubicBezTo>
                      <a:pt x="336380" y="36147"/>
                      <a:pt x="359186" y="56672"/>
                      <a:pt x="375149" y="83354"/>
                    </a:cubicBezTo>
                    <a:cubicBezTo>
                      <a:pt x="391113" y="110036"/>
                      <a:pt x="399095" y="140367"/>
                      <a:pt x="399095" y="174348"/>
                    </a:cubicBezTo>
                    <a:cubicBezTo>
                      <a:pt x="399095" y="225888"/>
                      <a:pt x="381649" y="266596"/>
                      <a:pt x="346642" y="296357"/>
                    </a:cubicBezTo>
                    <a:cubicBezTo>
                      <a:pt x="311636" y="326118"/>
                      <a:pt x="263289" y="341055"/>
                      <a:pt x="201486" y="341055"/>
                    </a:cubicBezTo>
                    <a:lnTo>
                      <a:pt x="107299" y="341055"/>
                    </a:lnTo>
                    <a:close/>
                    <a:moveTo>
                      <a:pt x="107414" y="253026"/>
                    </a:moveTo>
                    <a:lnTo>
                      <a:pt x="203310" y="253026"/>
                    </a:lnTo>
                    <a:cubicBezTo>
                      <a:pt x="231703" y="253026"/>
                      <a:pt x="253368" y="246299"/>
                      <a:pt x="268306" y="232730"/>
                    </a:cubicBezTo>
                    <a:cubicBezTo>
                      <a:pt x="283243" y="219274"/>
                      <a:pt x="290655" y="199890"/>
                      <a:pt x="290655" y="174918"/>
                    </a:cubicBezTo>
                    <a:cubicBezTo>
                      <a:pt x="290655" y="149946"/>
                      <a:pt x="283129" y="128281"/>
                      <a:pt x="268078" y="112317"/>
                    </a:cubicBezTo>
                    <a:cubicBezTo>
                      <a:pt x="253026" y="96353"/>
                      <a:pt x="232273" y="88257"/>
                      <a:pt x="205819" y="87687"/>
                    </a:cubicBezTo>
                    <a:lnTo>
                      <a:pt x="107414" y="87687"/>
                    </a:lnTo>
                    <a:lnTo>
                      <a:pt x="107414" y="252912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</p:grpSp>
        <p:sp>
          <p:nvSpPr>
            <p:cNvPr id="137" name="Freihandform: Form 136">
              <a:extLst>
                <a:ext uri="{FF2B5EF4-FFF2-40B4-BE49-F238E27FC236}">
                  <a16:creationId xmlns:a16="http://schemas.microsoft.com/office/drawing/2014/main" id="{9CD27746-04D9-A9BC-C433-B8B3297D509B}"/>
                </a:ext>
              </a:extLst>
            </p:cNvPr>
            <p:cNvSpPr/>
            <p:nvPr/>
          </p:nvSpPr>
          <p:spPr>
            <a:xfrm>
              <a:off x="4001499" y="1463517"/>
              <a:ext cx="103194" cy="103194"/>
            </a:xfrm>
            <a:custGeom>
              <a:avLst/>
              <a:gdLst>
                <a:gd name="connsiteX0" fmla="*/ 0 w 103194"/>
                <a:gd name="connsiteY0" fmla="*/ 0 h 103194"/>
                <a:gd name="connsiteX1" fmla="*/ 103194 w 103194"/>
                <a:gd name="connsiteY1" fmla="*/ 0 h 103194"/>
                <a:gd name="connsiteX2" fmla="*/ 103194 w 103194"/>
                <a:gd name="connsiteY2" fmla="*/ 103195 h 103194"/>
                <a:gd name="connsiteX3" fmla="*/ 0 w 103194"/>
                <a:gd name="connsiteY3" fmla="*/ 103195 h 103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194" h="103194">
                  <a:moveTo>
                    <a:pt x="0" y="0"/>
                  </a:moveTo>
                  <a:lnTo>
                    <a:pt x="103194" y="0"/>
                  </a:lnTo>
                  <a:lnTo>
                    <a:pt x="103194" y="103195"/>
                  </a:lnTo>
                  <a:lnTo>
                    <a:pt x="0" y="103195"/>
                  </a:ln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38" name="Freihandform: Form 137">
              <a:extLst>
                <a:ext uri="{FF2B5EF4-FFF2-40B4-BE49-F238E27FC236}">
                  <a16:creationId xmlns:a16="http://schemas.microsoft.com/office/drawing/2014/main" id="{7DAC57EE-4F9D-AC70-6335-45D190CF577F}"/>
                </a:ext>
              </a:extLst>
            </p:cNvPr>
            <p:cNvSpPr/>
            <p:nvPr/>
          </p:nvSpPr>
          <p:spPr>
            <a:xfrm>
              <a:off x="1069976" y="984945"/>
              <a:ext cx="1018148" cy="1018148"/>
            </a:xfrm>
            <a:custGeom>
              <a:avLst/>
              <a:gdLst>
                <a:gd name="connsiteX0" fmla="*/ 0 w 1018148"/>
                <a:gd name="connsiteY0" fmla="*/ 0 h 1018148"/>
                <a:gd name="connsiteX1" fmla="*/ 0 w 1018148"/>
                <a:gd name="connsiteY1" fmla="*/ 1018149 h 1018148"/>
                <a:gd name="connsiteX2" fmla="*/ 1018148 w 1018148"/>
                <a:gd name="connsiteY2" fmla="*/ 1018149 h 1018148"/>
                <a:gd name="connsiteX3" fmla="*/ 1018148 w 1018148"/>
                <a:gd name="connsiteY3" fmla="*/ 0 h 1018148"/>
                <a:gd name="connsiteX4" fmla="*/ 0 w 1018148"/>
                <a:gd name="connsiteY4" fmla="*/ 0 h 1018148"/>
                <a:gd name="connsiteX5" fmla="*/ 867062 w 1018148"/>
                <a:gd name="connsiteY5" fmla="*/ 778008 h 1018148"/>
                <a:gd name="connsiteX6" fmla="*/ 817119 w 1018148"/>
                <a:gd name="connsiteY6" fmla="*/ 812900 h 1018148"/>
                <a:gd name="connsiteX7" fmla="*/ 813128 w 1018148"/>
                <a:gd name="connsiteY7" fmla="*/ 814724 h 1018148"/>
                <a:gd name="connsiteX8" fmla="*/ 645166 w 1018148"/>
                <a:gd name="connsiteY8" fmla="*/ 844485 h 1018148"/>
                <a:gd name="connsiteX9" fmla="*/ 289515 w 1018148"/>
                <a:gd name="connsiteY9" fmla="*/ 737414 h 1018148"/>
                <a:gd name="connsiteX10" fmla="*/ 286664 w 1018148"/>
                <a:gd name="connsiteY10" fmla="*/ 734791 h 1018148"/>
                <a:gd name="connsiteX11" fmla="*/ 284612 w 1018148"/>
                <a:gd name="connsiteY11" fmla="*/ 737984 h 1018148"/>
                <a:gd name="connsiteX12" fmla="*/ 225660 w 1018148"/>
                <a:gd name="connsiteY12" fmla="*/ 781542 h 1018148"/>
                <a:gd name="connsiteX13" fmla="*/ 214143 w 1018148"/>
                <a:gd name="connsiteY13" fmla="*/ 782455 h 1018148"/>
                <a:gd name="connsiteX14" fmla="*/ 152454 w 1018148"/>
                <a:gd name="connsiteY14" fmla="*/ 755202 h 1018148"/>
                <a:gd name="connsiteX15" fmla="*/ 148691 w 1018148"/>
                <a:gd name="connsiteY15" fmla="*/ 751325 h 1018148"/>
                <a:gd name="connsiteX16" fmla="*/ 147095 w 1018148"/>
                <a:gd name="connsiteY16" fmla="*/ 747334 h 1018148"/>
                <a:gd name="connsiteX17" fmla="*/ 147095 w 1018148"/>
                <a:gd name="connsiteY17" fmla="*/ 608107 h 1018148"/>
                <a:gd name="connsiteX18" fmla="*/ 146411 w 1018148"/>
                <a:gd name="connsiteY18" fmla="*/ 607195 h 1018148"/>
                <a:gd name="connsiteX19" fmla="*/ 105703 w 1018148"/>
                <a:gd name="connsiteY19" fmla="*/ 452688 h 1018148"/>
                <a:gd name="connsiteX20" fmla="*/ 228624 w 1018148"/>
                <a:gd name="connsiteY20" fmla="*/ 242080 h 1018148"/>
                <a:gd name="connsiteX21" fmla="*/ 241167 w 1018148"/>
                <a:gd name="connsiteY21" fmla="*/ 237405 h 1018148"/>
                <a:gd name="connsiteX22" fmla="*/ 255307 w 1018148"/>
                <a:gd name="connsiteY22" fmla="*/ 243790 h 1018148"/>
                <a:gd name="connsiteX23" fmla="*/ 253596 w 1018148"/>
                <a:gd name="connsiteY23" fmla="*/ 270587 h 1018148"/>
                <a:gd name="connsiteX24" fmla="*/ 143104 w 1018148"/>
                <a:gd name="connsiteY24" fmla="*/ 458959 h 1018148"/>
                <a:gd name="connsiteX25" fmla="*/ 180391 w 1018148"/>
                <a:gd name="connsiteY25" fmla="*/ 588836 h 1018148"/>
                <a:gd name="connsiteX26" fmla="*/ 185066 w 1018148"/>
                <a:gd name="connsiteY26" fmla="*/ 594196 h 1018148"/>
                <a:gd name="connsiteX27" fmla="*/ 185066 w 1018148"/>
                <a:gd name="connsiteY27" fmla="*/ 733537 h 1018148"/>
                <a:gd name="connsiteX28" fmla="*/ 186434 w 1018148"/>
                <a:gd name="connsiteY28" fmla="*/ 734449 h 1018148"/>
                <a:gd name="connsiteX29" fmla="*/ 214143 w 1018148"/>
                <a:gd name="connsiteY29" fmla="*/ 744712 h 1018148"/>
                <a:gd name="connsiteX30" fmla="*/ 219730 w 1018148"/>
                <a:gd name="connsiteY30" fmla="*/ 744255 h 1018148"/>
                <a:gd name="connsiteX31" fmla="*/ 259184 w 1018148"/>
                <a:gd name="connsiteY31" fmla="*/ 707311 h 1018148"/>
                <a:gd name="connsiteX32" fmla="*/ 260210 w 1018148"/>
                <a:gd name="connsiteY32" fmla="*/ 705486 h 1018148"/>
                <a:gd name="connsiteX33" fmla="*/ 258956 w 1018148"/>
                <a:gd name="connsiteY33" fmla="*/ 703776 h 1018148"/>
                <a:gd name="connsiteX34" fmla="*/ 252114 w 1018148"/>
                <a:gd name="connsiteY34" fmla="*/ 694198 h 1018148"/>
                <a:gd name="connsiteX35" fmla="*/ 227712 w 1018148"/>
                <a:gd name="connsiteY35" fmla="*/ 619852 h 1018148"/>
                <a:gd name="connsiteX36" fmla="*/ 228054 w 1018148"/>
                <a:gd name="connsiteY36" fmla="*/ 619054 h 1018148"/>
                <a:gd name="connsiteX37" fmla="*/ 228967 w 1018148"/>
                <a:gd name="connsiteY37" fmla="*/ 618712 h 1018148"/>
                <a:gd name="connsiteX38" fmla="*/ 281989 w 1018148"/>
                <a:gd name="connsiteY38" fmla="*/ 626808 h 1018148"/>
                <a:gd name="connsiteX39" fmla="*/ 356563 w 1018148"/>
                <a:gd name="connsiteY39" fmla="*/ 602520 h 1018148"/>
                <a:gd name="connsiteX40" fmla="*/ 393850 w 1018148"/>
                <a:gd name="connsiteY40" fmla="*/ 448469 h 1018148"/>
                <a:gd name="connsiteX41" fmla="*/ 397385 w 1018148"/>
                <a:gd name="connsiteY41" fmla="*/ 346985 h 1018148"/>
                <a:gd name="connsiteX42" fmla="*/ 397613 w 1018148"/>
                <a:gd name="connsiteY42" fmla="*/ 345616 h 1018148"/>
                <a:gd name="connsiteX43" fmla="*/ 396814 w 1018148"/>
                <a:gd name="connsiteY43" fmla="*/ 344476 h 1018148"/>
                <a:gd name="connsiteX44" fmla="*/ 324293 w 1018148"/>
                <a:gd name="connsiteY44" fmla="*/ 248123 h 1018148"/>
                <a:gd name="connsiteX45" fmla="*/ 319732 w 1018148"/>
                <a:gd name="connsiteY45" fmla="*/ 234212 h 1018148"/>
                <a:gd name="connsiteX46" fmla="*/ 326232 w 1018148"/>
                <a:gd name="connsiteY46" fmla="*/ 221327 h 1018148"/>
                <a:gd name="connsiteX47" fmla="*/ 338547 w 1018148"/>
                <a:gd name="connsiteY47" fmla="*/ 216766 h 1018148"/>
                <a:gd name="connsiteX48" fmla="*/ 352914 w 1018148"/>
                <a:gd name="connsiteY48" fmla="*/ 223379 h 1018148"/>
                <a:gd name="connsiteX49" fmla="*/ 364203 w 1018148"/>
                <a:gd name="connsiteY49" fmla="*/ 238317 h 1018148"/>
                <a:gd name="connsiteX50" fmla="*/ 364659 w 1018148"/>
                <a:gd name="connsiteY50" fmla="*/ 238887 h 1018148"/>
                <a:gd name="connsiteX51" fmla="*/ 406963 w 1018148"/>
                <a:gd name="connsiteY51" fmla="*/ 294532 h 1018148"/>
                <a:gd name="connsiteX52" fmla="*/ 410498 w 1018148"/>
                <a:gd name="connsiteY52" fmla="*/ 299093 h 1018148"/>
                <a:gd name="connsiteX53" fmla="*/ 412550 w 1018148"/>
                <a:gd name="connsiteY53" fmla="*/ 293848 h 1018148"/>
                <a:gd name="connsiteX54" fmla="*/ 441513 w 1018148"/>
                <a:gd name="connsiteY54" fmla="*/ 241053 h 1018148"/>
                <a:gd name="connsiteX55" fmla="*/ 442881 w 1018148"/>
                <a:gd name="connsiteY55" fmla="*/ 239001 h 1018148"/>
                <a:gd name="connsiteX56" fmla="*/ 441399 w 1018148"/>
                <a:gd name="connsiteY56" fmla="*/ 237063 h 1018148"/>
                <a:gd name="connsiteX57" fmla="*/ 407989 w 1018148"/>
                <a:gd name="connsiteY57" fmla="*/ 198635 h 1018148"/>
                <a:gd name="connsiteX58" fmla="*/ 407647 w 1018148"/>
                <a:gd name="connsiteY58" fmla="*/ 198293 h 1018148"/>
                <a:gd name="connsiteX59" fmla="*/ 403542 w 1018148"/>
                <a:gd name="connsiteY59" fmla="*/ 184496 h 1018148"/>
                <a:gd name="connsiteX60" fmla="*/ 410384 w 1018148"/>
                <a:gd name="connsiteY60" fmla="*/ 171725 h 1018148"/>
                <a:gd name="connsiteX61" fmla="*/ 422357 w 1018148"/>
                <a:gd name="connsiteY61" fmla="*/ 167392 h 1018148"/>
                <a:gd name="connsiteX62" fmla="*/ 437066 w 1018148"/>
                <a:gd name="connsiteY62" fmla="*/ 174348 h 1018148"/>
                <a:gd name="connsiteX63" fmla="*/ 439119 w 1018148"/>
                <a:gd name="connsiteY63" fmla="*/ 176628 h 1018148"/>
                <a:gd name="connsiteX64" fmla="*/ 465687 w 1018148"/>
                <a:gd name="connsiteY64" fmla="*/ 206959 h 1018148"/>
                <a:gd name="connsiteX65" fmla="*/ 467967 w 1018148"/>
                <a:gd name="connsiteY65" fmla="*/ 209696 h 1018148"/>
                <a:gd name="connsiteX66" fmla="*/ 470590 w 1018148"/>
                <a:gd name="connsiteY66" fmla="*/ 207187 h 1018148"/>
                <a:gd name="connsiteX67" fmla="*/ 517227 w 1018148"/>
                <a:gd name="connsiteY67" fmla="*/ 172181 h 1018148"/>
                <a:gd name="connsiteX68" fmla="*/ 526463 w 1018148"/>
                <a:gd name="connsiteY68" fmla="*/ 169786 h 1018148"/>
                <a:gd name="connsiteX69" fmla="*/ 542997 w 1018148"/>
                <a:gd name="connsiteY69" fmla="*/ 179479 h 1018148"/>
                <a:gd name="connsiteX70" fmla="*/ 535700 w 1018148"/>
                <a:gd name="connsiteY70" fmla="*/ 205249 h 1018148"/>
                <a:gd name="connsiteX71" fmla="*/ 431365 w 1018148"/>
                <a:gd name="connsiteY71" fmla="*/ 444478 h 1018148"/>
                <a:gd name="connsiteX72" fmla="*/ 380851 w 1018148"/>
                <a:gd name="connsiteY72" fmla="*/ 631255 h 1018148"/>
                <a:gd name="connsiteX73" fmla="*/ 284954 w 1018148"/>
                <a:gd name="connsiteY73" fmla="*/ 663296 h 1018148"/>
                <a:gd name="connsiteX74" fmla="*/ 277314 w 1018148"/>
                <a:gd name="connsiteY74" fmla="*/ 663296 h 1018148"/>
                <a:gd name="connsiteX75" fmla="*/ 280621 w 1018148"/>
                <a:gd name="connsiteY75" fmla="*/ 668313 h 1018148"/>
                <a:gd name="connsiteX76" fmla="*/ 328398 w 1018148"/>
                <a:gd name="connsiteY76" fmla="*/ 720538 h 1018148"/>
                <a:gd name="connsiteX77" fmla="*/ 533419 w 1018148"/>
                <a:gd name="connsiteY77" fmla="*/ 799217 h 1018148"/>
                <a:gd name="connsiteX78" fmla="*/ 588950 w 1018148"/>
                <a:gd name="connsiteY78" fmla="*/ 802409 h 1018148"/>
                <a:gd name="connsiteX79" fmla="*/ 671164 w 1018148"/>
                <a:gd name="connsiteY79" fmla="*/ 778578 h 1018148"/>
                <a:gd name="connsiteX80" fmla="*/ 623386 w 1018148"/>
                <a:gd name="connsiteY80" fmla="*/ 681769 h 1018148"/>
                <a:gd name="connsiteX81" fmla="*/ 508447 w 1018148"/>
                <a:gd name="connsiteY81" fmla="*/ 532849 h 1018148"/>
                <a:gd name="connsiteX82" fmla="*/ 472757 w 1018148"/>
                <a:gd name="connsiteY82" fmla="*/ 369904 h 1018148"/>
                <a:gd name="connsiteX83" fmla="*/ 472757 w 1018148"/>
                <a:gd name="connsiteY83" fmla="*/ 369448 h 1018148"/>
                <a:gd name="connsiteX84" fmla="*/ 616317 w 1018148"/>
                <a:gd name="connsiteY84" fmla="*/ 200802 h 1018148"/>
                <a:gd name="connsiteX85" fmla="*/ 617913 w 1018148"/>
                <a:gd name="connsiteY85" fmla="*/ 200574 h 1018148"/>
                <a:gd name="connsiteX86" fmla="*/ 618711 w 1018148"/>
                <a:gd name="connsiteY86" fmla="*/ 199206 h 1018148"/>
                <a:gd name="connsiteX87" fmla="*/ 675839 w 1018148"/>
                <a:gd name="connsiteY87" fmla="*/ 162603 h 1018148"/>
                <a:gd name="connsiteX88" fmla="*/ 676751 w 1018148"/>
                <a:gd name="connsiteY88" fmla="*/ 162603 h 1018148"/>
                <a:gd name="connsiteX89" fmla="*/ 750755 w 1018148"/>
                <a:gd name="connsiteY89" fmla="*/ 227826 h 1018148"/>
                <a:gd name="connsiteX90" fmla="*/ 751211 w 1018148"/>
                <a:gd name="connsiteY90" fmla="*/ 229309 h 1018148"/>
                <a:gd name="connsiteX91" fmla="*/ 761473 w 1018148"/>
                <a:gd name="connsiteY91" fmla="*/ 282559 h 1018148"/>
                <a:gd name="connsiteX92" fmla="*/ 761473 w 1018148"/>
                <a:gd name="connsiteY92" fmla="*/ 284042 h 1018148"/>
                <a:gd name="connsiteX93" fmla="*/ 762728 w 1018148"/>
                <a:gd name="connsiteY93" fmla="*/ 284954 h 1018148"/>
                <a:gd name="connsiteX94" fmla="*/ 894201 w 1018148"/>
                <a:gd name="connsiteY94" fmla="*/ 501720 h 1018148"/>
                <a:gd name="connsiteX95" fmla="*/ 896367 w 1018148"/>
                <a:gd name="connsiteY95" fmla="*/ 509702 h 1018148"/>
                <a:gd name="connsiteX96" fmla="*/ 915182 w 1018148"/>
                <a:gd name="connsiteY96" fmla="*/ 636500 h 1018148"/>
                <a:gd name="connsiteX97" fmla="*/ 866948 w 1018148"/>
                <a:gd name="connsiteY97" fmla="*/ 777894 h 1018148"/>
                <a:gd name="connsiteX98" fmla="*/ 835135 w 1018148"/>
                <a:gd name="connsiteY98" fmla="*/ 728634 h 1018148"/>
                <a:gd name="connsiteX99" fmla="*/ 801497 w 1018148"/>
                <a:gd name="connsiteY99" fmla="*/ 739010 h 1018148"/>
                <a:gd name="connsiteX100" fmla="*/ 699671 w 1018148"/>
                <a:gd name="connsiteY100" fmla="*/ 699101 h 1018148"/>
                <a:gd name="connsiteX101" fmla="*/ 645166 w 1018148"/>
                <a:gd name="connsiteY101" fmla="*/ 649841 h 1018148"/>
                <a:gd name="connsiteX102" fmla="*/ 644481 w 1018148"/>
                <a:gd name="connsiteY102" fmla="*/ 649157 h 1018148"/>
                <a:gd name="connsiteX103" fmla="*/ 636842 w 1018148"/>
                <a:gd name="connsiteY103" fmla="*/ 641517 h 1018148"/>
                <a:gd name="connsiteX104" fmla="*/ 541743 w 1018148"/>
                <a:gd name="connsiteY104" fmla="*/ 514947 h 1018148"/>
                <a:gd name="connsiteX105" fmla="*/ 510385 w 1018148"/>
                <a:gd name="connsiteY105" fmla="*/ 419392 h 1018148"/>
                <a:gd name="connsiteX106" fmla="*/ 509701 w 1018148"/>
                <a:gd name="connsiteY106" fmla="*/ 413463 h 1018148"/>
                <a:gd name="connsiteX107" fmla="*/ 515061 w 1018148"/>
                <a:gd name="connsiteY107" fmla="*/ 416085 h 1018148"/>
                <a:gd name="connsiteX108" fmla="*/ 604344 w 1018148"/>
                <a:gd name="connsiteY108" fmla="*/ 435014 h 1018148"/>
                <a:gd name="connsiteX109" fmla="*/ 679146 w 1018148"/>
                <a:gd name="connsiteY109" fmla="*/ 421559 h 1018148"/>
                <a:gd name="connsiteX110" fmla="*/ 757140 w 1018148"/>
                <a:gd name="connsiteY110" fmla="*/ 336380 h 1018148"/>
                <a:gd name="connsiteX111" fmla="*/ 758623 w 1018148"/>
                <a:gd name="connsiteY111" fmla="*/ 330907 h 1018148"/>
                <a:gd name="connsiteX112" fmla="*/ 762614 w 1018148"/>
                <a:gd name="connsiteY112" fmla="*/ 334898 h 1018148"/>
                <a:gd name="connsiteX113" fmla="*/ 857256 w 1018148"/>
                <a:gd name="connsiteY113" fmla="*/ 510614 h 1018148"/>
                <a:gd name="connsiteX114" fmla="*/ 857256 w 1018148"/>
                <a:gd name="connsiteY114" fmla="*/ 510956 h 1018148"/>
                <a:gd name="connsiteX115" fmla="*/ 857370 w 1018148"/>
                <a:gd name="connsiteY115" fmla="*/ 511070 h 1018148"/>
                <a:gd name="connsiteX116" fmla="*/ 857370 w 1018148"/>
                <a:gd name="connsiteY116" fmla="*/ 511526 h 1018148"/>
                <a:gd name="connsiteX117" fmla="*/ 861361 w 1018148"/>
                <a:gd name="connsiteY117" fmla="*/ 525893 h 1018148"/>
                <a:gd name="connsiteX118" fmla="*/ 835021 w 1018148"/>
                <a:gd name="connsiteY118" fmla="*/ 728520 h 1018148"/>
                <a:gd name="connsiteX119" fmla="*/ 665120 w 1018148"/>
                <a:gd name="connsiteY119" fmla="*/ 386438 h 1018148"/>
                <a:gd name="connsiteX120" fmla="*/ 605598 w 1018148"/>
                <a:gd name="connsiteY120" fmla="*/ 396929 h 1018148"/>
                <a:gd name="connsiteX121" fmla="*/ 512324 w 1018148"/>
                <a:gd name="connsiteY121" fmla="*/ 368764 h 1018148"/>
                <a:gd name="connsiteX122" fmla="*/ 511298 w 1018148"/>
                <a:gd name="connsiteY122" fmla="*/ 367624 h 1018148"/>
                <a:gd name="connsiteX123" fmla="*/ 511526 w 1018148"/>
                <a:gd name="connsiteY123" fmla="*/ 366141 h 1018148"/>
                <a:gd name="connsiteX124" fmla="*/ 630000 w 1018148"/>
                <a:gd name="connsiteY124" fmla="*/ 237975 h 1018148"/>
                <a:gd name="connsiteX125" fmla="*/ 644025 w 1018148"/>
                <a:gd name="connsiteY125" fmla="*/ 237975 h 1018148"/>
                <a:gd name="connsiteX126" fmla="*/ 648472 w 1018148"/>
                <a:gd name="connsiteY126" fmla="*/ 225204 h 1018148"/>
                <a:gd name="connsiteX127" fmla="*/ 676523 w 1018148"/>
                <a:gd name="connsiteY127" fmla="*/ 200688 h 1018148"/>
                <a:gd name="connsiteX128" fmla="*/ 714950 w 1018148"/>
                <a:gd name="connsiteY128" fmla="*/ 240939 h 1018148"/>
                <a:gd name="connsiteX129" fmla="*/ 665006 w 1018148"/>
                <a:gd name="connsiteY129" fmla="*/ 386552 h 10181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</a:cxnLst>
              <a:rect l="l" t="t" r="r" b="b"/>
              <a:pathLst>
                <a:path w="1018148" h="1018148">
                  <a:moveTo>
                    <a:pt x="0" y="0"/>
                  </a:moveTo>
                  <a:lnTo>
                    <a:pt x="0" y="1018149"/>
                  </a:lnTo>
                  <a:lnTo>
                    <a:pt x="1018148" y="1018149"/>
                  </a:lnTo>
                  <a:lnTo>
                    <a:pt x="1018148" y="0"/>
                  </a:lnTo>
                  <a:lnTo>
                    <a:pt x="0" y="0"/>
                  </a:lnTo>
                  <a:close/>
                  <a:moveTo>
                    <a:pt x="867062" y="778008"/>
                  </a:moveTo>
                  <a:cubicBezTo>
                    <a:pt x="853493" y="791691"/>
                    <a:pt x="836731" y="803436"/>
                    <a:pt x="817119" y="812900"/>
                  </a:cubicBezTo>
                  <a:cubicBezTo>
                    <a:pt x="815750" y="813698"/>
                    <a:pt x="814496" y="814268"/>
                    <a:pt x="813128" y="814724"/>
                  </a:cubicBezTo>
                  <a:cubicBezTo>
                    <a:pt x="770025" y="834451"/>
                    <a:pt x="713582" y="844485"/>
                    <a:pt x="645166" y="844485"/>
                  </a:cubicBezTo>
                  <a:cubicBezTo>
                    <a:pt x="446530" y="844485"/>
                    <a:pt x="342195" y="786217"/>
                    <a:pt x="289515" y="737414"/>
                  </a:cubicBezTo>
                  <a:lnTo>
                    <a:pt x="286664" y="734791"/>
                  </a:lnTo>
                  <a:lnTo>
                    <a:pt x="284612" y="737984"/>
                  </a:lnTo>
                  <a:cubicBezTo>
                    <a:pt x="267964" y="763070"/>
                    <a:pt x="248123" y="777665"/>
                    <a:pt x="225660" y="781542"/>
                  </a:cubicBezTo>
                  <a:cubicBezTo>
                    <a:pt x="221669" y="782112"/>
                    <a:pt x="217792" y="782455"/>
                    <a:pt x="214143" y="782455"/>
                  </a:cubicBezTo>
                  <a:cubicBezTo>
                    <a:pt x="178795" y="782455"/>
                    <a:pt x="152682" y="755430"/>
                    <a:pt x="152454" y="755202"/>
                  </a:cubicBezTo>
                  <a:lnTo>
                    <a:pt x="148691" y="751325"/>
                  </a:lnTo>
                  <a:cubicBezTo>
                    <a:pt x="147665" y="750299"/>
                    <a:pt x="147095" y="748817"/>
                    <a:pt x="147095" y="747334"/>
                  </a:cubicBezTo>
                  <a:lnTo>
                    <a:pt x="147095" y="608107"/>
                  </a:lnTo>
                  <a:lnTo>
                    <a:pt x="146411" y="607195"/>
                  </a:lnTo>
                  <a:cubicBezTo>
                    <a:pt x="111405" y="563522"/>
                    <a:pt x="96581" y="507193"/>
                    <a:pt x="105703" y="452688"/>
                  </a:cubicBezTo>
                  <a:cubicBezTo>
                    <a:pt x="125544" y="334100"/>
                    <a:pt x="224405" y="245729"/>
                    <a:pt x="228624" y="242080"/>
                  </a:cubicBezTo>
                  <a:cubicBezTo>
                    <a:pt x="232159" y="239001"/>
                    <a:pt x="236606" y="237405"/>
                    <a:pt x="241167" y="237405"/>
                  </a:cubicBezTo>
                  <a:cubicBezTo>
                    <a:pt x="246641" y="237405"/>
                    <a:pt x="251772" y="239685"/>
                    <a:pt x="255307" y="243790"/>
                  </a:cubicBezTo>
                  <a:cubicBezTo>
                    <a:pt x="262148" y="251658"/>
                    <a:pt x="261464" y="263631"/>
                    <a:pt x="253596" y="270587"/>
                  </a:cubicBezTo>
                  <a:cubicBezTo>
                    <a:pt x="249833" y="274007"/>
                    <a:pt x="160208" y="356107"/>
                    <a:pt x="143104" y="458959"/>
                  </a:cubicBezTo>
                  <a:cubicBezTo>
                    <a:pt x="132500" y="522587"/>
                    <a:pt x="161919" y="567627"/>
                    <a:pt x="180391" y="588836"/>
                  </a:cubicBezTo>
                  <a:lnTo>
                    <a:pt x="185066" y="594196"/>
                  </a:lnTo>
                  <a:lnTo>
                    <a:pt x="185066" y="733537"/>
                  </a:lnTo>
                  <a:lnTo>
                    <a:pt x="186434" y="734449"/>
                  </a:lnTo>
                  <a:cubicBezTo>
                    <a:pt x="192934" y="739124"/>
                    <a:pt x="202968" y="744712"/>
                    <a:pt x="214143" y="744712"/>
                  </a:cubicBezTo>
                  <a:cubicBezTo>
                    <a:pt x="215967" y="744712"/>
                    <a:pt x="217906" y="744484"/>
                    <a:pt x="219730" y="744255"/>
                  </a:cubicBezTo>
                  <a:cubicBezTo>
                    <a:pt x="233528" y="741747"/>
                    <a:pt x="247211" y="729090"/>
                    <a:pt x="259184" y="707311"/>
                  </a:cubicBezTo>
                  <a:lnTo>
                    <a:pt x="260210" y="705486"/>
                  </a:lnTo>
                  <a:lnTo>
                    <a:pt x="258956" y="703776"/>
                  </a:lnTo>
                  <a:cubicBezTo>
                    <a:pt x="256561" y="700469"/>
                    <a:pt x="254281" y="697276"/>
                    <a:pt x="252114" y="694198"/>
                  </a:cubicBezTo>
                  <a:cubicBezTo>
                    <a:pt x="237290" y="672418"/>
                    <a:pt x="228852" y="646648"/>
                    <a:pt x="227712" y="619852"/>
                  </a:cubicBezTo>
                  <a:cubicBezTo>
                    <a:pt x="227712" y="619510"/>
                    <a:pt x="227712" y="619282"/>
                    <a:pt x="228054" y="619054"/>
                  </a:cubicBezTo>
                  <a:cubicBezTo>
                    <a:pt x="228282" y="618826"/>
                    <a:pt x="228624" y="618712"/>
                    <a:pt x="228967" y="618712"/>
                  </a:cubicBezTo>
                  <a:cubicBezTo>
                    <a:pt x="239115" y="621790"/>
                    <a:pt x="258956" y="626808"/>
                    <a:pt x="281989" y="626808"/>
                  </a:cubicBezTo>
                  <a:cubicBezTo>
                    <a:pt x="311750" y="626808"/>
                    <a:pt x="336836" y="618598"/>
                    <a:pt x="356563" y="602520"/>
                  </a:cubicBezTo>
                  <a:cubicBezTo>
                    <a:pt x="388833" y="575951"/>
                    <a:pt x="401376" y="524183"/>
                    <a:pt x="393850" y="448469"/>
                  </a:cubicBezTo>
                  <a:cubicBezTo>
                    <a:pt x="390315" y="412664"/>
                    <a:pt x="391455" y="378456"/>
                    <a:pt x="397385" y="346985"/>
                  </a:cubicBezTo>
                  <a:lnTo>
                    <a:pt x="397613" y="345616"/>
                  </a:lnTo>
                  <a:lnTo>
                    <a:pt x="396814" y="344476"/>
                  </a:lnTo>
                  <a:cubicBezTo>
                    <a:pt x="371044" y="307417"/>
                    <a:pt x="324749" y="248579"/>
                    <a:pt x="324293" y="248123"/>
                  </a:cubicBezTo>
                  <a:cubicBezTo>
                    <a:pt x="320986" y="244246"/>
                    <a:pt x="319276" y="239343"/>
                    <a:pt x="319732" y="234212"/>
                  </a:cubicBezTo>
                  <a:cubicBezTo>
                    <a:pt x="320074" y="229195"/>
                    <a:pt x="322469" y="224634"/>
                    <a:pt x="326232" y="221327"/>
                  </a:cubicBezTo>
                  <a:cubicBezTo>
                    <a:pt x="329652" y="218362"/>
                    <a:pt x="334100" y="216766"/>
                    <a:pt x="338547" y="216766"/>
                  </a:cubicBezTo>
                  <a:cubicBezTo>
                    <a:pt x="344134" y="216766"/>
                    <a:pt x="349265" y="219160"/>
                    <a:pt x="352914" y="223379"/>
                  </a:cubicBezTo>
                  <a:cubicBezTo>
                    <a:pt x="353484" y="224063"/>
                    <a:pt x="358273" y="230335"/>
                    <a:pt x="364203" y="238317"/>
                  </a:cubicBezTo>
                  <a:lnTo>
                    <a:pt x="364659" y="238887"/>
                  </a:lnTo>
                  <a:cubicBezTo>
                    <a:pt x="375263" y="253026"/>
                    <a:pt x="391341" y="274235"/>
                    <a:pt x="406963" y="294532"/>
                  </a:cubicBezTo>
                  <a:lnTo>
                    <a:pt x="410498" y="299093"/>
                  </a:lnTo>
                  <a:lnTo>
                    <a:pt x="412550" y="293848"/>
                  </a:lnTo>
                  <a:cubicBezTo>
                    <a:pt x="420190" y="275034"/>
                    <a:pt x="429996" y="257245"/>
                    <a:pt x="441513" y="241053"/>
                  </a:cubicBezTo>
                  <a:lnTo>
                    <a:pt x="442881" y="239001"/>
                  </a:lnTo>
                  <a:lnTo>
                    <a:pt x="441399" y="237063"/>
                  </a:lnTo>
                  <a:cubicBezTo>
                    <a:pt x="429540" y="222353"/>
                    <a:pt x="414033" y="205249"/>
                    <a:pt x="407989" y="198635"/>
                  </a:cubicBezTo>
                  <a:lnTo>
                    <a:pt x="407647" y="198293"/>
                  </a:lnTo>
                  <a:cubicBezTo>
                    <a:pt x="404568" y="194416"/>
                    <a:pt x="403086" y="189513"/>
                    <a:pt x="403542" y="184496"/>
                  </a:cubicBezTo>
                  <a:cubicBezTo>
                    <a:pt x="403998" y="179479"/>
                    <a:pt x="406507" y="174918"/>
                    <a:pt x="410384" y="171725"/>
                  </a:cubicBezTo>
                  <a:cubicBezTo>
                    <a:pt x="413805" y="168988"/>
                    <a:pt x="418024" y="167392"/>
                    <a:pt x="422357" y="167392"/>
                  </a:cubicBezTo>
                  <a:cubicBezTo>
                    <a:pt x="428058" y="167392"/>
                    <a:pt x="433417" y="170015"/>
                    <a:pt x="437066" y="174348"/>
                  </a:cubicBezTo>
                  <a:cubicBezTo>
                    <a:pt x="437294" y="174576"/>
                    <a:pt x="437978" y="175374"/>
                    <a:pt x="439119" y="176628"/>
                  </a:cubicBezTo>
                  <a:cubicBezTo>
                    <a:pt x="443452" y="181303"/>
                    <a:pt x="455082" y="193732"/>
                    <a:pt x="465687" y="206959"/>
                  </a:cubicBezTo>
                  <a:lnTo>
                    <a:pt x="467967" y="209696"/>
                  </a:lnTo>
                  <a:lnTo>
                    <a:pt x="470590" y="207187"/>
                  </a:lnTo>
                  <a:cubicBezTo>
                    <a:pt x="488834" y="189513"/>
                    <a:pt x="505938" y="178453"/>
                    <a:pt x="517227" y="172181"/>
                  </a:cubicBezTo>
                  <a:cubicBezTo>
                    <a:pt x="520078" y="170585"/>
                    <a:pt x="523271" y="169786"/>
                    <a:pt x="526463" y="169786"/>
                  </a:cubicBezTo>
                  <a:cubicBezTo>
                    <a:pt x="533305" y="169786"/>
                    <a:pt x="539691" y="173549"/>
                    <a:pt x="542997" y="179479"/>
                  </a:cubicBezTo>
                  <a:cubicBezTo>
                    <a:pt x="548129" y="188601"/>
                    <a:pt x="544822" y="200118"/>
                    <a:pt x="535700" y="205249"/>
                  </a:cubicBezTo>
                  <a:cubicBezTo>
                    <a:pt x="507193" y="220985"/>
                    <a:pt x="415515" y="284954"/>
                    <a:pt x="431365" y="444478"/>
                  </a:cubicBezTo>
                  <a:cubicBezTo>
                    <a:pt x="440145" y="532393"/>
                    <a:pt x="423155" y="595222"/>
                    <a:pt x="380851" y="631255"/>
                  </a:cubicBezTo>
                  <a:cubicBezTo>
                    <a:pt x="349721" y="657709"/>
                    <a:pt x="311522" y="663296"/>
                    <a:pt x="284954" y="663296"/>
                  </a:cubicBezTo>
                  <a:lnTo>
                    <a:pt x="277314" y="663296"/>
                  </a:lnTo>
                  <a:cubicBezTo>
                    <a:pt x="277314" y="663296"/>
                    <a:pt x="280621" y="668313"/>
                    <a:pt x="280621" y="668313"/>
                  </a:cubicBezTo>
                  <a:cubicBezTo>
                    <a:pt x="292936" y="687356"/>
                    <a:pt x="309014" y="704916"/>
                    <a:pt x="328398" y="720538"/>
                  </a:cubicBezTo>
                  <a:cubicBezTo>
                    <a:pt x="362492" y="748132"/>
                    <a:pt x="425777" y="784051"/>
                    <a:pt x="533419" y="799217"/>
                  </a:cubicBezTo>
                  <a:cubicBezTo>
                    <a:pt x="553944" y="801269"/>
                    <a:pt x="572644" y="802409"/>
                    <a:pt x="588950" y="802409"/>
                  </a:cubicBezTo>
                  <a:cubicBezTo>
                    <a:pt x="653147" y="802409"/>
                    <a:pt x="667743" y="785761"/>
                    <a:pt x="671164" y="778578"/>
                  </a:cubicBezTo>
                  <a:cubicBezTo>
                    <a:pt x="681426" y="756456"/>
                    <a:pt x="651893" y="712556"/>
                    <a:pt x="623386" y="681769"/>
                  </a:cubicBezTo>
                  <a:cubicBezTo>
                    <a:pt x="574583" y="634105"/>
                    <a:pt x="535928" y="584047"/>
                    <a:pt x="508447" y="532849"/>
                  </a:cubicBezTo>
                  <a:cubicBezTo>
                    <a:pt x="478686" y="477432"/>
                    <a:pt x="466713" y="422585"/>
                    <a:pt x="472757" y="369904"/>
                  </a:cubicBezTo>
                  <a:lnTo>
                    <a:pt x="472757" y="369448"/>
                  </a:lnTo>
                  <a:cubicBezTo>
                    <a:pt x="485870" y="258728"/>
                    <a:pt x="565803" y="207986"/>
                    <a:pt x="616317" y="200802"/>
                  </a:cubicBezTo>
                  <a:lnTo>
                    <a:pt x="617913" y="200574"/>
                  </a:lnTo>
                  <a:lnTo>
                    <a:pt x="618711" y="199206"/>
                  </a:lnTo>
                  <a:cubicBezTo>
                    <a:pt x="631254" y="176628"/>
                    <a:pt x="652577" y="163059"/>
                    <a:pt x="675839" y="162603"/>
                  </a:cubicBezTo>
                  <a:lnTo>
                    <a:pt x="676751" y="162603"/>
                  </a:lnTo>
                  <a:cubicBezTo>
                    <a:pt x="691461" y="162603"/>
                    <a:pt x="728291" y="168988"/>
                    <a:pt x="750755" y="227826"/>
                  </a:cubicBezTo>
                  <a:lnTo>
                    <a:pt x="751211" y="229309"/>
                  </a:lnTo>
                  <a:cubicBezTo>
                    <a:pt x="756798" y="248009"/>
                    <a:pt x="760219" y="266025"/>
                    <a:pt x="761473" y="282559"/>
                  </a:cubicBezTo>
                  <a:lnTo>
                    <a:pt x="761473" y="284042"/>
                  </a:lnTo>
                  <a:cubicBezTo>
                    <a:pt x="761473" y="284042"/>
                    <a:pt x="762728" y="284954"/>
                    <a:pt x="762728" y="284954"/>
                  </a:cubicBezTo>
                  <a:cubicBezTo>
                    <a:pt x="840152" y="343222"/>
                    <a:pt x="878351" y="445732"/>
                    <a:pt x="894201" y="501720"/>
                  </a:cubicBezTo>
                  <a:cubicBezTo>
                    <a:pt x="894771" y="503658"/>
                    <a:pt x="895683" y="506509"/>
                    <a:pt x="896367" y="509702"/>
                  </a:cubicBezTo>
                  <a:cubicBezTo>
                    <a:pt x="908226" y="554058"/>
                    <a:pt x="914954" y="598985"/>
                    <a:pt x="915182" y="636500"/>
                  </a:cubicBezTo>
                  <a:cubicBezTo>
                    <a:pt x="915182" y="666603"/>
                    <a:pt x="915410" y="729432"/>
                    <a:pt x="866948" y="777894"/>
                  </a:cubicBezTo>
                  <a:close/>
                  <a:moveTo>
                    <a:pt x="835135" y="728634"/>
                  </a:moveTo>
                  <a:cubicBezTo>
                    <a:pt x="826127" y="735475"/>
                    <a:pt x="814838" y="739010"/>
                    <a:pt x="801497" y="739010"/>
                  </a:cubicBezTo>
                  <a:cubicBezTo>
                    <a:pt x="775271" y="739010"/>
                    <a:pt x="741062" y="725555"/>
                    <a:pt x="699671" y="699101"/>
                  </a:cubicBezTo>
                  <a:cubicBezTo>
                    <a:pt x="680172" y="683023"/>
                    <a:pt x="661814" y="666375"/>
                    <a:pt x="645166" y="649841"/>
                  </a:cubicBezTo>
                  <a:lnTo>
                    <a:pt x="644481" y="649157"/>
                  </a:lnTo>
                  <a:cubicBezTo>
                    <a:pt x="641631" y="646306"/>
                    <a:pt x="639122" y="643798"/>
                    <a:pt x="636842" y="641517"/>
                  </a:cubicBezTo>
                  <a:cubicBezTo>
                    <a:pt x="596590" y="600239"/>
                    <a:pt x="564548" y="557707"/>
                    <a:pt x="541743" y="514947"/>
                  </a:cubicBezTo>
                  <a:cubicBezTo>
                    <a:pt x="524297" y="482449"/>
                    <a:pt x="513692" y="450293"/>
                    <a:pt x="510385" y="419392"/>
                  </a:cubicBezTo>
                  <a:lnTo>
                    <a:pt x="509701" y="413463"/>
                  </a:lnTo>
                  <a:lnTo>
                    <a:pt x="515061" y="416085"/>
                  </a:lnTo>
                  <a:cubicBezTo>
                    <a:pt x="539919" y="428286"/>
                    <a:pt x="571618" y="435014"/>
                    <a:pt x="604344" y="435014"/>
                  </a:cubicBezTo>
                  <a:cubicBezTo>
                    <a:pt x="631254" y="435014"/>
                    <a:pt x="657138" y="430339"/>
                    <a:pt x="679146" y="421559"/>
                  </a:cubicBezTo>
                  <a:cubicBezTo>
                    <a:pt x="702293" y="412322"/>
                    <a:pt x="743229" y="388947"/>
                    <a:pt x="757140" y="336380"/>
                  </a:cubicBezTo>
                  <a:lnTo>
                    <a:pt x="758623" y="330907"/>
                  </a:lnTo>
                  <a:lnTo>
                    <a:pt x="762614" y="334898"/>
                  </a:lnTo>
                  <a:cubicBezTo>
                    <a:pt x="802751" y="374807"/>
                    <a:pt x="836389" y="437180"/>
                    <a:pt x="857256" y="510614"/>
                  </a:cubicBezTo>
                  <a:lnTo>
                    <a:pt x="857256" y="510956"/>
                  </a:lnTo>
                  <a:cubicBezTo>
                    <a:pt x="857256" y="510956"/>
                    <a:pt x="857370" y="511070"/>
                    <a:pt x="857370" y="511070"/>
                  </a:cubicBezTo>
                  <a:lnTo>
                    <a:pt x="857370" y="511526"/>
                  </a:lnTo>
                  <a:cubicBezTo>
                    <a:pt x="858852" y="516315"/>
                    <a:pt x="860221" y="521104"/>
                    <a:pt x="861361" y="525893"/>
                  </a:cubicBezTo>
                  <a:cubicBezTo>
                    <a:pt x="872308" y="574583"/>
                    <a:pt x="880974" y="693171"/>
                    <a:pt x="835021" y="728520"/>
                  </a:cubicBezTo>
                  <a:close/>
                  <a:moveTo>
                    <a:pt x="665120" y="386438"/>
                  </a:moveTo>
                  <a:cubicBezTo>
                    <a:pt x="647902" y="393280"/>
                    <a:pt x="627377" y="396929"/>
                    <a:pt x="605598" y="396929"/>
                  </a:cubicBezTo>
                  <a:cubicBezTo>
                    <a:pt x="566031" y="396929"/>
                    <a:pt x="526805" y="385070"/>
                    <a:pt x="512324" y="368764"/>
                  </a:cubicBezTo>
                  <a:lnTo>
                    <a:pt x="511298" y="367624"/>
                  </a:lnTo>
                  <a:lnTo>
                    <a:pt x="511526" y="366141"/>
                  </a:lnTo>
                  <a:cubicBezTo>
                    <a:pt x="526349" y="270244"/>
                    <a:pt x="599099" y="237975"/>
                    <a:pt x="630000" y="237975"/>
                  </a:cubicBezTo>
                  <a:lnTo>
                    <a:pt x="644025" y="237975"/>
                  </a:lnTo>
                  <a:cubicBezTo>
                    <a:pt x="644025" y="237975"/>
                    <a:pt x="648472" y="225204"/>
                    <a:pt x="648472" y="225204"/>
                  </a:cubicBezTo>
                  <a:cubicBezTo>
                    <a:pt x="653604" y="210722"/>
                    <a:pt x="664778" y="200916"/>
                    <a:pt x="676523" y="200688"/>
                  </a:cubicBezTo>
                  <a:cubicBezTo>
                    <a:pt x="690776" y="200688"/>
                    <a:pt x="705258" y="215739"/>
                    <a:pt x="714950" y="240939"/>
                  </a:cubicBezTo>
                  <a:cubicBezTo>
                    <a:pt x="736501" y="314487"/>
                    <a:pt x="719283" y="364887"/>
                    <a:pt x="665006" y="386552"/>
                  </a:cubicBez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</p:grpSp>
    </p:spTree>
    <p:extLst>
      <p:ext uri="{BB962C8B-B14F-4D97-AF65-F5344CB8AC3E}">
        <p14:creationId xmlns:p14="http://schemas.microsoft.com/office/powerpoint/2010/main" val="8787771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68">
          <p15:clr>
            <a:srgbClr val="FBAE40"/>
          </p15:clr>
        </p15:guide>
        <p15:guide id="2" pos="403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lie Ende 0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ildplatzhalter 13">
            <a:extLst>
              <a:ext uri="{FF2B5EF4-FFF2-40B4-BE49-F238E27FC236}">
                <a16:creationId xmlns:a16="http://schemas.microsoft.com/office/drawing/2014/main" id="{BDF57215-E61B-DF36-0487-26D23176FA81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6615112" y="-1"/>
            <a:ext cx="6183313" cy="7199313"/>
          </a:xfrm>
          <a:prstGeom prst="rect">
            <a:avLst/>
          </a:prstGeom>
          <a:solidFill>
            <a:srgbClr val="CCECFF"/>
          </a:solidFill>
        </p:spPr>
        <p:txBody>
          <a:bodyPr anchor="ctr"/>
          <a:lstStyle/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6CBA612-A9C7-1438-682C-14BBD324C5B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6" y="3599322"/>
            <a:ext cx="5140323" cy="1038699"/>
          </a:xfrm>
        </p:spPr>
        <p:txBody>
          <a:bodyPr anchor="t"/>
          <a:lstStyle>
            <a:lvl1pPr>
              <a:defRPr sz="4800" b="1">
                <a:solidFill>
                  <a:schemeClr val="accent1"/>
                </a:solidFill>
              </a:defRPr>
            </a:lvl1pPr>
          </a:lstStyle>
          <a:p>
            <a:r>
              <a:rPr lang="de-DE" dirty="0"/>
              <a:t>Vielen Dank!</a:t>
            </a:r>
          </a:p>
        </p:txBody>
      </p:sp>
      <p:sp>
        <p:nvSpPr>
          <p:cNvPr id="3" name="Textplatzhalter 38">
            <a:extLst>
              <a:ext uri="{FF2B5EF4-FFF2-40B4-BE49-F238E27FC236}">
                <a16:creationId xmlns:a16="http://schemas.microsoft.com/office/drawing/2014/main" id="{E63B211B-DB77-6964-45F0-2F40C291E17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69974" y="4647380"/>
            <a:ext cx="5140326" cy="1785068"/>
          </a:xfrm>
          <a:prstGeom prst="rect">
            <a:avLst/>
          </a:prstGeom>
        </p:spPr>
        <p:txBody>
          <a:bodyPr anchor="t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accent1"/>
                </a:solidFill>
              </a:defRPr>
            </a:lvl1pPr>
            <a:lvl5pPr>
              <a:defRPr/>
            </a:lvl5pPr>
          </a:lstStyle>
          <a:p>
            <a:pPr lvl="0"/>
            <a:r>
              <a:rPr lang="de-DE" dirty="0"/>
              <a:t>Kontakt</a:t>
            </a:r>
          </a:p>
          <a:p>
            <a:pPr lvl="0"/>
            <a:endParaRPr lang="de-DE" dirty="0"/>
          </a:p>
          <a:p>
            <a:pPr lvl="0"/>
            <a:r>
              <a:rPr lang="de-DE" dirty="0"/>
              <a:t>M. Musterperson</a:t>
            </a:r>
          </a:p>
          <a:p>
            <a:pPr lvl="0"/>
            <a:r>
              <a:rPr lang="de-DE" dirty="0"/>
              <a:t>Musterfirma</a:t>
            </a:r>
          </a:p>
          <a:p>
            <a:pPr lvl="0"/>
            <a:endParaRPr lang="de-DE" dirty="0"/>
          </a:p>
          <a:p>
            <a:pPr lvl="0"/>
            <a:r>
              <a:rPr lang="de-DE" dirty="0"/>
              <a:t>+49 (0) 211 123 456 -7</a:t>
            </a:r>
          </a:p>
          <a:p>
            <a:pPr lvl="0"/>
            <a:r>
              <a:rPr lang="de-DE" dirty="0"/>
              <a:t>m.musterperson@musterfirma.org</a:t>
            </a:r>
          </a:p>
        </p:txBody>
      </p:sp>
      <p:sp>
        <p:nvSpPr>
          <p:cNvPr id="23" name="Textplatzhalter 3">
            <a:extLst>
              <a:ext uri="{FF2B5EF4-FFF2-40B4-BE49-F238E27FC236}">
                <a16:creationId xmlns:a16="http://schemas.microsoft.com/office/drawing/2014/main" id="{92C164BF-C1F6-A06D-D90F-4F5D26B2F91B}"/>
              </a:ext>
            </a:extLst>
          </p:cNvPr>
          <p:cNvSpPr>
            <a:spLocks noGrp="1"/>
          </p:cNvSpPr>
          <p:nvPr>
            <p:ph type="body" sz="half" idx="17" hasCustomPrompt="1"/>
          </p:nvPr>
        </p:nvSpPr>
        <p:spPr>
          <a:xfrm>
            <a:off x="6788349" y="6516913"/>
            <a:ext cx="5818188" cy="184666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 anchor="b">
            <a:sp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/>
              <a:t>Bildunterschrift Arial Regular 10pt</a:t>
            </a:r>
          </a:p>
        </p:txBody>
      </p:sp>
      <p:sp>
        <p:nvSpPr>
          <p:cNvPr id="24" name="Textplatzhalter 2">
            <a:extLst>
              <a:ext uri="{FF2B5EF4-FFF2-40B4-BE49-F238E27FC236}">
                <a16:creationId xmlns:a16="http://schemas.microsoft.com/office/drawing/2014/main" id="{12158D49-0DB1-D16C-34B1-907BB2ABF05C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788349" y="6818542"/>
            <a:ext cx="436017" cy="107722"/>
          </a:xfrm>
          <a:solidFill>
            <a:schemeClr val="bg1">
              <a:alpha val="50000"/>
            </a:schemeClr>
          </a:solidFill>
        </p:spPr>
        <p:txBody>
          <a:bodyPr wrap="none">
            <a:spAutoFit/>
          </a:bodyPr>
          <a:lstStyle>
            <a:lvl1pPr marL="0" indent="0">
              <a:buNone/>
              <a:defRPr sz="1050" b="0" baseline="-2500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e-DE" dirty="0"/>
              <a:t>Bildquelle: </a:t>
            </a:r>
          </a:p>
        </p:txBody>
      </p:sp>
    </p:spTree>
    <p:extLst>
      <p:ext uri="{BB962C8B-B14F-4D97-AF65-F5344CB8AC3E}">
        <p14:creationId xmlns:p14="http://schemas.microsoft.com/office/powerpoint/2010/main" val="39320897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68">
          <p15:clr>
            <a:srgbClr val="FBAE40"/>
          </p15:clr>
        </p15:guide>
        <p15:guide id="2" pos="403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Text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6">
            <a:extLst>
              <a:ext uri="{FF2B5EF4-FFF2-40B4-BE49-F238E27FC236}">
                <a16:creationId xmlns:a16="http://schemas.microsoft.com/office/drawing/2014/main" id="{DB931B69-21A8-4D93-FED8-7D02795E1FD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5" y="499952"/>
            <a:ext cx="9577387" cy="1020873"/>
          </a:xfrm>
          <a:prstGeom prst="rect">
            <a:avLst/>
          </a:prstGeom>
        </p:spPr>
        <p:txBody>
          <a:bodyPr vert="horz" anchor="t" anchorCtr="0">
            <a:noAutofit/>
          </a:bodyPr>
          <a:lstStyle>
            <a:lvl1pPr>
              <a:lnSpc>
                <a:spcPts val="3000"/>
              </a:lnSpc>
              <a:defRPr sz="2400" b="0"/>
            </a:lvl1pPr>
          </a:lstStyle>
          <a:p>
            <a:r>
              <a:rPr lang="de-DE" dirty="0"/>
              <a:t>Headline Weiß, Arial Regular 24pt</a:t>
            </a:r>
            <a:br>
              <a:rPr lang="de-DE" dirty="0"/>
            </a:br>
            <a:r>
              <a:rPr lang="de-DE" dirty="0"/>
              <a:t>(Maximal zwei Zeilen)</a:t>
            </a:r>
          </a:p>
        </p:txBody>
      </p:sp>
      <p:sp>
        <p:nvSpPr>
          <p:cNvPr id="14" name="Textplatzhalter 13">
            <a:extLst>
              <a:ext uri="{FF2B5EF4-FFF2-40B4-BE49-F238E27FC236}">
                <a16:creationId xmlns:a16="http://schemas.microsoft.com/office/drawing/2014/main" id="{CE5FE5FC-BBF4-CE77-A50E-A51A926A537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069976" y="2011363"/>
            <a:ext cx="9577388" cy="443198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D3717DC-E41D-2671-3BB4-D501D9011868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de-DE"/>
              <a:t>Arbeitsgruppe Elektrophysiologie und Rhythmologie – Deutsche Gesellschaft für Kardiologie e. V.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817DF26-DF7E-5938-EAA4-E6B3C980D685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58497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Text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2">
            <a:extLst>
              <a:ext uri="{FF2B5EF4-FFF2-40B4-BE49-F238E27FC236}">
                <a16:creationId xmlns:a16="http://schemas.microsoft.com/office/drawing/2014/main" id="{90F84366-955F-5F3E-8D4A-70BF8C4B579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69975" y="1530508"/>
            <a:ext cx="9577388" cy="480855"/>
          </a:xfrm>
          <a:prstGeom prst="rect">
            <a:avLst/>
          </a:prstGeom>
        </p:spPr>
        <p:txBody>
          <a:bodyPr vert="horz" wrap="square" anchor="t" anchorCtr="0">
            <a:no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rgbClr val="CE134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Subheadline Arial </a:t>
            </a:r>
            <a:r>
              <a:rPr lang="de-DE" dirty="0" err="1"/>
              <a:t>Bold</a:t>
            </a:r>
            <a:r>
              <a:rPr lang="de-DE" dirty="0"/>
              <a:t> 16pt</a:t>
            </a:r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149E1E0E-91A8-59D2-F50B-4BA69EDAE6D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069976" y="2541587"/>
            <a:ext cx="9577388" cy="390175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4" name="Titel 6">
            <a:extLst>
              <a:ext uri="{FF2B5EF4-FFF2-40B4-BE49-F238E27FC236}">
                <a16:creationId xmlns:a16="http://schemas.microsoft.com/office/drawing/2014/main" id="{2B2BFCC1-3B86-534C-12F3-FA53357FD54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5" y="499952"/>
            <a:ext cx="9577387" cy="1020873"/>
          </a:xfrm>
          <a:prstGeom prst="rect">
            <a:avLst/>
          </a:prstGeom>
        </p:spPr>
        <p:txBody>
          <a:bodyPr vert="horz" anchor="t" anchorCtr="0">
            <a:noAutofit/>
          </a:bodyPr>
          <a:lstStyle>
            <a:lvl1pPr>
              <a:lnSpc>
                <a:spcPts val="3000"/>
              </a:lnSpc>
              <a:defRPr sz="2400" b="0"/>
            </a:lvl1pPr>
          </a:lstStyle>
          <a:p>
            <a:r>
              <a:rPr lang="de-DE" dirty="0"/>
              <a:t>Headline Weiß, Arial Regular 24pt</a:t>
            </a:r>
            <a:br>
              <a:rPr lang="de-DE" dirty="0"/>
            </a:br>
            <a:r>
              <a:rPr lang="de-DE" dirty="0"/>
              <a:t>(Maximal zwei Zeilen)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964958E4-1C1C-7CEC-7D9B-71C3BDD32D23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Arbeitsgruppe Elektrophysiologie und Rhythmologie – Deutsche Gesellschaft für Kardiologie e. V.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E9A8FD4-A240-BFC5-1F18-363C51B46538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912785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3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image" Target="../media/image4.svg"/><Relationship Id="rId5" Type="http://schemas.openxmlformats.org/officeDocument/2006/relationships/slideLayout" Target="../slideLayouts/slideLayout12.xml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11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5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9.xml"/><Relationship Id="rId9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itelplatzhalter 35">
            <a:extLst>
              <a:ext uri="{FF2B5EF4-FFF2-40B4-BE49-F238E27FC236}">
                <a16:creationId xmlns:a16="http://schemas.microsoft.com/office/drawing/2014/main" id="{315175C9-6436-2CCB-6CF1-2F586FBAA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976" y="499951"/>
            <a:ext cx="11161714" cy="101134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 dirty="0"/>
              <a:t>Mastertitelformat </a:t>
            </a:r>
            <a:br>
              <a:rPr lang="de-DE" dirty="0"/>
            </a:br>
            <a:r>
              <a:rPr lang="de-DE" dirty="0"/>
              <a:t>bearbeiten</a:t>
            </a:r>
          </a:p>
        </p:txBody>
      </p:sp>
      <p:sp>
        <p:nvSpPr>
          <p:cNvPr id="5" name="Textplatzhalter 36">
            <a:extLst>
              <a:ext uri="{FF2B5EF4-FFF2-40B4-BE49-F238E27FC236}">
                <a16:creationId xmlns:a16="http://schemas.microsoft.com/office/drawing/2014/main" id="{93A9F5B2-DE44-75B4-FD39-C321E105CF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9976" y="2011475"/>
            <a:ext cx="9577388" cy="443187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16pt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Zweite Ebene</a:t>
            </a:r>
          </a:p>
          <a:p>
            <a:pPr marL="9144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Dritte Ebene 14pt</a:t>
            </a:r>
          </a:p>
          <a:p>
            <a:pPr marL="1371600" marR="0" lvl="3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Vierte Ebene</a:t>
            </a:r>
          </a:p>
          <a:p>
            <a:pPr marL="1828800" marR="0" lvl="4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Fünfte Ebene 12pt</a:t>
            </a:r>
          </a:p>
        </p:txBody>
      </p:sp>
      <p:sp>
        <p:nvSpPr>
          <p:cNvPr id="4" name="Fußzeilenplatzhalter 1">
            <a:extLst>
              <a:ext uri="{FF2B5EF4-FFF2-40B4-BE49-F238E27FC236}">
                <a16:creationId xmlns:a16="http://schemas.microsoft.com/office/drawing/2014/main" id="{410BC723-090D-4533-81A6-64A834459F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615113" y="6699361"/>
            <a:ext cx="5113337" cy="226903"/>
          </a:xfrm>
          <a:prstGeom prst="rect">
            <a:avLst/>
          </a:prstGeom>
        </p:spPr>
        <p:txBody>
          <a:bodyPr vert="horz" wrap="none" lIns="0" tIns="0" rIns="0" bIns="0" rtlCol="0" anchor="ctr" anchorCtr="0">
            <a:noAutofit/>
          </a:bodyPr>
          <a:lstStyle>
            <a:lvl1pPr algn="r">
              <a:defRPr sz="900">
                <a:solidFill>
                  <a:schemeClr val="accent5"/>
                </a:solidFill>
              </a:defRPr>
            </a:lvl1pPr>
          </a:lstStyle>
          <a:p>
            <a:r>
              <a:rPr lang="de-DE"/>
              <a:t>Arbeitsgruppe Elektrophysiologie und Rhythmologie – Deutsche Gesellschaft für Kardiologie e. V.</a:t>
            </a:r>
            <a:endParaRPr lang="de-DE" dirty="0"/>
          </a:p>
        </p:txBody>
      </p:sp>
      <p:sp>
        <p:nvSpPr>
          <p:cNvPr id="13" name="Foliennummernplatzhalter 2">
            <a:extLst>
              <a:ext uri="{FF2B5EF4-FFF2-40B4-BE49-F238E27FC236}">
                <a16:creationId xmlns:a16="http://schemas.microsoft.com/office/drawing/2014/main" id="{BD2A9ED8-C770-0732-ADF9-7B524BC1E7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231687" y="6699361"/>
            <a:ext cx="290513" cy="226903"/>
          </a:xfrm>
          <a:prstGeom prst="rect">
            <a:avLst/>
          </a:prstGeom>
        </p:spPr>
        <p:txBody>
          <a:bodyPr vert="horz" wrap="none" lIns="0" tIns="0" rIns="0" bIns="0" rtlCol="0" anchor="ctr" anchorCtr="0">
            <a:noAutofit/>
          </a:bodyPr>
          <a:lstStyle>
            <a:lvl1pPr>
              <a:defRPr lang="de-DE" sz="900" smtClean="0">
                <a:solidFill>
                  <a:schemeClr val="accent5"/>
                </a:solidFill>
              </a:defRPr>
            </a:lvl1pPr>
          </a:lstStyle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19441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704" r:id="rId2"/>
    <p:sldLayoutId id="2147483710" r:id="rId3"/>
    <p:sldLayoutId id="2147483696" r:id="rId4"/>
    <p:sldLayoutId id="2147483681" r:id="rId5"/>
    <p:sldLayoutId id="2147483707" r:id="rId6"/>
    <p:sldLayoutId id="2147483709" r:id="rId7"/>
  </p:sldLayoutIdLst>
  <p:hf hd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400" b="0" kern="1200">
          <a:solidFill>
            <a:srgbClr val="CE134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268" userDrawn="1">
          <p15:clr>
            <a:srgbClr val="F26B43"/>
          </p15:clr>
        </p15:guide>
        <p15:guide id="2" pos="364" userDrawn="1">
          <p15:clr>
            <a:srgbClr val="F26B43"/>
          </p15:clr>
        </p15:guide>
        <p15:guide id="3" pos="174" userDrawn="1">
          <p15:clr>
            <a:srgbClr val="A4A3A4"/>
          </p15:clr>
        </p15:guide>
        <p15:guide id="4" pos="4031" userDrawn="1">
          <p15:clr>
            <a:srgbClr val="F26B43"/>
          </p15:clr>
        </p15:guide>
        <p15:guide id="5" pos="7888" userDrawn="1">
          <p15:clr>
            <a:srgbClr val="A4A3A4"/>
          </p15:clr>
        </p15:guide>
        <p15:guide id="6" pos="6707" userDrawn="1">
          <p15:clr>
            <a:srgbClr val="A4A3A4"/>
          </p15:clr>
        </p15:guide>
        <p15:guide id="7" pos="7705" userDrawn="1">
          <p15:clr>
            <a:srgbClr val="F26B43"/>
          </p15:clr>
        </p15:guide>
        <p15:guide id="8" pos="1355" userDrawn="1">
          <p15:clr>
            <a:srgbClr val="A4A3A4"/>
          </p15:clr>
        </p15:guide>
        <p15:guide id="9" pos="2693" userDrawn="1">
          <p15:clr>
            <a:srgbClr val="A4A3A4"/>
          </p15:clr>
        </p15:guide>
        <p15:guide id="10" pos="5369" userDrawn="1">
          <p15:clr>
            <a:srgbClr val="A4A3A4"/>
          </p15:clr>
        </p15:guide>
        <p15:guide id="13" orient="horz" pos="2149" userDrawn="1">
          <p15:clr>
            <a:srgbClr val="A4A3A4"/>
          </p15:clr>
        </p15:guide>
        <p15:guide id="14" orient="horz" pos="315" userDrawn="1">
          <p15:clr>
            <a:srgbClr val="F26B43"/>
          </p15:clr>
        </p15:guide>
        <p15:guide id="15" orient="horz" pos="952" userDrawn="1">
          <p15:clr>
            <a:srgbClr val="A4A3A4"/>
          </p15:clr>
        </p15:guide>
        <p15:guide id="16" orient="horz" pos="4220" userDrawn="1">
          <p15:clr>
            <a:srgbClr val="F26B43"/>
          </p15:clr>
        </p15:guide>
        <p15:guide id="17" orient="horz" pos="149" userDrawn="1">
          <p15:clr>
            <a:srgbClr val="A4A3A4"/>
          </p15:clr>
        </p15:guide>
        <p15:guide id="18" orient="horz" pos="4363" userDrawn="1">
          <p15:clr>
            <a:srgbClr val="A4A3A4"/>
          </p15:clr>
        </p15:guide>
        <p15:guide id="19" orient="horz" pos="3553" userDrawn="1">
          <p15:clr>
            <a:srgbClr val="F26B43"/>
          </p15:clr>
        </p15:guide>
        <p15:guide id="20" pos="4167" userDrawn="1">
          <p15:clr>
            <a:srgbClr val="A4A3A4"/>
          </p15:clr>
        </p15:guide>
        <p15:guide id="21" pos="3912" userDrawn="1">
          <p15:clr>
            <a:srgbClr val="A4A3A4"/>
          </p15:clr>
        </p15:guide>
        <p15:guide id="22" orient="horz" pos="1601" userDrawn="1">
          <p15:clr>
            <a:srgbClr val="F26B43"/>
          </p15:clr>
        </p15:guide>
        <p15:guide id="23" orient="horz" pos="2910" userDrawn="1">
          <p15:clr>
            <a:srgbClr val="F26B43"/>
          </p15:clr>
        </p15:guide>
        <p15:guide id="24" orient="horz" pos="2386" userDrawn="1">
          <p15:clr>
            <a:srgbClr val="A4A3A4"/>
          </p15:clr>
        </p15:guide>
        <p15:guide id="25" orient="horz" pos="1267" userDrawn="1">
          <p15:clr>
            <a:srgbClr val="F26B43"/>
          </p15:clr>
        </p15:guide>
        <p15:guide id="26" pos="674" userDrawn="1">
          <p15:clr>
            <a:srgbClr val="F26B43"/>
          </p15:clr>
        </p15:guide>
        <p15:guide id="27" pos="2013" userDrawn="1">
          <p15:clr>
            <a:srgbClr val="F26B43"/>
          </p15:clr>
        </p15:guide>
        <p15:guide id="28" pos="3351" userDrawn="1">
          <p15:clr>
            <a:srgbClr val="F26B43"/>
          </p15:clr>
        </p15:guide>
        <p15:guide id="29" pos="4711" userDrawn="1">
          <p15:clr>
            <a:srgbClr val="F26B43"/>
          </p15:clr>
        </p15:guide>
        <p15:guide id="30" pos="6049" userDrawn="1">
          <p15:clr>
            <a:srgbClr val="F26B43"/>
          </p15:clr>
        </p15:guide>
        <p15:guide id="31" pos="7388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platzhalter 35">
            <a:extLst>
              <a:ext uri="{FF2B5EF4-FFF2-40B4-BE49-F238E27FC236}">
                <a16:creationId xmlns:a16="http://schemas.microsoft.com/office/drawing/2014/main" id="{9A322964-3F85-EFA5-7EBB-E81CE7E02D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976" y="499952"/>
            <a:ext cx="9577389" cy="102087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 dirty="0"/>
              <a:t>Headline Weiß, Arial Regular 24pt</a:t>
            </a:r>
            <a:br>
              <a:rPr lang="de-DE" dirty="0"/>
            </a:br>
            <a:r>
              <a:rPr lang="de-DE" dirty="0"/>
              <a:t>(Maximal zwei Zeilen)</a:t>
            </a:r>
          </a:p>
        </p:txBody>
      </p:sp>
      <p:sp>
        <p:nvSpPr>
          <p:cNvPr id="11" name="Textplatzhalter 36">
            <a:extLst>
              <a:ext uri="{FF2B5EF4-FFF2-40B4-BE49-F238E27FC236}">
                <a16:creationId xmlns:a16="http://schemas.microsoft.com/office/drawing/2014/main" id="{E0E73F85-14C6-2FD8-9596-1D83734170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9976" y="2011475"/>
            <a:ext cx="9577388" cy="443187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16pt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Zweite Ebene</a:t>
            </a:r>
          </a:p>
          <a:p>
            <a:pPr marL="9144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Dritte Ebene 14pt</a:t>
            </a:r>
          </a:p>
          <a:p>
            <a:pPr marL="1371600" marR="0" lvl="3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Vierte Ebene</a:t>
            </a:r>
          </a:p>
          <a:p>
            <a:pPr marL="1828800" marR="0" lvl="4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Fünfte Ebene 12pt</a:t>
            </a:r>
          </a:p>
        </p:txBody>
      </p:sp>
      <p:sp>
        <p:nvSpPr>
          <p:cNvPr id="28" name="Fußzeilenplatzhalter 1">
            <a:extLst>
              <a:ext uri="{FF2B5EF4-FFF2-40B4-BE49-F238E27FC236}">
                <a16:creationId xmlns:a16="http://schemas.microsoft.com/office/drawing/2014/main" id="{56B694CE-38F9-5F4A-86F9-969D0AE7A4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615113" y="6699361"/>
            <a:ext cx="5113337" cy="226903"/>
          </a:xfrm>
          <a:prstGeom prst="rect">
            <a:avLst/>
          </a:prstGeom>
        </p:spPr>
        <p:txBody>
          <a:bodyPr vert="horz" wrap="none" lIns="0" tIns="0" rIns="0" bIns="0" rtlCol="0" anchor="ctr" anchorCtr="0">
            <a:noAutofit/>
          </a:bodyPr>
          <a:lstStyle>
            <a:lvl1pPr algn="r">
              <a:defRPr sz="900">
                <a:solidFill>
                  <a:schemeClr val="accent5"/>
                </a:solidFill>
              </a:defRPr>
            </a:lvl1pPr>
          </a:lstStyle>
          <a:p>
            <a:r>
              <a:rPr lang="de-DE"/>
              <a:t>Arbeitsgruppe Elektrophysiologie und Rhythmologie – Deutsche Gesellschaft für Kardiologie e. V.</a:t>
            </a:r>
            <a:endParaRPr lang="de-DE" dirty="0"/>
          </a:p>
        </p:txBody>
      </p:sp>
      <p:sp>
        <p:nvSpPr>
          <p:cNvPr id="14" name="Foliennummernplatzhalter 2">
            <a:extLst>
              <a:ext uri="{FF2B5EF4-FFF2-40B4-BE49-F238E27FC236}">
                <a16:creationId xmlns:a16="http://schemas.microsoft.com/office/drawing/2014/main" id="{F94EB51F-6FEE-5074-297A-ED083DF3B1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231687" y="6699361"/>
            <a:ext cx="290513" cy="226903"/>
          </a:xfrm>
          <a:prstGeom prst="rect">
            <a:avLst/>
          </a:prstGeom>
        </p:spPr>
        <p:txBody>
          <a:bodyPr vert="horz" wrap="none" lIns="0" tIns="0" rIns="0" bIns="0" rtlCol="0" anchor="ctr" anchorCtr="0">
            <a:noAutofit/>
          </a:bodyPr>
          <a:lstStyle>
            <a:lvl1pPr>
              <a:defRPr lang="de-DE" sz="900" smtClean="0">
                <a:solidFill>
                  <a:schemeClr val="accent5"/>
                </a:solidFill>
              </a:defRPr>
            </a:lvl1pPr>
          </a:lstStyle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8EDE0F4D-23BA-EA53-B5E2-3BB4A6E0F0BB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276225" y="6699359"/>
            <a:ext cx="797985" cy="226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8747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5" r:id="rId2"/>
    <p:sldLayoutId id="2147483689" r:id="rId3"/>
    <p:sldLayoutId id="2147483711" r:id="rId4"/>
    <p:sldLayoutId id="2147483686" r:id="rId5"/>
    <p:sldLayoutId id="2147483687" r:id="rId6"/>
    <p:sldLayoutId id="2147483701" r:id="rId7"/>
    <p:sldLayoutId id="2147483702" r:id="rId8"/>
  </p:sldLayoutIdLst>
  <p:hf hd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400" b="0" kern="1200">
          <a:solidFill>
            <a:srgbClr val="CE134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000"/>
        </a:spcBef>
        <a:spcAft>
          <a:spcPts val="600"/>
        </a:spcAft>
        <a:buFontTx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Tx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Tx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Tx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Tx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268" userDrawn="1">
          <p15:clr>
            <a:srgbClr val="F26B43"/>
          </p15:clr>
        </p15:guide>
        <p15:guide id="2" pos="364" userDrawn="1">
          <p15:clr>
            <a:srgbClr val="F26B43"/>
          </p15:clr>
        </p15:guide>
        <p15:guide id="3" pos="174" userDrawn="1">
          <p15:clr>
            <a:srgbClr val="A4A3A4"/>
          </p15:clr>
        </p15:guide>
        <p15:guide id="4" pos="4031" userDrawn="1">
          <p15:clr>
            <a:srgbClr val="F26B43"/>
          </p15:clr>
        </p15:guide>
        <p15:guide id="5" pos="7887" userDrawn="1">
          <p15:clr>
            <a:srgbClr val="A4A3A4"/>
          </p15:clr>
        </p15:guide>
        <p15:guide id="6" pos="6707" userDrawn="1">
          <p15:clr>
            <a:srgbClr val="A4A3A4"/>
          </p15:clr>
        </p15:guide>
        <p15:guide id="7" pos="7705" userDrawn="1">
          <p15:clr>
            <a:srgbClr val="F26B43"/>
          </p15:clr>
        </p15:guide>
        <p15:guide id="8" pos="1355" userDrawn="1">
          <p15:clr>
            <a:srgbClr val="A4A3A4"/>
          </p15:clr>
        </p15:guide>
        <p15:guide id="9" pos="2693" userDrawn="1">
          <p15:clr>
            <a:srgbClr val="A4A3A4"/>
          </p15:clr>
        </p15:guide>
        <p15:guide id="10" pos="5369" userDrawn="1">
          <p15:clr>
            <a:srgbClr val="A4A3A4"/>
          </p15:clr>
        </p15:guide>
        <p15:guide id="13" orient="horz" pos="2149" userDrawn="1">
          <p15:clr>
            <a:srgbClr val="A4A3A4"/>
          </p15:clr>
        </p15:guide>
        <p15:guide id="14" orient="horz" pos="315" userDrawn="1">
          <p15:clr>
            <a:srgbClr val="F26B43"/>
          </p15:clr>
        </p15:guide>
        <p15:guide id="15" orient="horz" pos="958" userDrawn="1">
          <p15:clr>
            <a:srgbClr val="A4A3A4"/>
          </p15:clr>
        </p15:guide>
        <p15:guide id="16" orient="horz" pos="4220" userDrawn="1">
          <p15:clr>
            <a:srgbClr val="F26B43"/>
          </p15:clr>
        </p15:guide>
        <p15:guide id="17" orient="horz" pos="149" userDrawn="1">
          <p15:clr>
            <a:srgbClr val="A4A3A4"/>
          </p15:clr>
        </p15:guide>
        <p15:guide id="18" orient="horz" pos="4363" userDrawn="1">
          <p15:clr>
            <a:srgbClr val="A4A3A4"/>
          </p15:clr>
        </p15:guide>
        <p15:guide id="19" orient="horz" pos="3553" userDrawn="1">
          <p15:clr>
            <a:srgbClr val="F26B43"/>
          </p15:clr>
        </p15:guide>
        <p15:guide id="20" pos="4167" userDrawn="1">
          <p15:clr>
            <a:srgbClr val="A4A3A4"/>
          </p15:clr>
        </p15:guide>
        <p15:guide id="21" pos="3912" userDrawn="1">
          <p15:clr>
            <a:srgbClr val="A4A3A4"/>
          </p15:clr>
        </p15:guide>
        <p15:guide id="22" orient="horz" pos="1601" userDrawn="1">
          <p15:clr>
            <a:srgbClr val="F26B43"/>
          </p15:clr>
        </p15:guide>
        <p15:guide id="23" orient="horz" pos="2910" userDrawn="1">
          <p15:clr>
            <a:srgbClr val="F26B43"/>
          </p15:clr>
        </p15:guide>
        <p15:guide id="24" orient="horz" pos="2386" userDrawn="1">
          <p15:clr>
            <a:srgbClr val="A4A3A4"/>
          </p15:clr>
        </p15:guide>
        <p15:guide id="25" orient="horz" pos="1267" userDrawn="1">
          <p15:clr>
            <a:srgbClr val="F26B43"/>
          </p15:clr>
        </p15:guide>
        <p15:guide id="26" pos="674" userDrawn="1">
          <p15:clr>
            <a:srgbClr val="F26B43"/>
          </p15:clr>
        </p15:guide>
        <p15:guide id="27" pos="2013" userDrawn="1">
          <p15:clr>
            <a:srgbClr val="F26B43"/>
          </p15:clr>
        </p15:guide>
        <p15:guide id="28" pos="3351" userDrawn="1">
          <p15:clr>
            <a:srgbClr val="F26B43"/>
          </p15:clr>
        </p15:guide>
        <p15:guide id="29" pos="4711" userDrawn="1">
          <p15:clr>
            <a:srgbClr val="F26B43"/>
          </p15:clr>
        </p15:guide>
        <p15:guide id="30" pos="6049" userDrawn="1">
          <p15:clr>
            <a:srgbClr val="F26B43"/>
          </p15:clr>
        </p15:guide>
        <p15:guide id="31" pos="7388" userDrawn="1">
          <p15:clr>
            <a:srgbClr val="F26B43"/>
          </p15:clr>
        </p15:guide>
        <p15:guide id="32" orient="horz" pos="4059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platzhalter 35">
            <a:extLst>
              <a:ext uri="{FF2B5EF4-FFF2-40B4-BE49-F238E27FC236}">
                <a16:creationId xmlns:a16="http://schemas.microsoft.com/office/drawing/2014/main" id="{9A322964-3F85-EFA5-7EBB-E81CE7E02D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976" y="499952"/>
            <a:ext cx="9577389" cy="102087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 dirty="0"/>
              <a:t>Headline Weiß, Arial Regular 24pt</a:t>
            </a:r>
            <a:br>
              <a:rPr lang="de-DE" dirty="0"/>
            </a:br>
            <a:r>
              <a:rPr lang="de-DE" dirty="0"/>
              <a:t>(Maximal zwei Zeilen)</a:t>
            </a:r>
          </a:p>
        </p:txBody>
      </p:sp>
      <p:sp>
        <p:nvSpPr>
          <p:cNvPr id="11" name="Textplatzhalter 36">
            <a:extLst>
              <a:ext uri="{FF2B5EF4-FFF2-40B4-BE49-F238E27FC236}">
                <a16:creationId xmlns:a16="http://schemas.microsoft.com/office/drawing/2014/main" id="{E0E73F85-14C6-2FD8-9596-1D83734170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9976" y="2011475"/>
            <a:ext cx="9577388" cy="443187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16pt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Zweite Ebene</a:t>
            </a:r>
          </a:p>
          <a:p>
            <a:pPr marL="9144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Dritte Ebene 14pt</a:t>
            </a:r>
          </a:p>
          <a:p>
            <a:pPr marL="1371600" marR="0" lvl="3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Vierte Ebene</a:t>
            </a:r>
          </a:p>
          <a:p>
            <a:pPr marL="1828800" marR="0" lvl="4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Fünfte Ebene 12pt</a:t>
            </a:r>
          </a:p>
        </p:txBody>
      </p:sp>
      <p:sp>
        <p:nvSpPr>
          <p:cNvPr id="2" name="Freihandform: Form 1">
            <a:extLst>
              <a:ext uri="{FF2B5EF4-FFF2-40B4-BE49-F238E27FC236}">
                <a16:creationId xmlns:a16="http://schemas.microsoft.com/office/drawing/2014/main" id="{18437540-D76F-2D38-9640-F7B58E3C6995}"/>
              </a:ext>
            </a:extLst>
          </p:cNvPr>
          <p:cNvSpPr>
            <a:spLocks/>
          </p:cNvSpPr>
          <p:nvPr userDrawn="1"/>
        </p:nvSpPr>
        <p:spPr>
          <a:xfrm>
            <a:off x="276225" y="6699361"/>
            <a:ext cx="226903" cy="226903"/>
          </a:xfrm>
          <a:custGeom>
            <a:avLst/>
            <a:gdLst>
              <a:gd name="connsiteX0" fmla="*/ 0 w 1022273"/>
              <a:gd name="connsiteY0" fmla="*/ 0 h 1022273"/>
              <a:gd name="connsiteX1" fmla="*/ 0 w 1022273"/>
              <a:gd name="connsiteY1" fmla="*/ 1022273 h 1022273"/>
              <a:gd name="connsiteX2" fmla="*/ 1022273 w 1022273"/>
              <a:gd name="connsiteY2" fmla="*/ 1022273 h 1022273"/>
              <a:gd name="connsiteX3" fmla="*/ 1022273 w 1022273"/>
              <a:gd name="connsiteY3" fmla="*/ 0 h 1022273"/>
              <a:gd name="connsiteX4" fmla="*/ 0 w 1022273"/>
              <a:gd name="connsiteY4" fmla="*/ 0 h 1022273"/>
              <a:gd name="connsiteX5" fmla="*/ 870575 w 1022273"/>
              <a:gd name="connsiteY5" fmla="*/ 781159 h 1022273"/>
              <a:gd name="connsiteX6" fmla="*/ 820429 w 1022273"/>
              <a:gd name="connsiteY6" fmla="*/ 816193 h 1022273"/>
              <a:gd name="connsiteX7" fmla="*/ 816422 w 1022273"/>
              <a:gd name="connsiteY7" fmla="*/ 818025 h 1022273"/>
              <a:gd name="connsiteX8" fmla="*/ 647779 w 1022273"/>
              <a:gd name="connsiteY8" fmla="*/ 847906 h 1022273"/>
              <a:gd name="connsiteX9" fmla="*/ 290688 w 1022273"/>
              <a:gd name="connsiteY9" fmla="*/ 740401 h 1022273"/>
              <a:gd name="connsiteX10" fmla="*/ 287826 w 1022273"/>
              <a:gd name="connsiteY10" fmla="*/ 737768 h 1022273"/>
              <a:gd name="connsiteX11" fmla="*/ 285765 w 1022273"/>
              <a:gd name="connsiteY11" fmla="*/ 740974 h 1022273"/>
              <a:gd name="connsiteX12" fmla="*/ 226574 w 1022273"/>
              <a:gd name="connsiteY12" fmla="*/ 784708 h 1022273"/>
              <a:gd name="connsiteX13" fmla="*/ 215011 w 1022273"/>
              <a:gd name="connsiteY13" fmla="*/ 785624 h 1022273"/>
              <a:gd name="connsiteX14" fmla="*/ 153072 w 1022273"/>
              <a:gd name="connsiteY14" fmla="*/ 758261 h 1022273"/>
              <a:gd name="connsiteX15" fmla="*/ 149294 w 1022273"/>
              <a:gd name="connsiteY15" fmla="*/ 754369 h 1022273"/>
              <a:gd name="connsiteX16" fmla="*/ 147691 w 1022273"/>
              <a:gd name="connsiteY16" fmla="*/ 750362 h 1022273"/>
              <a:gd name="connsiteX17" fmla="*/ 147691 w 1022273"/>
              <a:gd name="connsiteY17" fmla="*/ 610570 h 1022273"/>
              <a:gd name="connsiteX18" fmla="*/ 147004 w 1022273"/>
              <a:gd name="connsiteY18" fmla="*/ 609654 h 1022273"/>
              <a:gd name="connsiteX19" fmla="*/ 106131 w 1022273"/>
              <a:gd name="connsiteY19" fmla="*/ 454522 h 1022273"/>
              <a:gd name="connsiteX20" fmla="*/ 229551 w 1022273"/>
              <a:gd name="connsiteY20" fmla="*/ 243060 h 1022273"/>
              <a:gd name="connsiteX21" fmla="*/ 242144 w 1022273"/>
              <a:gd name="connsiteY21" fmla="*/ 238366 h 1022273"/>
              <a:gd name="connsiteX22" fmla="*/ 256341 w 1022273"/>
              <a:gd name="connsiteY22" fmla="*/ 244778 h 1022273"/>
              <a:gd name="connsiteX23" fmla="*/ 254624 w 1022273"/>
              <a:gd name="connsiteY23" fmla="*/ 271683 h 1022273"/>
              <a:gd name="connsiteX24" fmla="*/ 143684 w 1022273"/>
              <a:gd name="connsiteY24" fmla="*/ 460819 h 1022273"/>
              <a:gd name="connsiteX25" fmla="*/ 181122 w 1022273"/>
              <a:gd name="connsiteY25" fmla="*/ 591222 h 1022273"/>
              <a:gd name="connsiteX26" fmla="*/ 185816 w 1022273"/>
              <a:gd name="connsiteY26" fmla="*/ 596603 h 1022273"/>
              <a:gd name="connsiteX27" fmla="*/ 185816 w 1022273"/>
              <a:gd name="connsiteY27" fmla="*/ 736508 h 1022273"/>
              <a:gd name="connsiteX28" fmla="*/ 187190 w 1022273"/>
              <a:gd name="connsiteY28" fmla="*/ 737424 h 1022273"/>
              <a:gd name="connsiteX29" fmla="*/ 215011 w 1022273"/>
              <a:gd name="connsiteY29" fmla="*/ 747728 h 1022273"/>
              <a:gd name="connsiteX30" fmla="*/ 220620 w 1022273"/>
              <a:gd name="connsiteY30" fmla="*/ 747270 h 1022273"/>
              <a:gd name="connsiteX31" fmla="*/ 260234 w 1022273"/>
              <a:gd name="connsiteY31" fmla="*/ 710176 h 1022273"/>
              <a:gd name="connsiteX32" fmla="*/ 261264 w 1022273"/>
              <a:gd name="connsiteY32" fmla="*/ 708344 h 1022273"/>
              <a:gd name="connsiteX33" fmla="*/ 260005 w 1022273"/>
              <a:gd name="connsiteY33" fmla="*/ 706627 h 1022273"/>
              <a:gd name="connsiteX34" fmla="*/ 253135 w 1022273"/>
              <a:gd name="connsiteY34" fmla="*/ 697010 h 1022273"/>
              <a:gd name="connsiteX35" fmla="*/ 228635 w 1022273"/>
              <a:gd name="connsiteY35" fmla="*/ 622363 h 1022273"/>
              <a:gd name="connsiteX36" fmla="*/ 228978 w 1022273"/>
              <a:gd name="connsiteY36" fmla="*/ 621561 h 1022273"/>
              <a:gd name="connsiteX37" fmla="*/ 229894 w 1022273"/>
              <a:gd name="connsiteY37" fmla="*/ 621218 h 1022273"/>
              <a:gd name="connsiteX38" fmla="*/ 283132 w 1022273"/>
              <a:gd name="connsiteY38" fmla="*/ 629347 h 1022273"/>
              <a:gd name="connsiteX39" fmla="*/ 358007 w 1022273"/>
              <a:gd name="connsiteY39" fmla="*/ 604960 h 1022273"/>
              <a:gd name="connsiteX40" fmla="*/ 395445 w 1022273"/>
              <a:gd name="connsiteY40" fmla="*/ 450286 h 1022273"/>
              <a:gd name="connsiteX41" fmla="*/ 398994 w 1022273"/>
              <a:gd name="connsiteY41" fmla="*/ 348390 h 1022273"/>
              <a:gd name="connsiteX42" fmla="*/ 399223 w 1022273"/>
              <a:gd name="connsiteY42" fmla="*/ 347016 h 1022273"/>
              <a:gd name="connsiteX43" fmla="*/ 398422 w 1022273"/>
              <a:gd name="connsiteY43" fmla="*/ 345872 h 1022273"/>
              <a:gd name="connsiteX44" fmla="*/ 325607 w 1022273"/>
              <a:gd name="connsiteY44" fmla="*/ 249128 h 1022273"/>
              <a:gd name="connsiteX45" fmla="*/ 321027 w 1022273"/>
              <a:gd name="connsiteY45" fmla="*/ 235161 h 1022273"/>
              <a:gd name="connsiteX46" fmla="*/ 327553 w 1022273"/>
              <a:gd name="connsiteY46" fmla="*/ 222223 h 1022273"/>
              <a:gd name="connsiteX47" fmla="*/ 339918 w 1022273"/>
              <a:gd name="connsiteY47" fmla="*/ 217644 h 1022273"/>
              <a:gd name="connsiteX48" fmla="*/ 354344 w 1022273"/>
              <a:gd name="connsiteY48" fmla="*/ 224284 h 1022273"/>
              <a:gd name="connsiteX49" fmla="*/ 365678 w 1022273"/>
              <a:gd name="connsiteY49" fmla="*/ 239282 h 1022273"/>
              <a:gd name="connsiteX50" fmla="*/ 366136 w 1022273"/>
              <a:gd name="connsiteY50" fmla="*/ 239855 h 1022273"/>
              <a:gd name="connsiteX51" fmla="*/ 408612 w 1022273"/>
              <a:gd name="connsiteY51" fmla="*/ 295725 h 1022273"/>
              <a:gd name="connsiteX52" fmla="*/ 412161 w 1022273"/>
              <a:gd name="connsiteY52" fmla="*/ 300305 h 1022273"/>
              <a:gd name="connsiteX53" fmla="*/ 414222 w 1022273"/>
              <a:gd name="connsiteY53" fmla="*/ 295038 h 1022273"/>
              <a:gd name="connsiteX54" fmla="*/ 443302 w 1022273"/>
              <a:gd name="connsiteY54" fmla="*/ 242030 h 1022273"/>
              <a:gd name="connsiteX55" fmla="*/ 444676 w 1022273"/>
              <a:gd name="connsiteY55" fmla="*/ 239969 h 1022273"/>
              <a:gd name="connsiteX56" fmla="*/ 443187 w 1022273"/>
              <a:gd name="connsiteY56" fmla="*/ 238023 h 1022273"/>
              <a:gd name="connsiteX57" fmla="*/ 409642 w 1022273"/>
              <a:gd name="connsiteY57" fmla="*/ 199440 h 1022273"/>
              <a:gd name="connsiteX58" fmla="*/ 409299 w 1022273"/>
              <a:gd name="connsiteY58" fmla="*/ 199097 h 1022273"/>
              <a:gd name="connsiteX59" fmla="*/ 405177 w 1022273"/>
              <a:gd name="connsiteY59" fmla="*/ 185243 h 1022273"/>
              <a:gd name="connsiteX60" fmla="*/ 412046 w 1022273"/>
              <a:gd name="connsiteY60" fmla="*/ 172421 h 1022273"/>
              <a:gd name="connsiteX61" fmla="*/ 424068 w 1022273"/>
              <a:gd name="connsiteY61" fmla="*/ 168070 h 1022273"/>
              <a:gd name="connsiteX62" fmla="*/ 438837 w 1022273"/>
              <a:gd name="connsiteY62" fmla="*/ 175054 h 1022273"/>
              <a:gd name="connsiteX63" fmla="*/ 440897 w 1022273"/>
              <a:gd name="connsiteY63" fmla="*/ 177344 h 1022273"/>
              <a:gd name="connsiteX64" fmla="*/ 467573 w 1022273"/>
              <a:gd name="connsiteY64" fmla="*/ 207798 h 1022273"/>
              <a:gd name="connsiteX65" fmla="*/ 469863 w 1022273"/>
              <a:gd name="connsiteY65" fmla="*/ 210545 h 1022273"/>
              <a:gd name="connsiteX66" fmla="*/ 472496 w 1022273"/>
              <a:gd name="connsiteY66" fmla="*/ 208027 h 1022273"/>
              <a:gd name="connsiteX67" fmla="*/ 519323 w 1022273"/>
              <a:gd name="connsiteY67" fmla="*/ 172879 h 1022273"/>
              <a:gd name="connsiteX68" fmla="*/ 528596 w 1022273"/>
              <a:gd name="connsiteY68" fmla="*/ 170474 h 1022273"/>
              <a:gd name="connsiteX69" fmla="*/ 545197 w 1022273"/>
              <a:gd name="connsiteY69" fmla="*/ 180206 h 1022273"/>
              <a:gd name="connsiteX70" fmla="*/ 537870 w 1022273"/>
              <a:gd name="connsiteY70" fmla="*/ 206080 h 1022273"/>
              <a:gd name="connsiteX71" fmla="*/ 433112 w 1022273"/>
              <a:gd name="connsiteY71" fmla="*/ 446279 h 1022273"/>
              <a:gd name="connsiteX72" fmla="*/ 382394 w 1022273"/>
              <a:gd name="connsiteY72" fmla="*/ 633812 h 1022273"/>
              <a:gd name="connsiteX73" fmla="*/ 286108 w 1022273"/>
              <a:gd name="connsiteY73" fmla="*/ 665983 h 1022273"/>
              <a:gd name="connsiteX74" fmla="*/ 278437 w 1022273"/>
              <a:gd name="connsiteY74" fmla="*/ 665983 h 1022273"/>
              <a:gd name="connsiteX75" fmla="*/ 281758 w 1022273"/>
              <a:gd name="connsiteY75" fmla="*/ 671021 h 1022273"/>
              <a:gd name="connsiteX76" fmla="*/ 329729 w 1022273"/>
              <a:gd name="connsiteY76" fmla="*/ 723457 h 1022273"/>
              <a:gd name="connsiteX77" fmla="*/ 535580 w 1022273"/>
              <a:gd name="connsiteY77" fmla="*/ 802454 h 1022273"/>
              <a:gd name="connsiteX78" fmla="*/ 591336 w 1022273"/>
              <a:gd name="connsiteY78" fmla="*/ 805660 h 1022273"/>
              <a:gd name="connsiteX79" fmla="*/ 673883 w 1022273"/>
              <a:gd name="connsiteY79" fmla="*/ 781732 h 1022273"/>
              <a:gd name="connsiteX80" fmla="*/ 625912 w 1022273"/>
              <a:gd name="connsiteY80" fmla="*/ 684530 h 1022273"/>
              <a:gd name="connsiteX81" fmla="*/ 510507 w 1022273"/>
              <a:gd name="connsiteY81" fmla="*/ 535008 h 1022273"/>
              <a:gd name="connsiteX82" fmla="*/ 474672 w 1022273"/>
              <a:gd name="connsiteY82" fmla="*/ 371403 h 1022273"/>
              <a:gd name="connsiteX83" fmla="*/ 474672 w 1022273"/>
              <a:gd name="connsiteY83" fmla="*/ 370945 h 1022273"/>
              <a:gd name="connsiteX84" fmla="*/ 618814 w 1022273"/>
              <a:gd name="connsiteY84" fmla="*/ 201615 h 1022273"/>
              <a:gd name="connsiteX85" fmla="*/ 620416 w 1022273"/>
              <a:gd name="connsiteY85" fmla="*/ 201386 h 1022273"/>
              <a:gd name="connsiteX86" fmla="*/ 621218 w 1022273"/>
              <a:gd name="connsiteY86" fmla="*/ 200012 h 1022273"/>
              <a:gd name="connsiteX87" fmla="*/ 678577 w 1022273"/>
              <a:gd name="connsiteY87" fmla="*/ 163261 h 1022273"/>
              <a:gd name="connsiteX88" fmla="*/ 679493 w 1022273"/>
              <a:gd name="connsiteY88" fmla="*/ 163261 h 1022273"/>
              <a:gd name="connsiteX89" fmla="*/ 753796 w 1022273"/>
              <a:gd name="connsiteY89" fmla="*/ 228749 h 1022273"/>
              <a:gd name="connsiteX90" fmla="*/ 754254 w 1022273"/>
              <a:gd name="connsiteY90" fmla="*/ 230238 h 1022273"/>
              <a:gd name="connsiteX91" fmla="*/ 764558 w 1022273"/>
              <a:gd name="connsiteY91" fmla="*/ 283704 h 1022273"/>
              <a:gd name="connsiteX92" fmla="*/ 764558 w 1022273"/>
              <a:gd name="connsiteY92" fmla="*/ 285192 h 1022273"/>
              <a:gd name="connsiteX93" fmla="*/ 765818 w 1022273"/>
              <a:gd name="connsiteY93" fmla="*/ 286108 h 1022273"/>
              <a:gd name="connsiteX94" fmla="*/ 897823 w 1022273"/>
              <a:gd name="connsiteY94" fmla="*/ 503752 h 1022273"/>
              <a:gd name="connsiteX95" fmla="*/ 899999 w 1022273"/>
              <a:gd name="connsiteY95" fmla="*/ 511766 h 1022273"/>
              <a:gd name="connsiteX96" fmla="*/ 918889 w 1022273"/>
              <a:gd name="connsiteY96" fmla="*/ 639078 h 1022273"/>
              <a:gd name="connsiteX97" fmla="*/ 870461 w 1022273"/>
              <a:gd name="connsiteY97" fmla="*/ 781045 h 1022273"/>
              <a:gd name="connsiteX98" fmla="*/ 838518 w 1022273"/>
              <a:gd name="connsiteY98" fmla="*/ 731585 h 1022273"/>
              <a:gd name="connsiteX99" fmla="*/ 804744 w 1022273"/>
              <a:gd name="connsiteY99" fmla="*/ 742004 h 1022273"/>
              <a:gd name="connsiteX100" fmla="*/ 702505 w 1022273"/>
              <a:gd name="connsiteY100" fmla="*/ 701933 h 1022273"/>
              <a:gd name="connsiteX101" fmla="*/ 647779 w 1022273"/>
              <a:gd name="connsiteY101" fmla="*/ 652473 h 1022273"/>
              <a:gd name="connsiteX102" fmla="*/ 647092 w 1022273"/>
              <a:gd name="connsiteY102" fmla="*/ 651786 h 1022273"/>
              <a:gd name="connsiteX103" fmla="*/ 639422 w 1022273"/>
              <a:gd name="connsiteY103" fmla="*/ 644116 h 1022273"/>
              <a:gd name="connsiteX104" fmla="*/ 543938 w 1022273"/>
              <a:gd name="connsiteY104" fmla="*/ 517033 h 1022273"/>
              <a:gd name="connsiteX105" fmla="*/ 512453 w 1022273"/>
              <a:gd name="connsiteY105" fmla="*/ 421091 h 1022273"/>
              <a:gd name="connsiteX106" fmla="*/ 511766 w 1022273"/>
              <a:gd name="connsiteY106" fmla="*/ 415137 h 1022273"/>
              <a:gd name="connsiteX107" fmla="*/ 517147 w 1022273"/>
              <a:gd name="connsiteY107" fmla="*/ 417771 h 1022273"/>
              <a:gd name="connsiteX108" fmla="*/ 606792 w 1022273"/>
              <a:gd name="connsiteY108" fmla="*/ 436776 h 1022273"/>
              <a:gd name="connsiteX109" fmla="*/ 681897 w 1022273"/>
              <a:gd name="connsiteY109" fmla="*/ 423266 h 1022273"/>
              <a:gd name="connsiteX110" fmla="*/ 760208 w 1022273"/>
              <a:gd name="connsiteY110" fmla="*/ 337743 h 1022273"/>
              <a:gd name="connsiteX111" fmla="*/ 761696 w 1022273"/>
              <a:gd name="connsiteY111" fmla="*/ 332247 h 1022273"/>
              <a:gd name="connsiteX112" fmla="*/ 765703 w 1022273"/>
              <a:gd name="connsiteY112" fmla="*/ 336255 h 1022273"/>
              <a:gd name="connsiteX113" fmla="*/ 860729 w 1022273"/>
              <a:gd name="connsiteY113" fmla="*/ 512682 h 1022273"/>
              <a:gd name="connsiteX114" fmla="*/ 860729 w 1022273"/>
              <a:gd name="connsiteY114" fmla="*/ 513026 h 1022273"/>
              <a:gd name="connsiteX115" fmla="*/ 860844 w 1022273"/>
              <a:gd name="connsiteY115" fmla="*/ 513140 h 1022273"/>
              <a:gd name="connsiteX116" fmla="*/ 860844 w 1022273"/>
              <a:gd name="connsiteY116" fmla="*/ 513598 h 1022273"/>
              <a:gd name="connsiteX117" fmla="*/ 864851 w 1022273"/>
              <a:gd name="connsiteY117" fmla="*/ 528024 h 1022273"/>
              <a:gd name="connsiteX118" fmla="*/ 838404 w 1022273"/>
              <a:gd name="connsiteY118" fmla="*/ 731471 h 1022273"/>
              <a:gd name="connsiteX119" fmla="*/ 667815 w 1022273"/>
              <a:gd name="connsiteY119" fmla="*/ 388004 h 1022273"/>
              <a:gd name="connsiteX120" fmla="*/ 608052 w 1022273"/>
              <a:gd name="connsiteY120" fmla="*/ 398537 h 1022273"/>
              <a:gd name="connsiteX121" fmla="*/ 514400 w 1022273"/>
              <a:gd name="connsiteY121" fmla="*/ 370258 h 1022273"/>
              <a:gd name="connsiteX122" fmla="*/ 513369 w 1022273"/>
              <a:gd name="connsiteY122" fmla="*/ 369113 h 1022273"/>
              <a:gd name="connsiteX123" fmla="*/ 513598 w 1022273"/>
              <a:gd name="connsiteY123" fmla="*/ 367625 h 1022273"/>
              <a:gd name="connsiteX124" fmla="*/ 632552 w 1022273"/>
              <a:gd name="connsiteY124" fmla="*/ 238939 h 1022273"/>
              <a:gd name="connsiteX125" fmla="*/ 646634 w 1022273"/>
              <a:gd name="connsiteY125" fmla="*/ 238939 h 1022273"/>
              <a:gd name="connsiteX126" fmla="*/ 651099 w 1022273"/>
              <a:gd name="connsiteY126" fmla="*/ 226116 h 1022273"/>
              <a:gd name="connsiteX127" fmla="*/ 679264 w 1022273"/>
              <a:gd name="connsiteY127" fmla="*/ 201501 h 1022273"/>
              <a:gd name="connsiteX128" fmla="*/ 717847 w 1022273"/>
              <a:gd name="connsiteY128" fmla="*/ 241915 h 1022273"/>
              <a:gd name="connsiteX129" fmla="*/ 667700 w 1022273"/>
              <a:gd name="connsiteY129" fmla="*/ 388118 h 10222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</a:cxnLst>
            <a:rect l="l" t="t" r="r" b="b"/>
            <a:pathLst>
              <a:path w="1022273" h="1022273">
                <a:moveTo>
                  <a:pt x="0" y="0"/>
                </a:moveTo>
                <a:lnTo>
                  <a:pt x="0" y="1022273"/>
                </a:lnTo>
                <a:lnTo>
                  <a:pt x="1022273" y="1022273"/>
                </a:lnTo>
                <a:lnTo>
                  <a:pt x="1022273" y="0"/>
                </a:lnTo>
                <a:lnTo>
                  <a:pt x="0" y="0"/>
                </a:lnTo>
                <a:close/>
                <a:moveTo>
                  <a:pt x="870575" y="781159"/>
                </a:moveTo>
                <a:cubicBezTo>
                  <a:pt x="856951" y="794898"/>
                  <a:pt x="840121" y="806690"/>
                  <a:pt x="820429" y="816193"/>
                </a:cubicBezTo>
                <a:cubicBezTo>
                  <a:pt x="819055" y="816994"/>
                  <a:pt x="817796" y="817567"/>
                  <a:pt x="816422" y="818025"/>
                </a:cubicBezTo>
                <a:cubicBezTo>
                  <a:pt x="773145" y="837831"/>
                  <a:pt x="716473" y="847906"/>
                  <a:pt x="647779" y="847906"/>
                </a:cubicBezTo>
                <a:cubicBezTo>
                  <a:pt x="448339" y="847906"/>
                  <a:pt x="343582" y="789402"/>
                  <a:pt x="290688" y="740401"/>
                </a:cubicBezTo>
                <a:lnTo>
                  <a:pt x="287826" y="737768"/>
                </a:lnTo>
                <a:lnTo>
                  <a:pt x="285765" y="740974"/>
                </a:lnTo>
                <a:cubicBezTo>
                  <a:pt x="269049" y="766161"/>
                  <a:pt x="249128" y="780816"/>
                  <a:pt x="226574" y="784708"/>
                </a:cubicBezTo>
                <a:cubicBezTo>
                  <a:pt x="222567" y="785281"/>
                  <a:pt x="218674" y="785624"/>
                  <a:pt x="215011" y="785624"/>
                </a:cubicBezTo>
                <a:cubicBezTo>
                  <a:pt x="179519" y="785624"/>
                  <a:pt x="153301" y="758490"/>
                  <a:pt x="153072" y="758261"/>
                </a:cubicBezTo>
                <a:lnTo>
                  <a:pt x="149294" y="754369"/>
                </a:lnTo>
                <a:cubicBezTo>
                  <a:pt x="148263" y="753338"/>
                  <a:pt x="147691" y="751850"/>
                  <a:pt x="147691" y="750362"/>
                </a:cubicBezTo>
                <a:lnTo>
                  <a:pt x="147691" y="610570"/>
                </a:lnTo>
                <a:lnTo>
                  <a:pt x="147004" y="609654"/>
                </a:lnTo>
                <a:cubicBezTo>
                  <a:pt x="111856" y="565805"/>
                  <a:pt x="96972" y="509248"/>
                  <a:pt x="106131" y="454522"/>
                </a:cubicBezTo>
                <a:cubicBezTo>
                  <a:pt x="126052" y="335453"/>
                  <a:pt x="225315" y="246724"/>
                  <a:pt x="229551" y="243060"/>
                </a:cubicBezTo>
                <a:cubicBezTo>
                  <a:pt x="233100" y="239969"/>
                  <a:pt x="237565" y="238366"/>
                  <a:pt x="242144" y="238366"/>
                </a:cubicBezTo>
                <a:cubicBezTo>
                  <a:pt x="247640" y="238366"/>
                  <a:pt x="252792" y="240656"/>
                  <a:pt x="256341" y="244778"/>
                </a:cubicBezTo>
                <a:cubicBezTo>
                  <a:pt x="263210" y="252677"/>
                  <a:pt x="262524" y="264699"/>
                  <a:pt x="254624" y="271683"/>
                </a:cubicBezTo>
                <a:cubicBezTo>
                  <a:pt x="250846" y="275117"/>
                  <a:pt x="160857" y="357549"/>
                  <a:pt x="143684" y="460819"/>
                </a:cubicBezTo>
                <a:cubicBezTo>
                  <a:pt x="133036" y="524704"/>
                  <a:pt x="162575" y="569927"/>
                  <a:pt x="181122" y="591222"/>
                </a:cubicBezTo>
                <a:lnTo>
                  <a:pt x="185816" y="596603"/>
                </a:lnTo>
                <a:lnTo>
                  <a:pt x="185816" y="736508"/>
                </a:lnTo>
                <a:lnTo>
                  <a:pt x="187190" y="737424"/>
                </a:lnTo>
                <a:cubicBezTo>
                  <a:pt x="193716" y="742118"/>
                  <a:pt x="203791" y="747728"/>
                  <a:pt x="215011" y="747728"/>
                </a:cubicBezTo>
                <a:cubicBezTo>
                  <a:pt x="216842" y="747728"/>
                  <a:pt x="218789" y="747499"/>
                  <a:pt x="220620" y="747270"/>
                </a:cubicBezTo>
                <a:cubicBezTo>
                  <a:pt x="234474" y="744752"/>
                  <a:pt x="248212" y="732043"/>
                  <a:pt x="260234" y="710176"/>
                </a:cubicBezTo>
                <a:lnTo>
                  <a:pt x="261264" y="708344"/>
                </a:lnTo>
                <a:lnTo>
                  <a:pt x="260005" y="706627"/>
                </a:lnTo>
                <a:cubicBezTo>
                  <a:pt x="257600" y="703307"/>
                  <a:pt x="255311" y="700101"/>
                  <a:pt x="253135" y="697010"/>
                </a:cubicBezTo>
                <a:cubicBezTo>
                  <a:pt x="238252" y="675142"/>
                  <a:pt x="229780" y="649268"/>
                  <a:pt x="228635" y="622363"/>
                </a:cubicBezTo>
                <a:cubicBezTo>
                  <a:pt x="228635" y="622019"/>
                  <a:pt x="228635" y="621790"/>
                  <a:pt x="228978" y="621561"/>
                </a:cubicBezTo>
                <a:cubicBezTo>
                  <a:pt x="229207" y="621332"/>
                  <a:pt x="229551" y="621218"/>
                  <a:pt x="229894" y="621218"/>
                </a:cubicBezTo>
                <a:cubicBezTo>
                  <a:pt x="240084" y="624309"/>
                  <a:pt x="260005" y="629347"/>
                  <a:pt x="283132" y="629347"/>
                </a:cubicBezTo>
                <a:cubicBezTo>
                  <a:pt x="313013" y="629347"/>
                  <a:pt x="338201" y="621103"/>
                  <a:pt x="358007" y="604960"/>
                </a:cubicBezTo>
                <a:cubicBezTo>
                  <a:pt x="390408" y="578284"/>
                  <a:pt x="403002" y="526306"/>
                  <a:pt x="395445" y="450286"/>
                </a:cubicBezTo>
                <a:cubicBezTo>
                  <a:pt x="391896" y="414336"/>
                  <a:pt x="393041" y="379989"/>
                  <a:pt x="398994" y="348390"/>
                </a:cubicBezTo>
                <a:lnTo>
                  <a:pt x="399223" y="347016"/>
                </a:lnTo>
                <a:lnTo>
                  <a:pt x="398422" y="345872"/>
                </a:lnTo>
                <a:cubicBezTo>
                  <a:pt x="372548" y="308663"/>
                  <a:pt x="326065" y="249586"/>
                  <a:pt x="325607" y="249128"/>
                </a:cubicBezTo>
                <a:cubicBezTo>
                  <a:pt x="322287" y="245236"/>
                  <a:pt x="320569" y="240313"/>
                  <a:pt x="321027" y="235161"/>
                </a:cubicBezTo>
                <a:cubicBezTo>
                  <a:pt x="321371" y="230123"/>
                  <a:pt x="323775" y="225544"/>
                  <a:pt x="327553" y="222223"/>
                </a:cubicBezTo>
                <a:cubicBezTo>
                  <a:pt x="330988" y="219247"/>
                  <a:pt x="335453" y="217644"/>
                  <a:pt x="339918" y="217644"/>
                </a:cubicBezTo>
                <a:cubicBezTo>
                  <a:pt x="345528" y="217644"/>
                  <a:pt x="350680" y="220048"/>
                  <a:pt x="354344" y="224284"/>
                </a:cubicBezTo>
                <a:cubicBezTo>
                  <a:pt x="354916" y="224971"/>
                  <a:pt x="359725" y="231268"/>
                  <a:pt x="365678" y="239282"/>
                </a:cubicBezTo>
                <a:lnTo>
                  <a:pt x="366136" y="239855"/>
                </a:lnTo>
                <a:cubicBezTo>
                  <a:pt x="376784" y="254051"/>
                  <a:pt x="392927" y="275346"/>
                  <a:pt x="408612" y="295725"/>
                </a:cubicBezTo>
                <a:lnTo>
                  <a:pt x="412161" y="300305"/>
                </a:lnTo>
                <a:lnTo>
                  <a:pt x="414222" y="295038"/>
                </a:lnTo>
                <a:cubicBezTo>
                  <a:pt x="421892" y="276148"/>
                  <a:pt x="431738" y="258287"/>
                  <a:pt x="443302" y="242030"/>
                </a:cubicBezTo>
                <a:lnTo>
                  <a:pt x="444676" y="239969"/>
                </a:lnTo>
                <a:lnTo>
                  <a:pt x="443187" y="238023"/>
                </a:lnTo>
                <a:cubicBezTo>
                  <a:pt x="431280" y="223254"/>
                  <a:pt x="415710" y="206080"/>
                  <a:pt x="409642" y="199440"/>
                </a:cubicBezTo>
                <a:lnTo>
                  <a:pt x="409299" y="199097"/>
                </a:lnTo>
                <a:cubicBezTo>
                  <a:pt x="406207" y="195204"/>
                  <a:pt x="404719" y="190281"/>
                  <a:pt x="405177" y="185243"/>
                </a:cubicBezTo>
                <a:cubicBezTo>
                  <a:pt x="405635" y="180206"/>
                  <a:pt x="408154" y="175626"/>
                  <a:pt x="412046" y="172421"/>
                </a:cubicBezTo>
                <a:cubicBezTo>
                  <a:pt x="415481" y="169673"/>
                  <a:pt x="419717" y="168070"/>
                  <a:pt x="424068" y="168070"/>
                </a:cubicBezTo>
                <a:cubicBezTo>
                  <a:pt x="429792" y="168070"/>
                  <a:pt x="435173" y="170703"/>
                  <a:pt x="438837" y="175054"/>
                </a:cubicBezTo>
                <a:cubicBezTo>
                  <a:pt x="439066" y="175283"/>
                  <a:pt x="439753" y="176084"/>
                  <a:pt x="440897" y="177344"/>
                </a:cubicBezTo>
                <a:cubicBezTo>
                  <a:pt x="445248" y="182038"/>
                  <a:pt x="456926" y="194517"/>
                  <a:pt x="467573" y="207798"/>
                </a:cubicBezTo>
                <a:lnTo>
                  <a:pt x="469863" y="210545"/>
                </a:lnTo>
                <a:lnTo>
                  <a:pt x="472496" y="208027"/>
                </a:lnTo>
                <a:cubicBezTo>
                  <a:pt x="490815" y="190281"/>
                  <a:pt x="507988" y="179175"/>
                  <a:pt x="519323" y="172879"/>
                </a:cubicBezTo>
                <a:cubicBezTo>
                  <a:pt x="522185" y="171276"/>
                  <a:pt x="525390" y="170474"/>
                  <a:pt x="528596" y="170474"/>
                </a:cubicBezTo>
                <a:cubicBezTo>
                  <a:pt x="535466" y="170474"/>
                  <a:pt x="541877" y="174252"/>
                  <a:pt x="545197" y="180206"/>
                </a:cubicBezTo>
                <a:cubicBezTo>
                  <a:pt x="550349" y="189365"/>
                  <a:pt x="547029" y="200928"/>
                  <a:pt x="537870" y="206080"/>
                </a:cubicBezTo>
                <a:cubicBezTo>
                  <a:pt x="509247" y="221880"/>
                  <a:pt x="417198" y="286108"/>
                  <a:pt x="433112" y="446279"/>
                </a:cubicBezTo>
                <a:cubicBezTo>
                  <a:pt x="441928" y="534550"/>
                  <a:pt x="424869" y="597633"/>
                  <a:pt x="382394" y="633812"/>
                </a:cubicBezTo>
                <a:cubicBezTo>
                  <a:pt x="351138" y="660373"/>
                  <a:pt x="312784" y="665983"/>
                  <a:pt x="286108" y="665983"/>
                </a:cubicBezTo>
                <a:lnTo>
                  <a:pt x="278437" y="665983"/>
                </a:lnTo>
                <a:cubicBezTo>
                  <a:pt x="278437" y="665983"/>
                  <a:pt x="281758" y="671021"/>
                  <a:pt x="281758" y="671021"/>
                </a:cubicBezTo>
                <a:cubicBezTo>
                  <a:pt x="294122" y="690140"/>
                  <a:pt x="310265" y="707772"/>
                  <a:pt x="329729" y="723457"/>
                </a:cubicBezTo>
                <a:cubicBezTo>
                  <a:pt x="363961" y="751163"/>
                  <a:pt x="427502" y="787227"/>
                  <a:pt x="535580" y="802454"/>
                </a:cubicBezTo>
                <a:cubicBezTo>
                  <a:pt x="556188" y="804515"/>
                  <a:pt x="574964" y="805660"/>
                  <a:pt x="591336" y="805660"/>
                </a:cubicBezTo>
                <a:cubicBezTo>
                  <a:pt x="655794" y="805660"/>
                  <a:pt x="670448" y="788944"/>
                  <a:pt x="673883" y="781732"/>
                </a:cubicBezTo>
                <a:cubicBezTo>
                  <a:pt x="684187" y="759521"/>
                  <a:pt x="654534" y="715442"/>
                  <a:pt x="625912" y="684530"/>
                </a:cubicBezTo>
                <a:cubicBezTo>
                  <a:pt x="576911" y="636674"/>
                  <a:pt x="538099" y="586413"/>
                  <a:pt x="510507" y="535008"/>
                </a:cubicBezTo>
                <a:cubicBezTo>
                  <a:pt x="480625" y="479366"/>
                  <a:pt x="468604" y="424297"/>
                  <a:pt x="474672" y="371403"/>
                </a:cubicBezTo>
                <a:lnTo>
                  <a:pt x="474672" y="370945"/>
                </a:lnTo>
                <a:cubicBezTo>
                  <a:pt x="487838" y="259776"/>
                  <a:pt x="568095" y="208828"/>
                  <a:pt x="618814" y="201615"/>
                </a:cubicBezTo>
                <a:lnTo>
                  <a:pt x="620416" y="201386"/>
                </a:lnTo>
                <a:lnTo>
                  <a:pt x="621218" y="200012"/>
                </a:lnTo>
                <a:cubicBezTo>
                  <a:pt x="633812" y="177344"/>
                  <a:pt x="655221" y="163719"/>
                  <a:pt x="678577" y="163261"/>
                </a:cubicBezTo>
                <a:lnTo>
                  <a:pt x="679493" y="163261"/>
                </a:lnTo>
                <a:cubicBezTo>
                  <a:pt x="694262" y="163261"/>
                  <a:pt x="731242" y="169673"/>
                  <a:pt x="753796" y="228749"/>
                </a:cubicBezTo>
                <a:lnTo>
                  <a:pt x="754254" y="230238"/>
                </a:lnTo>
                <a:cubicBezTo>
                  <a:pt x="759864" y="249014"/>
                  <a:pt x="763299" y="267103"/>
                  <a:pt x="764558" y="283704"/>
                </a:cubicBezTo>
                <a:lnTo>
                  <a:pt x="764558" y="285192"/>
                </a:lnTo>
                <a:cubicBezTo>
                  <a:pt x="764558" y="285192"/>
                  <a:pt x="765818" y="286108"/>
                  <a:pt x="765818" y="286108"/>
                </a:cubicBezTo>
                <a:cubicBezTo>
                  <a:pt x="843556" y="344612"/>
                  <a:pt x="881909" y="447538"/>
                  <a:pt x="897823" y="503752"/>
                </a:cubicBezTo>
                <a:cubicBezTo>
                  <a:pt x="898396" y="505698"/>
                  <a:pt x="899312" y="508561"/>
                  <a:pt x="899999" y="511766"/>
                </a:cubicBezTo>
                <a:cubicBezTo>
                  <a:pt x="911906" y="556303"/>
                  <a:pt x="918660" y="601411"/>
                  <a:pt x="918889" y="639078"/>
                </a:cubicBezTo>
                <a:cubicBezTo>
                  <a:pt x="918889" y="669303"/>
                  <a:pt x="919118" y="732387"/>
                  <a:pt x="870461" y="781045"/>
                </a:cubicBezTo>
                <a:close/>
                <a:moveTo>
                  <a:pt x="838518" y="731585"/>
                </a:moveTo>
                <a:cubicBezTo>
                  <a:pt x="829473" y="738455"/>
                  <a:pt x="818139" y="742004"/>
                  <a:pt x="804744" y="742004"/>
                </a:cubicBezTo>
                <a:cubicBezTo>
                  <a:pt x="778411" y="742004"/>
                  <a:pt x="744065" y="728494"/>
                  <a:pt x="702505" y="701933"/>
                </a:cubicBezTo>
                <a:cubicBezTo>
                  <a:pt x="682927" y="685790"/>
                  <a:pt x="664495" y="669074"/>
                  <a:pt x="647779" y="652473"/>
                </a:cubicBezTo>
                <a:lnTo>
                  <a:pt x="647092" y="651786"/>
                </a:lnTo>
                <a:cubicBezTo>
                  <a:pt x="644230" y="648924"/>
                  <a:pt x="641711" y="646405"/>
                  <a:pt x="639422" y="644116"/>
                </a:cubicBezTo>
                <a:cubicBezTo>
                  <a:pt x="599007" y="602671"/>
                  <a:pt x="566836" y="559966"/>
                  <a:pt x="543938" y="517033"/>
                </a:cubicBezTo>
                <a:cubicBezTo>
                  <a:pt x="526421" y="484403"/>
                  <a:pt x="515773" y="452117"/>
                  <a:pt x="512453" y="421091"/>
                </a:cubicBezTo>
                <a:lnTo>
                  <a:pt x="511766" y="415137"/>
                </a:lnTo>
                <a:lnTo>
                  <a:pt x="517147" y="417771"/>
                </a:lnTo>
                <a:cubicBezTo>
                  <a:pt x="542106" y="430021"/>
                  <a:pt x="573934" y="436776"/>
                  <a:pt x="606792" y="436776"/>
                </a:cubicBezTo>
                <a:cubicBezTo>
                  <a:pt x="633812" y="436776"/>
                  <a:pt x="659801" y="432082"/>
                  <a:pt x="681897" y="423266"/>
                </a:cubicBezTo>
                <a:cubicBezTo>
                  <a:pt x="705138" y="413993"/>
                  <a:pt x="746240" y="390522"/>
                  <a:pt x="760208" y="337743"/>
                </a:cubicBezTo>
                <a:lnTo>
                  <a:pt x="761696" y="332247"/>
                </a:lnTo>
                <a:lnTo>
                  <a:pt x="765703" y="336255"/>
                </a:lnTo>
                <a:cubicBezTo>
                  <a:pt x="806003" y="376326"/>
                  <a:pt x="839777" y="438951"/>
                  <a:pt x="860729" y="512682"/>
                </a:cubicBezTo>
                <a:lnTo>
                  <a:pt x="860729" y="513026"/>
                </a:lnTo>
                <a:cubicBezTo>
                  <a:pt x="860729" y="513026"/>
                  <a:pt x="860844" y="513140"/>
                  <a:pt x="860844" y="513140"/>
                </a:cubicBezTo>
                <a:lnTo>
                  <a:pt x="860844" y="513598"/>
                </a:lnTo>
                <a:cubicBezTo>
                  <a:pt x="862332" y="518407"/>
                  <a:pt x="863706" y="523215"/>
                  <a:pt x="864851" y="528024"/>
                </a:cubicBezTo>
                <a:cubicBezTo>
                  <a:pt x="875842" y="576911"/>
                  <a:pt x="884543" y="695979"/>
                  <a:pt x="838404" y="731471"/>
                </a:cubicBezTo>
                <a:close/>
                <a:moveTo>
                  <a:pt x="667815" y="388004"/>
                </a:moveTo>
                <a:cubicBezTo>
                  <a:pt x="650527" y="394873"/>
                  <a:pt x="629919" y="398537"/>
                  <a:pt x="608052" y="398537"/>
                </a:cubicBezTo>
                <a:cubicBezTo>
                  <a:pt x="568324" y="398537"/>
                  <a:pt x="528940" y="386630"/>
                  <a:pt x="514400" y="370258"/>
                </a:cubicBezTo>
                <a:lnTo>
                  <a:pt x="513369" y="369113"/>
                </a:lnTo>
                <a:lnTo>
                  <a:pt x="513598" y="367625"/>
                </a:lnTo>
                <a:cubicBezTo>
                  <a:pt x="528482" y="271339"/>
                  <a:pt x="601526" y="238939"/>
                  <a:pt x="632552" y="238939"/>
                </a:cubicBezTo>
                <a:lnTo>
                  <a:pt x="646634" y="238939"/>
                </a:lnTo>
                <a:cubicBezTo>
                  <a:pt x="646634" y="238939"/>
                  <a:pt x="651099" y="226116"/>
                  <a:pt x="651099" y="226116"/>
                </a:cubicBezTo>
                <a:cubicBezTo>
                  <a:pt x="656251" y="211576"/>
                  <a:pt x="667471" y="201730"/>
                  <a:pt x="679264" y="201501"/>
                </a:cubicBezTo>
                <a:cubicBezTo>
                  <a:pt x="693575" y="201501"/>
                  <a:pt x="708115" y="216613"/>
                  <a:pt x="717847" y="241915"/>
                </a:cubicBezTo>
                <a:cubicBezTo>
                  <a:pt x="739485" y="315761"/>
                  <a:pt x="722197" y="366365"/>
                  <a:pt x="667700" y="388118"/>
                </a:cubicBezTo>
                <a:close/>
              </a:path>
            </a:pathLst>
          </a:custGeom>
          <a:solidFill>
            <a:srgbClr val="CE1442"/>
          </a:solidFill>
          <a:ln w="11442" cap="flat">
            <a:noFill/>
            <a:prstDash val="solid"/>
            <a:miter/>
          </a:ln>
        </p:spPr>
        <p:txBody>
          <a:bodyPr rtlCol="0" anchor="ctr"/>
          <a:lstStyle/>
          <a:p>
            <a:endParaRPr lang="de-DE"/>
          </a:p>
        </p:txBody>
      </p:sp>
      <p:sp>
        <p:nvSpPr>
          <p:cNvPr id="3" name="Fußzeilenplatzhalter 1">
            <a:extLst>
              <a:ext uri="{FF2B5EF4-FFF2-40B4-BE49-F238E27FC236}">
                <a16:creationId xmlns:a16="http://schemas.microsoft.com/office/drawing/2014/main" id="{40144695-4F85-9AEC-A379-B1C215EE7F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615113" y="6699361"/>
            <a:ext cx="5113337" cy="226903"/>
          </a:xfrm>
          <a:prstGeom prst="rect">
            <a:avLst/>
          </a:prstGeom>
        </p:spPr>
        <p:txBody>
          <a:bodyPr vert="horz" wrap="none" lIns="0" tIns="0" rIns="0" bIns="0" rtlCol="0" anchor="ctr" anchorCtr="0">
            <a:noAutofit/>
          </a:bodyPr>
          <a:lstStyle>
            <a:lvl1pPr algn="l">
              <a:defRPr sz="900">
                <a:solidFill>
                  <a:schemeClr val="accent5"/>
                </a:solidFill>
              </a:defRPr>
            </a:lvl1pPr>
          </a:lstStyle>
          <a:p>
            <a:pPr algn="r"/>
            <a:r>
              <a:rPr lang="de-DE" dirty="0"/>
              <a:t>Arbeitsgruppe Elektrophysiologie und Rhythmologie – Deutsche Gesellschaft für Kardiologie e. V.</a:t>
            </a:r>
          </a:p>
        </p:txBody>
      </p:sp>
      <p:sp>
        <p:nvSpPr>
          <p:cNvPr id="5" name="Foliennummernplatzhalter 2">
            <a:extLst>
              <a:ext uri="{FF2B5EF4-FFF2-40B4-BE49-F238E27FC236}">
                <a16:creationId xmlns:a16="http://schemas.microsoft.com/office/drawing/2014/main" id="{0639BB43-495C-7228-E7E7-8FAC167779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231687" y="6699361"/>
            <a:ext cx="290513" cy="226903"/>
          </a:xfrm>
          <a:prstGeom prst="rect">
            <a:avLst/>
          </a:prstGeom>
        </p:spPr>
        <p:txBody>
          <a:bodyPr vert="horz" wrap="none" lIns="0" tIns="0" rIns="0" bIns="0" rtlCol="0" anchor="ctr" anchorCtr="0">
            <a:noAutofit/>
          </a:bodyPr>
          <a:lstStyle>
            <a:lvl1pPr>
              <a:defRPr lang="de-DE" sz="900" smtClean="0">
                <a:solidFill>
                  <a:schemeClr val="accent5"/>
                </a:solidFill>
              </a:defRPr>
            </a:lvl1pPr>
          </a:lstStyle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09105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</p:sldLayoutIdLst>
  <p:hf hd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400" b="0" kern="1200">
          <a:solidFill>
            <a:srgbClr val="CE134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000"/>
        </a:spcBef>
        <a:spcAft>
          <a:spcPts val="600"/>
        </a:spcAft>
        <a:buFontTx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Tx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Tx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Tx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Tx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268">
          <p15:clr>
            <a:srgbClr val="F26B43"/>
          </p15:clr>
        </p15:guide>
        <p15:guide id="2" pos="364">
          <p15:clr>
            <a:srgbClr val="F26B43"/>
          </p15:clr>
        </p15:guide>
        <p15:guide id="3" pos="174">
          <p15:clr>
            <a:srgbClr val="A4A3A4"/>
          </p15:clr>
        </p15:guide>
        <p15:guide id="4" pos="4031">
          <p15:clr>
            <a:srgbClr val="F26B43"/>
          </p15:clr>
        </p15:guide>
        <p15:guide id="5" pos="7888">
          <p15:clr>
            <a:srgbClr val="A4A3A4"/>
          </p15:clr>
        </p15:guide>
        <p15:guide id="6" pos="6707">
          <p15:clr>
            <a:srgbClr val="A4A3A4"/>
          </p15:clr>
        </p15:guide>
        <p15:guide id="7" pos="7705">
          <p15:clr>
            <a:srgbClr val="F26B43"/>
          </p15:clr>
        </p15:guide>
        <p15:guide id="8" pos="1355">
          <p15:clr>
            <a:srgbClr val="A4A3A4"/>
          </p15:clr>
        </p15:guide>
        <p15:guide id="9" pos="2693">
          <p15:clr>
            <a:srgbClr val="A4A3A4"/>
          </p15:clr>
        </p15:guide>
        <p15:guide id="10" pos="5369">
          <p15:clr>
            <a:srgbClr val="A4A3A4"/>
          </p15:clr>
        </p15:guide>
        <p15:guide id="13" orient="horz" pos="2149">
          <p15:clr>
            <a:srgbClr val="A4A3A4"/>
          </p15:clr>
        </p15:guide>
        <p15:guide id="14" orient="horz" pos="315">
          <p15:clr>
            <a:srgbClr val="F26B43"/>
          </p15:clr>
        </p15:guide>
        <p15:guide id="15" orient="horz" pos="958">
          <p15:clr>
            <a:srgbClr val="A4A3A4"/>
          </p15:clr>
        </p15:guide>
        <p15:guide id="16" orient="horz" pos="4220">
          <p15:clr>
            <a:srgbClr val="F26B43"/>
          </p15:clr>
        </p15:guide>
        <p15:guide id="17" orient="horz" pos="149">
          <p15:clr>
            <a:srgbClr val="A4A3A4"/>
          </p15:clr>
        </p15:guide>
        <p15:guide id="18" orient="horz" pos="4363">
          <p15:clr>
            <a:srgbClr val="A4A3A4"/>
          </p15:clr>
        </p15:guide>
        <p15:guide id="19" orient="horz" pos="3553">
          <p15:clr>
            <a:srgbClr val="F26B43"/>
          </p15:clr>
        </p15:guide>
        <p15:guide id="20" pos="4167">
          <p15:clr>
            <a:srgbClr val="A4A3A4"/>
          </p15:clr>
        </p15:guide>
        <p15:guide id="21" pos="3912">
          <p15:clr>
            <a:srgbClr val="A4A3A4"/>
          </p15:clr>
        </p15:guide>
        <p15:guide id="22" orient="horz" pos="1601">
          <p15:clr>
            <a:srgbClr val="F26B43"/>
          </p15:clr>
        </p15:guide>
        <p15:guide id="23" orient="horz" pos="2910">
          <p15:clr>
            <a:srgbClr val="F26B43"/>
          </p15:clr>
        </p15:guide>
        <p15:guide id="24" orient="horz" pos="2386">
          <p15:clr>
            <a:srgbClr val="A4A3A4"/>
          </p15:clr>
        </p15:guide>
        <p15:guide id="25" orient="horz" pos="1267">
          <p15:clr>
            <a:srgbClr val="F26B43"/>
          </p15:clr>
        </p15:guide>
        <p15:guide id="26" pos="674">
          <p15:clr>
            <a:srgbClr val="F26B43"/>
          </p15:clr>
        </p15:guide>
        <p15:guide id="27" pos="2013">
          <p15:clr>
            <a:srgbClr val="F26B43"/>
          </p15:clr>
        </p15:guide>
        <p15:guide id="28" pos="3351">
          <p15:clr>
            <a:srgbClr val="F26B43"/>
          </p15:clr>
        </p15:guide>
        <p15:guide id="29" pos="4711">
          <p15:clr>
            <a:srgbClr val="F26B43"/>
          </p15:clr>
        </p15:guide>
        <p15:guide id="30" pos="6049">
          <p15:clr>
            <a:srgbClr val="F26B43"/>
          </p15:clr>
        </p15:guide>
        <p15:guide id="31" pos="7388">
          <p15:clr>
            <a:srgbClr val="F26B43"/>
          </p15:clr>
        </p15:guide>
        <p15:guide id="32" orient="horz" pos="4059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DFA6C0EC-4716-758B-4D7B-CD3D3A1BE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Untertitel 4">
            <a:extLst>
              <a:ext uri="{FF2B5EF4-FFF2-40B4-BE49-F238E27FC236}">
                <a16:creationId xmlns:a16="http://schemas.microsoft.com/office/drawing/2014/main" id="{75B8CF32-625C-379B-D58D-30A50A46D46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2824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5">
            <a:extLst>
              <a:ext uri="{FF2B5EF4-FFF2-40B4-BE49-F238E27FC236}">
                <a16:creationId xmlns:a16="http://schemas.microsoft.com/office/drawing/2014/main" id="{6B154E3D-CD12-77E7-B0FD-E7E990E3DD2B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99F6B027-7F5B-22A7-9586-81565F16D6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Bildplatzhalter 6">
            <a:extLst>
              <a:ext uri="{FF2B5EF4-FFF2-40B4-BE49-F238E27FC236}">
                <a16:creationId xmlns:a16="http://schemas.microsoft.com/office/drawing/2014/main" id="{3DC3034D-CB7D-2AC2-6894-DE617E2B597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72B23FF-4E50-CB64-62DE-C526E9268316}"/>
              </a:ext>
            </a:extLst>
          </p:cNvPr>
          <p:cNvSpPr>
            <a:spLocks noGrp="1"/>
          </p:cNvSpPr>
          <p:nvPr>
            <p:ph type="ftr" sz="quarter" idx="25"/>
          </p:nvPr>
        </p:nvSpPr>
        <p:spPr>
          <a:xfrm>
            <a:off x="6615113" y="6699361"/>
            <a:ext cx="5113337" cy="226903"/>
          </a:xfrm>
        </p:spPr>
        <p:txBody>
          <a:bodyPr/>
          <a:lstStyle/>
          <a:p>
            <a:r>
              <a:rPr lang="de-DE"/>
              <a:t>Arbeitsgruppe Elektrophysiologie und Rhythmologie – Deutsche Gesellschaft für Kardiologie e. V.</a:t>
            </a:r>
            <a:endParaRPr lang="de-DE" dirty="0"/>
          </a:p>
        </p:txBody>
      </p:sp>
      <p:sp>
        <p:nvSpPr>
          <p:cNvPr id="14" name="Textplatzhalter 13">
            <a:extLst>
              <a:ext uri="{FF2B5EF4-FFF2-40B4-BE49-F238E27FC236}">
                <a16:creationId xmlns:a16="http://schemas.microsoft.com/office/drawing/2014/main" id="{B17FFBA6-D861-8DE5-D5DF-3FCFEAAF01A7}"/>
              </a:ext>
            </a:extLst>
          </p:cNvPr>
          <p:cNvSpPr>
            <a:spLocks noGrp="1"/>
          </p:cNvSpPr>
          <p:nvPr>
            <p:ph type="body" sz="half" idx="17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5" name="Textplatzhalter 14">
            <a:extLst>
              <a:ext uri="{FF2B5EF4-FFF2-40B4-BE49-F238E27FC236}">
                <a16:creationId xmlns:a16="http://schemas.microsoft.com/office/drawing/2014/main" id="{4A516F44-C479-9473-6444-9D6B6C1E015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02AEE445-4292-8A00-353B-E4DC8AEA458F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>
          <a:xfrm>
            <a:off x="12231687" y="6699361"/>
            <a:ext cx="290513" cy="226903"/>
          </a:xfrm>
        </p:spPr>
        <p:txBody>
          <a:bodyPr/>
          <a:lstStyle/>
          <a:p>
            <a:fld id="{8DFE0F25-E07E-4CFA-AEFF-80AEA2A69D23}" type="slidenum">
              <a:rPr lang="de-DE" smtClean="0"/>
              <a:pPr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204833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1">
            <a:extLst>
              <a:ext uri="{FF2B5EF4-FFF2-40B4-BE49-F238E27FC236}">
                <a16:creationId xmlns:a16="http://schemas.microsoft.com/office/drawing/2014/main" id="{B6B56D04-7B7D-BC7A-63EA-EEBF59C51D1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A2F07F0C-FBD9-A95A-D313-01854B34701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4" name="Bildplatzhalter 3">
            <a:extLst>
              <a:ext uri="{FF2B5EF4-FFF2-40B4-BE49-F238E27FC236}">
                <a16:creationId xmlns:a16="http://schemas.microsoft.com/office/drawing/2014/main" id="{E2FB71C2-FEA9-F8E8-44A4-C503360DDDFA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5" name="Bildplatzhalter 4">
            <a:extLst>
              <a:ext uri="{FF2B5EF4-FFF2-40B4-BE49-F238E27FC236}">
                <a16:creationId xmlns:a16="http://schemas.microsoft.com/office/drawing/2014/main" id="{1CC42669-169D-DD80-E795-EC7DBF1947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/>
      </p:sp>
      <p:sp>
        <p:nvSpPr>
          <p:cNvPr id="6" name="Bildplatzhalter 5">
            <a:extLst>
              <a:ext uri="{FF2B5EF4-FFF2-40B4-BE49-F238E27FC236}">
                <a16:creationId xmlns:a16="http://schemas.microsoft.com/office/drawing/2014/main" id="{5A5635D4-50CB-A529-D3AC-7D7D2A4C5335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/>
      </p:sp>
      <p:sp>
        <p:nvSpPr>
          <p:cNvPr id="7" name="Bildplatzhalter 6">
            <a:extLst>
              <a:ext uri="{FF2B5EF4-FFF2-40B4-BE49-F238E27FC236}">
                <a16:creationId xmlns:a16="http://schemas.microsoft.com/office/drawing/2014/main" id="{E69139BE-AFB2-12D4-EEE7-36B60EB97CDA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/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AD29D42B-0040-4007-1098-4ABB9DE77A4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913950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9687FD5-A980-3EF3-C269-683E0A321A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3240DBE-E6F8-1B64-0F9D-5A36A7FDEB87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0A5B7D4-B15E-2A53-35B4-1208FB7BC4E5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0F91CE2-CC96-0B4D-637D-4A332E95D73B}"/>
              </a:ext>
            </a:extLst>
          </p:cNvPr>
          <p:cNvSpPr>
            <a:spLocks noGrp="1"/>
          </p:cNvSpPr>
          <p:nvPr>
            <p:ph type="ftr" sz="quarter" idx="27"/>
          </p:nvPr>
        </p:nvSpPr>
        <p:spPr>
          <a:xfrm>
            <a:off x="6615113" y="6699361"/>
            <a:ext cx="5113337" cy="226903"/>
          </a:xfrm>
        </p:spPr>
        <p:txBody>
          <a:bodyPr/>
          <a:lstStyle/>
          <a:p>
            <a:r>
              <a:rPr lang="de-DE"/>
              <a:t>Arbeitsgruppe Elektrophysiologie und Rhythmologie – Deutsche Gesellschaft für Kardiologie e. V.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0CC855C-DDEE-0C77-0357-952D6C061C3B}"/>
              </a:ext>
            </a:extLst>
          </p:cNvPr>
          <p:cNvSpPr>
            <a:spLocks noGrp="1"/>
          </p:cNvSpPr>
          <p:nvPr>
            <p:ph type="sldNum" sz="quarter" idx="28"/>
          </p:nvPr>
        </p:nvSpPr>
        <p:spPr>
          <a:xfrm>
            <a:off x="12231687" y="6699361"/>
            <a:ext cx="290513" cy="226903"/>
          </a:xfrm>
        </p:spPr>
        <p:txBody>
          <a:bodyPr/>
          <a:lstStyle/>
          <a:p>
            <a:fld id="{8DFE0F25-E07E-4CFA-AEFF-80AEA2A69D23}" type="slidenum">
              <a:rPr lang="de-DE" smtClean="0"/>
              <a:pPr/>
              <a:t>12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568394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9AB77CC0-5258-CBDD-AD15-9D3D0E6F9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1850D3B1-1CAD-A540-E30F-0F0C15643478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7478713" y="3599322"/>
            <a:ext cx="4249735" cy="3099928"/>
          </a:xfrm>
        </p:spPr>
        <p:txBody>
          <a:bodyPr/>
          <a:lstStyle/>
          <a:p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6BFE2E18-E61D-DD8D-E6C8-E844770FF318}"/>
              </a:ext>
            </a:extLst>
          </p:cNvPr>
          <p:cNvSpPr>
            <a:spLocks noGrp="1"/>
          </p:cNvSpPr>
          <p:nvPr>
            <p:ph type="ftr" sz="quarter" idx="27"/>
          </p:nvPr>
        </p:nvSpPr>
        <p:spPr>
          <a:xfrm>
            <a:off x="6615113" y="6699361"/>
            <a:ext cx="5113337" cy="226903"/>
          </a:xfrm>
        </p:spPr>
        <p:txBody>
          <a:bodyPr/>
          <a:lstStyle/>
          <a:p>
            <a:r>
              <a:rPr lang="de-DE"/>
              <a:t>Arbeitsgruppe Elektrophysiologie und Rhythmologie – Deutsche Gesellschaft für Kardiologie e. V.</a:t>
            </a:r>
            <a:endParaRPr 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2F7952D3-803C-621F-D755-2EB204FF0CB9}"/>
              </a:ext>
            </a:extLst>
          </p:cNvPr>
          <p:cNvSpPr>
            <a:spLocks noGrp="1"/>
          </p:cNvSpPr>
          <p:nvPr>
            <p:ph type="sldNum" sz="quarter" idx="28"/>
          </p:nvPr>
        </p:nvSpPr>
        <p:spPr>
          <a:xfrm>
            <a:off x="12231687" y="6699361"/>
            <a:ext cx="290513" cy="226903"/>
          </a:xfrm>
        </p:spPr>
        <p:txBody>
          <a:bodyPr/>
          <a:lstStyle/>
          <a:p>
            <a:fld id="{8DFE0F25-E07E-4CFA-AEFF-80AEA2A69D23}" type="slidenum">
              <a:rPr lang="de-DE" smtClean="0"/>
              <a:pPr/>
              <a:t>13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895966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>
            <a:extLst>
              <a:ext uri="{FF2B5EF4-FFF2-40B4-BE49-F238E27FC236}">
                <a16:creationId xmlns:a16="http://schemas.microsoft.com/office/drawing/2014/main" id="{249F77F4-9934-C0AA-6177-7E81AA223E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F31DD212-AC81-4A98-BEE6-98692750B12A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D16AB529-562D-3E11-9C7F-FEDAC08ACA63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>
          <a:xfrm>
            <a:off x="6615113" y="6699361"/>
            <a:ext cx="5113337" cy="226903"/>
          </a:xfrm>
        </p:spPr>
        <p:txBody>
          <a:bodyPr/>
          <a:lstStyle/>
          <a:p>
            <a:r>
              <a:rPr lang="de-DE"/>
              <a:t>Arbeitsgruppe Elektrophysiologie und Rhythmologie – Deutsche Gesellschaft für Kardiologie e. V.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35417579-7C4D-66B7-14E1-54200096D542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>
          <a:xfrm>
            <a:off x="12231687" y="6699361"/>
            <a:ext cx="290513" cy="226903"/>
          </a:xfrm>
        </p:spPr>
        <p:txBody>
          <a:bodyPr/>
          <a:lstStyle/>
          <a:p>
            <a:fld id="{8DFE0F25-E07E-4CFA-AEFF-80AEA2A69D23}" type="slidenum">
              <a:rPr lang="de-DE" smtClean="0"/>
              <a:pPr/>
              <a:t>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145341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>
            <a:extLst>
              <a:ext uri="{FF2B5EF4-FFF2-40B4-BE49-F238E27FC236}">
                <a16:creationId xmlns:a16="http://schemas.microsoft.com/office/drawing/2014/main" id="{429B3D30-3049-C3AA-0807-DBF07FC0D7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86B2BF32-2E16-4595-D73F-D040FF94F1DB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7E0AB05-FA26-5666-CC3E-F53F0823B1B5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>
          <a:xfrm>
            <a:off x="6615113" y="6699361"/>
            <a:ext cx="5113337" cy="226903"/>
          </a:xfrm>
        </p:spPr>
        <p:txBody>
          <a:bodyPr/>
          <a:lstStyle/>
          <a:p>
            <a:r>
              <a:rPr lang="de-DE"/>
              <a:t>Arbeitsgruppe Elektrophysiologie und Rhythmologie – Deutsche Gesellschaft für Kardiologie e. V.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692381C-3409-8796-1B4E-D60A863C31DF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>
          <a:xfrm>
            <a:off x="12231687" y="6699361"/>
            <a:ext cx="290513" cy="226903"/>
          </a:xfrm>
        </p:spPr>
        <p:txBody>
          <a:bodyPr/>
          <a:lstStyle/>
          <a:p>
            <a:fld id="{8DFE0F25-E07E-4CFA-AEFF-80AEA2A69D23}" type="slidenum">
              <a:rPr lang="de-DE" smtClean="0"/>
              <a:pPr/>
              <a:t>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832443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10">
            <a:extLst>
              <a:ext uri="{FF2B5EF4-FFF2-40B4-BE49-F238E27FC236}">
                <a16:creationId xmlns:a16="http://schemas.microsoft.com/office/drawing/2014/main" id="{5FE92E54-3178-EE23-9CE9-FB22F3A9322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/>
      </p:sp>
      <p:sp>
        <p:nvSpPr>
          <p:cNvPr id="10" name="Titel 9">
            <a:extLst>
              <a:ext uri="{FF2B5EF4-FFF2-40B4-BE49-F238E27FC236}">
                <a16:creationId xmlns:a16="http://schemas.microsoft.com/office/drawing/2014/main" id="{F8F0233A-3C61-E2F3-811E-7F2B7FF2CE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37C13A6B-850C-5EBE-B3A4-6DFE4C7A8097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3105961A-63A0-E7A8-D688-E79106C3075E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9ADA3F2-F63E-8195-2A6F-1FCDA7E9C5E4}"/>
              </a:ext>
            </a:extLst>
          </p:cNvPr>
          <p:cNvSpPr>
            <a:spLocks noGrp="1"/>
          </p:cNvSpPr>
          <p:nvPr>
            <p:ph type="ftr" sz="quarter" idx="25"/>
          </p:nvPr>
        </p:nvSpPr>
        <p:spPr>
          <a:xfrm>
            <a:off x="6615113" y="6699361"/>
            <a:ext cx="5113337" cy="226903"/>
          </a:xfrm>
        </p:spPr>
        <p:txBody>
          <a:bodyPr/>
          <a:lstStyle/>
          <a:p>
            <a:r>
              <a:rPr lang="de-DE"/>
              <a:t>Arbeitsgruppe Elektrophysiologie und Rhythmologie – Deutsche Gesellschaft für Kardiologie e. V.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F1CDD2EC-EC44-8DF2-5CFD-8593CC975F7E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>
          <a:xfrm>
            <a:off x="12231687" y="6699361"/>
            <a:ext cx="290513" cy="226903"/>
          </a:xfrm>
        </p:spPr>
        <p:txBody>
          <a:bodyPr/>
          <a:lstStyle/>
          <a:p>
            <a:fld id="{8DFE0F25-E07E-4CFA-AEFF-80AEA2A69D23}" type="slidenum">
              <a:rPr lang="de-DE" smtClean="0"/>
              <a:pPr/>
              <a:t>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060596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platzhalter 14">
            <a:extLst>
              <a:ext uri="{FF2B5EF4-FFF2-40B4-BE49-F238E27FC236}">
                <a16:creationId xmlns:a16="http://schemas.microsoft.com/office/drawing/2014/main" id="{50F27441-C1C5-E7A7-7BAF-BEE0E198A58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12C62CB-2538-8D89-745B-6088DAF95D3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4" name="Titel 13">
            <a:extLst>
              <a:ext uri="{FF2B5EF4-FFF2-40B4-BE49-F238E27FC236}">
                <a16:creationId xmlns:a16="http://schemas.microsoft.com/office/drawing/2014/main" id="{DBA2F075-44ED-061F-AB08-079832105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A597C39-8F10-B66E-DC7D-2473E8B7ED8C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>
          <a:xfrm>
            <a:off x="6615113" y="6699361"/>
            <a:ext cx="5113337" cy="226903"/>
          </a:xfrm>
        </p:spPr>
        <p:txBody>
          <a:bodyPr/>
          <a:lstStyle/>
          <a:p>
            <a:r>
              <a:rPr lang="de-DE"/>
              <a:t>Arbeitsgruppe Elektrophysiologie und Rhythmologie – Deutsche Gesellschaft für Kardiologie e. V.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AEC707F-66CC-678A-4F97-EB3A88E3741C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12231687" y="6699361"/>
            <a:ext cx="290513" cy="226903"/>
          </a:xfrm>
        </p:spPr>
        <p:txBody>
          <a:bodyPr/>
          <a:lstStyle/>
          <a:p>
            <a:fld id="{8DFE0F25-E07E-4CFA-AEFF-80AEA2A69D23}" type="slidenum">
              <a:rPr lang="de-DE" smtClean="0"/>
              <a:pPr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696196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11">
            <a:extLst>
              <a:ext uri="{FF2B5EF4-FFF2-40B4-BE49-F238E27FC236}">
                <a16:creationId xmlns:a16="http://schemas.microsoft.com/office/drawing/2014/main" id="{F5E2892E-489F-C005-3DC2-4E06D0EB6A3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3" name="Inhaltsplatzhalter 12">
            <a:extLst>
              <a:ext uri="{FF2B5EF4-FFF2-40B4-BE49-F238E27FC236}">
                <a16:creationId xmlns:a16="http://schemas.microsoft.com/office/drawing/2014/main" id="{A2F2F038-AD4F-D1B2-0EC7-DD6F6342B326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136A4671-928D-D248-6789-A7AA62488DB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6AF82DB2-46E6-449A-EF0A-A9DC228B11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9209897-2BA5-6B83-B6BF-DFE30C7B5BEB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6615113" y="6699361"/>
            <a:ext cx="5113337" cy="226903"/>
          </a:xfrm>
        </p:spPr>
        <p:txBody>
          <a:bodyPr/>
          <a:lstStyle/>
          <a:p>
            <a:r>
              <a:rPr lang="de-DE"/>
              <a:t>Arbeitsgruppe Elektrophysiologie und Rhythmologie – Deutsche Gesellschaft für Kardiologie e. V.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B173375-4348-AF6A-1FCB-9A080CAAD1B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2231687" y="6699361"/>
            <a:ext cx="290513" cy="226903"/>
          </a:xfrm>
        </p:spPr>
        <p:txBody>
          <a:bodyPr/>
          <a:lstStyle/>
          <a:p>
            <a:fld id="{8DFE0F25-E07E-4CFA-AEFF-80AEA2A69D23}" type="slidenum">
              <a:rPr lang="de-DE" smtClean="0"/>
              <a:pPr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976060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11">
            <a:extLst>
              <a:ext uri="{FF2B5EF4-FFF2-40B4-BE49-F238E27FC236}">
                <a16:creationId xmlns:a16="http://schemas.microsoft.com/office/drawing/2014/main" id="{3DEA42AB-2CA4-E8C5-E742-6709A6B0CF4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3" name="Inhaltsplatzhalter 12">
            <a:extLst>
              <a:ext uri="{FF2B5EF4-FFF2-40B4-BE49-F238E27FC236}">
                <a16:creationId xmlns:a16="http://schemas.microsoft.com/office/drawing/2014/main" id="{95372C3E-9F2A-6CEA-DF9E-14B66165BE52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4E3B47A9-3D5E-98F6-6A05-00703A5B5A8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E3B4E1C0-7DA7-4933-9529-FE24B61B5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4C79EAE-86D0-EE53-98BD-C3BBAB75112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6615113" y="6699361"/>
            <a:ext cx="5113337" cy="226903"/>
          </a:xfrm>
        </p:spPr>
        <p:txBody>
          <a:bodyPr/>
          <a:lstStyle/>
          <a:p>
            <a:r>
              <a:rPr lang="de-DE"/>
              <a:t>Arbeitsgruppe Elektrophysiologie und Rhythmologie – Deutsche Gesellschaft für Kardiologie e. V.</a:t>
            </a:r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353E6BE-CCAF-CBB2-BC72-939795DD1000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2231687" y="6699361"/>
            <a:ext cx="290513" cy="226903"/>
          </a:xfrm>
        </p:spPr>
        <p:txBody>
          <a:bodyPr/>
          <a:lstStyle/>
          <a:p>
            <a:fld id="{8DFE0F25-E07E-4CFA-AEFF-80AEA2A69D23}" type="slidenum">
              <a:rPr lang="de-DE" smtClean="0"/>
              <a:pPr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656792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Inhaltsplatzhalter 13">
            <a:extLst>
              <a:ext uri="{FF2B5EF4-FFF2-40B4-BE49-F238E27FC236}">
                <a16:creationId xmlns:a16="http://schemas.microsoft.com/office/drawing/2014/main" id="{E9F1432F-4525-2BBE-2588-BA119BA6B16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5" name="Inhaltsplatzhalter 14">
            <a:extLst>
              <a:ext uri="{FF2B5EF4-FFF2-40B4-BE49-F238E27FC236}">
                <a16:creationId xmlns:a16="http://schemas.microsoft.com/office/drawing/2014/main" id="{41D8C5D2-E0FF-EC9A-2697-2FBC64D7DA14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B3B749BA-2A31-136B-330E-26B823F2BD5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78591CC1-4201-9A0A-1506-D68DBF4829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6" name="Inhaltsplatzhalter 15">
            <a:extLst>
              <a:ext uri="{FF2B5EF4-FFF2-40B4-BE49-F238E27FC236}">
                <a16:creationId xmlns:a16="http://schemas.microsoft.com/office/drawing/2014/main" id="{85479100-ED87-712B-33AE-2B3D3EE1822B}"/>
              </a:ext>
            </a:extLst>
          </p:cNvPr>
          <p:cNvSpPr>
            <a:spLocks noGrp="1"/>
          </p:cNvSpPr>
          <p:nvPr>
            <p:ph sz="half" idx="16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7" name="Inhaltsplatzhalter 16">
            <a:extLst>
              <a:ext uri="{FF2B5EF4-FFF2-40B4-BE49-F238E27FC236}">
                <a16:creationId xmlns:a16="http://schemas.microsoft.com/office/drawing/2014/main" id="{C76D1ECF-487F-8E09-0FE5-5B7C23DE94CC}"/>
              </a:ext>
            </a:extLst>
          </p:cNvPr>
          <p:cNvSpPr>
            <a:spLocks noGrp="1"/>
          </p:cNvSpPr>
          <p:nvPr>
            <p:ph sz="half" idx="17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F601BA1-2835-9F23-F56D-47CAF2D0971C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>
          <a:xfrm>
            <a:off x="6615113" y="6699361"/>
            <a:ext cx="5113337" cy="226903"/>
          </a:xfrm>
        </p:spPr>
        <p:txBody>
          <a:bodyPr/>
          <a:lstStyle/>
          <a:p>
            <a:r>
              <a:rPr lang="de-DE"/>
              <a:t>Arbeitsgruppe Elektrophysiologie und Rhythmologie – Deutsche Gesellschaft für Kardiologie e. V.</a:t>
            </a:r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076F769-D5CC-596E-AD96-20BDEE0188A5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2231687" y="6699361"/>
            <a:ext cx="290513" cy="226903"/>
          </a:xfrm>
        </p:spPr>
        <p:txBody>
          <a:bodyPr/>
          <a:lstStyle/>
          <a:p>
            <a:fld id="{8DFE0F25-E07E-4CFA-AEFF-80AEA2A69D23}" type="slidenum">
              <a:rPr lang="de-DE" smtClean="0"/>
              <a:pPr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256492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3FC9F83-E925-0AAF-E24F-6500A2658CD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Bildplatzhalter 6">
            <a:extLst>
              <a:ext uri="{FF2B5EF4-FFF2-40B4-BE49-F238E27FC236}">
                <a16:creationId xmlns:a16="http://schemas.microsoft.com/office/drawing/2014/main" id="{E9D79E93-06CC-5099-CA56-184AD59B8EA0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/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B788F779-314F-EB5D-EAA4-4BC8B2F233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B3CCB5C8-E10E-DB59-5A77-29D52CCD550A}"/>
              </a:ext>
            </a:extLst>
          </p:cNvPr>
          <p:cNvSpPr>
            <a:spLocks noGrp="1"/>
          </p:cNvSpPr>
          <p:nvPr>
            <p:ph type="ftr" sz="quarter" idx="28"/>
          </p:nvPr>
        </p:nvSpPr>
        <p:spPr>
          <a:xfrm>
            <a:off x="6615113" y="6699361"/>
            <a:ext cx="5113337" cy="226903"/>
          </a:xfrm>
        </p:spPr>
        <p:txBody>
          <a:bodyPr/>
          <a:lstStyle/>
          <a:p>
            <a:r>
              <a:rPr lang="de-DE"/>
              <a:t>Arbeitsgruppe Elektrophysiologie und Rhythmologie – Deutsche Gesellschaft für Kardiologie e. V.</a:t>
            </a:r>
            <a:endParaRPr lang="de-DE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67F17A3D-DCEB-349D-4F1F-B16C9322F4C6}"/>
              </a:ext>
            </a:extLst>
          </p:cNvPr>
          <p:cNvSpPr>
            <a:spLocks noGrp="1"/>
          </p:cNvSpPr>
          <p:nvPr>
            <p:ph type="body" sz="half" idx="17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5" name="Textplatzhalter 14">
            <a:extLst>
              <a:ext uri="{FF2B5EF4-FFF2-40B4-BE49-F238E27FC236}">
                <a16:creationId xmlns:a16="http://schemas.microsoft.com/office/drawing/2014/main" id="{D0136BF8-C625-14B5-A711-5A182A2E80E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8C6A6A7C-86AB-F2DF-8E11-6B04A27E089D}"/>
              </a:ext>
            </a:extLst>
          </p:cNvPr>
          <p:cNvSpPr>
            <a:spLocks noGrp="1"/>
          </p:cNvSpPr>
          <p:nvPr>
            <p:ph type="sldNum" sz="quarter" idx="29"/>
          </p:nvPr>
        </p:nvSpPr>
        <p:spPr>
          <a:xfrm>
            <a:off x="12231687" y="6699361"/>
            <a:ext cx="290513" cy="226903"/>
          </a:xfrm>
        </p:spPr>
        <p:txBody>
          <a:bodyPr/>
          <a:lstStyle/>
          <a:p>
            <a:fld id="{8DFE0F25-E07E-4CFA-AEFF-80AEA2A69D23}" type="slidenum">
              <a:rPr lang="de-DE" smtClean="0"/>
              <a:pPr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0568776"/>
      </p:ext>
    </p:extLst>
  </p:cSld>
  <p:clrMapOvr>
    <a:masterClrMapping/>
  </p:clrMapOvr>
</p:sld>
</file>

<file path=ppt/theme/theme1.xml><?xml version="1.0" encoding="utf-8"?>
<a:theme xmlns:a="http://schemas.openxmlformats.org/drawingml/2006/main" name="Titel-Folien DGK">
  <a:themeElements>
    <a:clrScheme name="Basis DGK2023">
      <a:dk1>
        <a:srgbClr val="1D1D1B"/>
      </a:dk1>
      <a:lt1>
        <a:srgbClr val="FFFFFF"/>
      </a:lt1>
      <a:dk2>
        <a:srgbClr val="1D1D1B"/>
      </a:dk2>
      <a:lt2>
        <a:srgbClr val="FFFFFF"/>
      </a:lt2>
      <a:accent1>
        <a:srgbClr val="CE1342"/>
      </a:accent1>
      <a:accent2>
        <a:srgbClr val="1D1D1B"/>
      </a:accent2>
      <a:accent3>
        <a:srgbClr val="F2F2F2"/>
      </a:accent3>
      <a:accent4>
        <a:srgbClr val="D8D8D8"/>
      </a:accent4>
      <a:accent5>
        <a:srgbClr val="919189"/>
      </a:accent5>
      <a:accent6>
        <a:srgbClr val="575751"/>
      </a:accent6>
      <a:hlink>
        <a:srgbClr val="1D1D1B"/>
      </a:hlink>
      <a:folHlink>
        <a:srgbClr val="1D1D1B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Inhalt-Folien DGK">
  <a:themeElements>
    <a:clrScheme name="Basis DGK2023">
      <a:dk1>
        <a:srgbClr val="1D1D1B"/>
      </a:dk1>
      <a:lt1>
        <a:srgbClr val="FFFFFF"/>
      </a:lt1>
      <a:dk2>
        <a:srgbClr val="CE1342"/>
      </a:dk2>
      <a:lt2>
        <a:srgbClr val="FFFFFF"/>
      </a:lt2>
      <a:accent1>
        <a:srgbClr val="CE1342"/>
      </a:accent1>
      <a:accent2>
        <a:srgbClr val="F2F2F2"/>
      </a:accent2>
      <a:accent3>
        <a:srgbClr val="F2F2F2"/>
      </a:accent3>
      <a:accent4>
        <a:srgbClr val="D8D8D8"/>
      </a:accent4>
      <a:accent5>
        <a:srgbClr val="919189"/>
      </a:accent5>
      <a:accent6>
        <a:srgbClr val="575751"/>
      </a:accent6>
      <a:hlink>
        <a:srgbClr val="1D1D1B"/>
      </a:hlink>
      <a:folHlink>
        <a:srgbClr val="1D1D1B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ubtile Körper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Inhalt-Folien Logo-Neutral">
  <a:themeElements>
    <a:clrScheme name="Basis DGK2023">
      <a:dk1>
        <a:srgbClr val="1D1D1B"/>
      </a:dk1>
      <a:lt1>
        <a:srgbClr val="FFFFFF"/>
      </a:lt1>
      <a:dk2>
        <a:srgbClr val="CE1342"/>
      </a:dk2>
      <a:lt2>
        <a:srgbClr val="FFFFFF"/>
      </a:lt2>
      <a:accent1>
        <a:srgbClr val="CE1342"/>
      </a:accent1>
      <a:accent2>
        <a:srgbClr val="F2F2F2"/>
      </a:accent2>
      <a:accent3>
        <a:srgbClr val="F2F2F2"/>
      </a:accent3>
      <a:accent4>
        <a:srgbClr val="D8D8D8"/>
      </a:accent4>
      <a:accent5>
        <a:srgbClr val="919189"/>
      </a:accent5>
      <a:accent6>
        <a:srgbClr val="575751"/>
      </a:accent6>
      <a:hlink>
        <a:srgbClr val="1D1D1B"/>
      </a:hlink>
      <a:folHlink>
        <a:srgbClr val="1D1D1B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ubtile Körper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154</Words>
  <Application>Microsoft Office PowerPoint</Application>
  <PresentationFormat>Benutzerdefiniert</PresentationFormat>
  <Paragraphs>22</Paragraphs>
  <Slides>13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3</vt:i4>
      </vt:variant>
      <vt:variant>
        <vt:lpstr>Folientitel</vt:lpstr>
      </vt:variant>
      <vt:variant>
        <vt:i4>13</vt:i4>
      </vt:variant>
    </vt:vector>
  </HeadingPairs>
  <TitlesOfParts>
    <vt:vector size="18" baseType="lpstr">
      <vt:lpstr>Arial</vt:lpstr>
      <vt:lpstr>Calibri</vt:lpstr>
      <vt:lpstr>Titel-Folien DGK</vt:lpstr>
      <vt:lpstr>Inhalt-Folien DGK</vt:lpstr>
      <vt:lpstr>1_Inhalt-Folien Logo-Neutral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Gerathewohl, Amelie</dc:creator>
  <cp:lastModifiedBy>Gerathewohl, Amelie</cp:lastModifiedBy>
  <cp:revision>47</cp:revision>
  <dcterms:created xsi:type="dcterms:W3CDTF">2023-07-25T11:44:15Z</dcterms:created>
  <dcterms:modified xsi:type="dcterms:W3CDTF">2023-10-19T10:14:18Z</dcterms:modified>
</cp:coreProperties>
</file>