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3" r:id="rId2"/>
    <p:sldMasterId id="2147483712" r:id="rId3"/>
  </p:sldMasterIdLst>
  <p:notesMasterIdLst>
    <p:notesMasterId r:id="rId6"/>
  </p:notesMasterIdLst>
  <p:sldIdLst>
    <p:sldId id="265" r:id="rId4"/>
    <p:sldId id="266" r:id="rId5"/>
  </p:sldIdLst>
  <p:sldSz cx="12798425" cy="7199313"/>
  <p:notesSz cx="6858000" cy="9144000"/>
  <p:defaultTextStyle>
    <a:defPPr>
      <a:defRPr lang="de-DE"/>
    </a:defPPr>
    <a:lvl1pPr marL="0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1pPr>
    <a:lvl2pPr marL="479923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2pPr>
    <a:lvl3pPr marL="959846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3pPr>
    <a:lvl4pPr marL="1439769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4pPr>
    <a:lvl5pPr marL="1919691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5pPr>
    <a:lvl6pPr marL="2399614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6pPr>
    <a:lvl7pPr marL="2879537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7pPr>
    <a:lvl8pPr marL="3359460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8pPr>
    <a:lvl9pPr marL="3839383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 userDrawn="1">
          <p15:clr>
            <a:srgbClr val="A4A3A4"/>
          </p15:clr>
        </p15:guide>
        <p15:guide id="2" pos="403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1342"/>
    <a:srgbClr val="CCECFF"/>
    <a:srgbClr val="CCFFFF"/>
    <a:srgbClr val="FACA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85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648" y="96"/>
      </p:cViewPr>
      <p:guideLst>
        <p:guide orient="horz" pos="2268"/>
        <p:guide pos="403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00358-1F62-4075-A284-91547B662F01}" type="datetimeFigureOut">
              <a:rPr lang="de-DE" smtClean="0"/>
              <a:t>27.11.2023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ECECA-5D17-414E-91E7-60E1A02A5429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16266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1pPr>
    <a:lvl2pPr marL="479923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2pPr>
    <a:lvl3pPr marL="959846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3pPr>
    <a:lvl4pPr marL="1439769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4pPr>
    <a:lvl5pPr marL="1919691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5pPr>
    <a:lvl6pPr marL="2399614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6pPr>
    <a:lvl7pPr marL="2879537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7pPr>
    <a:lvl8pPr marL="3359460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8pPr>
    <a:lvl9pPr marL="3839383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-Folie DGK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870702D8-E73D-B8D7-8F64-1601468CDC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068754"/>
            <a:ext cx="10658474" cy="1540614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de-DE" dirty="0"/>
              <a:t>Titel Chart Weiß, Arial </a:t>
            </a:r>
            <a:r>
              <a:rPr lang="de-DE" dirty="0" err="1"/>
              <a:t>Bold</a:t>
            </a:r>
            <a:r>
              <a:rPr lang="de-DE" dirty="0"/>
              <a:t> 40pt</a:t>
            </a:r>
          </a:p>
        </p:txBody>
      </p:sp>
      <p:sp>
        <p:nvSpPr>
          <p:cNvPr id="22" name="Untertitel 2">
            <a:extLst>
              <a:ext uri="{FF2B5EF4-FFF2-40B4-BE49-F238E27FC236}">
                <a16:creationId xmlns:a16="http://schemas.microsoft.com/office/drawing/2014/main" id="{FD0284C0-D769-42E4-F772-1280181C0C0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9975" y="4618726"/>
            <a:ext cx="10658474" cy="1021570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rgbClr val="CE134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err="1"/>
              <a:t>Subtitel</a:t>
            </a:r>
            <a:r>
              <a:rPr lang="de-DE" dirty="0"/>
              <a:t>, Arial Regular 30pt</a:t>
            </a:r>
          </a:p>
        </p:txBody>
      </p:sp>
      <p:sp>
        <p:nvSpPr>
          <p:cNvPr id="3" name="Datumsplatzhalter 11">
            <a:extLst>
              <a:ext uri="{FF2B5EF4-FFF2-40B4-BE49-F238E27FC236}">
                <a16:creationId xmlns:a16="http://schemas.microsoft.com/office/drawing/2014/main" id="{56450582-7D2A-622D-0F4F-D0CAC258D4AE}"/>
              </a:ext>
            </a:extLst>
          </p:cNvPr>
          <p:cNvSpPr>
            <a:spLocks noGrp="1"/>
          </p:cNvSpPr>
          <p:nvPr>
            <p:ph type="dt" sz="half" idx="24"/>
          </p:nvPr>
        </p:nvSpPr>
        <p:spPr>
          <a:xfrm>
            <a:off x="1069974" y="5870562"/>
            <a:ext cx="1031150" cy="20518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lang="de-DE" sz="1600" b="0" smtClean="0">
                <a:solidFill>
                  <a:schemeClr val="accent1"/>
                </a:solidFill>
              </a:defRPr>
            </a:lvl1pPr>
          </a:lstStyle>
          <a:p>
            <a:pPr algn="l" defTabSz="914400">
              <a:lnSpc>
                <a:spcPts val="1600"/>
              </a:lnSpc>
              <a:buFont typeface="Arial" panose="020B0604020202020204" pitchFamily="34" charset="0"/>
              <a:buNone/>
            </a:pPr>
            <a:endParaRPr lang="de-DE" dirty="0"/>
          </a:p>
        </p:txBody>
      </p:sp>
      <p:grpSp>
        <p:nvGrpSpPr>
          <p:cNvPr id="136" name="Grafik 5">
            <a:extLst>
              <a:ext uri="{FF2B5EF4-FFF2-40B4-BE49-F238E27FC236}">
                <a16:creationId xmlns:a16="http://schemas.microsoft.com/office/drawing/2014/main" id="{8CBF5BC5-AF0B-CC2E-108D-F64E58DCAB10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071176" y="987485"/>
            <a:ext cx="2807162" cy="1026418"/>
            <a:chOff x="1071176" y="987485"/>
            <a:chExt cx="2807162" cy="1026418"/>
          </a:xfrm>
        </p:grpSpPr>
        <p:grpSp>
          <p:nvGrpSpPr>
            <p:cNvPr id="137" name="Grafik 5">
              <a:extLst>
                <a:ext uri="{FF2B5EF4-FFF2-40B4-BE49-F238E27FC236}">
                  <a16:creationId xmlns:a16="http://schemas.microsoft.com/office/drawing/2014/main" id="{6FE0DE0E-6546-DBF2-E8E4-0C2025040AD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2312557" y="1689620"/>
              <a:ext cx="1446343" cy="306005"/>
              <a:chOff x="2312557" y="1689620"/>
              <a:chExt cx="1446343" cy="306005"/>
            </a:xfrm>
            <a:solidFill>
              <a:srgbClr val="1D1D1B"/>
            </a:solidFill>
          </p:grpSpPr>
          <p:sp>
            <p:nvSpPr>
              <p:cNvPr id="144" name="Freihandform: Form 143">
                <a:extLst>
                  <a:ext uri="{FF2B5EF4-FFF2-40B4-BE49-F238E27FC236}">
                    <a16:creationId xmlns:a16="http://schemas.microsoft.com/office/drawing/2014/main" id="{98B9CD58-D206-8FCC-4B9D-56E8FC2AC6A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19569" y="1696402"/>
                <a:ext cx="74834" cy="98055"/>
              </a:xfrm>
              <a:custGeom>
                <a:avLst/>
                <a:gdLst>
                  <a:gd name="connsiteX0" fmla="*/ 0 w 74834"/>
                  <a:gd name="connsiteY0" fmla="*/ 98055 h 98055"/>
                  <a:gd name="connsiteX1" fmla="*/ 0 w 74834"/>
                  <a:gd name="connsiteY1" fmla="*/ 0 h 98055"/>
                  <a:gd name="connsiteX2" fmla="*/ 29658 w 74834"/>
                  <a:gd name="connsiteY2" fmla="*/ 0 h 98055"/>
                  <a:gd name="connsiteX3" fmla="*/ 53223 w 74834"/>
                  <a:gd name="connsiteY3" fmla="*/ 5748 h 98055"/>
                  <a:gd name="connsiteX4" fmla="*/ 69202 w 74834"/>
                  <a:gd name="connsiteY4" fmla="*/ 22186 h 98055"/>
                  <a:gd name="connsiteX5" fmla="*/ 74835 w 74834"/>
                  <a:gd name="connsiteY5" fmla="*/ 46556 h 98055"/>
                  <a:gd name="connsiteX6" fmla="*/ 74835 w 74834"/>
                  <a:gd name="connsiteY6" fmla="*/ 51499 h 98055"/>
                  <a:gd name="connsiteX7" fmla="*/ 69202 w 74834"/>
                  <a:gd name="connsiteY7" fmla="*/ 75984 h 98055"/>
                  <a:gd name="connsiteX8" fmla="*/ 52994 w 74834"/>
                  <a:gd name="connsiteY8" fmla="*/ 92308 h 98055"/>
                  <a:gd name="connsiteX9" fmla="*/ 28853 w 74834"/>
                  <a:gd name="connsiteY9" fmla="*/ 98055 h 98055"/>
                  <a:gd name="connsiteX10" fmla="*/ 0 w 74834"/>
                  <a:gd name="connsiteY10" fmla="*/ 98055 h 98055"/>
                  <a:gd name="connsiteX11" fmla="*/ 17473 w 74834"/>
                  <a:gd name="connsiteY11" fmla="*/ 13679 h 98055"/>
                  <a:gd name="connsiteX12" fmla="*/ 17473 w 74834"/>
                  <a:gd name="connsiteY12" fmla="*/ 84261 h 98055"/>
                  <a:gd name="connsiteX13" fmla="*/ 28853 w 74834"/>
                  <a:gd name="connsiteY13" fmla="*/ 84261 h 98055"/>
                  <a:gd name="connsiteX14" fmla="*/ 49890 w 74834"/>
                  <a:gd name="connsiteY14" fmla="*/ 75869 h 98055"/>
                  <a:gd name="connsiteX15" fmla="*/ 57362 w 74834"/>
                  <a:gd name="connsiteY15" fmla="*/ 51844 h 98055"/>
                  <a:gd name="connsiteX16" fmla="*/ 57362 w 74834"/>
                  <a:gd name="connsiteY16" fmla="*/ 46441 h 98055"/>
                  <a:gd name="connsiteX17" fmla="*/ 50235 w 74834"/>
                  <a:gd name="connsiteY17" fmla="*/ 22071 h 98055"/>
                  <a:gd name="connsiteX18" fmla="*/ 29658 w 74834"/>
                  <a:gd name="connsiteY18" fmla="*/ 13679 h 98055"/>
                  <a:gd name="connsiteX19" fmla="*/ 17473 w 74834"/>
                  <a:gd name="connsiteY19" fmla="*/ 13679 h 98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4834" h="98055">
                    <a:moveTo>
                      <a:pt x="0" y="98055"/>
                    </a:moveTo>
                    <a:lnTo>
                      <a:pt x="0" y="0"/>
                    </a:lnTo>
                    <a:lnTo>
                      <a:pt x="29658" y="0"/>
                    </a:lnTo>
                    <a:cubicBezTo>
                      <a:pt x="38509" y="0"/>
                      <a:pt x="46441" y="1954"/>
                      <a:pt x="53223" y="5748"/>
                    </a:cubicBezTo>
                    <a:cubicBezTo>
                      <a:pt x="60006" y="9541"/>
                      <a:pt x="65409" y="15059"/>
                      <a:pt x="69202" y="22186"/>
                    </a:cubicBezTo>
                    <a:cubicBezTo>
                      <a:pt x="72995" y="29313"/>
                      <a:pt x="74835" y="37360"/>
                      <a:pt x="74835" y="46556"/>
                    </a:cubicBezTo>
                    <a:lnTo>
                      <a:pt x="74835" y="51499"/>
                    </a:lnTo>
                    <a:cubicBezTo>
                      <a:pt x="74835" y="60810"/>
                      <a:pt x="72881" y="68972"/>
                      <a:pt x="69202" y="75984"/>
                    </a:cubicBezTo>
                    <a:cubicBezTo>
                      <a:pt x="65409" y="82996"/>
                      <a:pt x="60006" y="88514"/>
                      <a:pt x="52994" y="92308"/>
                    </a:cubicBezTo>
                    <a:cubicBezTo>
                      <a:pt x="45981" y="96101"/>
                      <a:pt x="37935" y="98055"/>
                      <a:pt x="28853" y="98055"/>
                    </a:cubicBezTo>
                    <a:lnTo>
                      <a:pt x="0" y="98055"/>
                    </a:lnTo>
                    <a:close/>
                    <a:moveTo>
                      <a:pt x="17473" y="13679"/>
                    </a:moveTo>
                    <a:lnTo>
                      <a:pt x="17473" y="84261"/>
                    </a:lnTo>
                    <a:lnTo>
                      <a:pt x="28853" y="84261"/>
                    </a:lnTo>
                    <a:cubicBezTo>
                      <a:pt x="38050" y="84261"/>
                      <a:pt x="45062" y="81502"/>
                      <a:pt x="49890" y="75869"/>
                    </a:cubicBezTo>
                    <a:cubicBezTo>
                      <a:pt x="54718" y="70237"/>
                      <a:pt x="57247" y="62305"/>
                      <a:pt x="57362" y="51844"/>
                    </a:cubicBezTo>
                    <a:lnTo>
                      <a:pt x="57362" y="46441"/>
                    </a:lnTo>
                    <a:cubicBezTo>
                      <a:pt x="57362" y="35865"/>
                      <a:pt x="54948" y="27704"/>
                      <a:pt x="50235" y="22071"/>
                    </a:cubicBezTo>
                    <a:cubicBezTo>
                      <a:pt x="45522" y="16438"/>
                      <a:pt x="38624" y="13679"/>
                      <a:pt x="29658" y="13679"/>
                    </a:cubicBezTo>
                    <a:lnTo>
                      <a:pt x="17473" y="13679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45" name="Freihandform: Form 144">
                <a:extLst>
                  <a:ext uri="{FF2B5EF4-FFF2-40B4-BE49-F238E27FC236}">
                    <a16:creationId xmlns:a16="http://schemas.microsoft.com/office/drawing/2014/main" id="{FB1FCEA1-C43A-3499-F38F-802CE445A89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408658" y="172008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3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3 w 65523"/>
                  <a:gd name="connsiteY8" fmla="*/ 36440 h 75639"/>
                  <a:gd name="connsiteX9" fmla="*/ 65523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334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79" y="23910"/>
                      <a:pt x="4253" y="18163"/>
                    </a:cubicBezTo>
                    <a:cubicBezTo>
                      <a:pt x="7127" y="12415"/>
                      <a:pt x="11150" y="7932"/>
                      <a:pt x="16323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3" y="24830"/>
                      <a:pt x="65523" y="36440"/>
                    </a:cubicBezTo>
                    <a:lnTo>
                      <a:pt x="65523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669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46" name="Freihandform: Form 145">
                <a:extLst>
                  <a:ext uri="{FF2B5EF4-FFF2-40B4-BE49-F238E27FC236}">
                    <a16:creationId xmlns:a16="http://schemas.microsoft.com/office/drawing/2014/main" id="{00616DFF-8834-0970-344B-A24540A99BA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489126" y="1721577"/>
                <a:ext cx="61844" cy="74259"/>
              </a:xfrm>
              <a:custGeom>
                <a:avLst/>
                <a:gdLst>
                  <a:gd name="connsiteX0" fmla="*/ 45522 w 61844"/>
                  <a:gd name="connsiteY0" fmla="*/ 65753 h 74259"/>
                  <a:gd name="connsiteX1" fmla="*/ 24600 w 61844"/>
                  <a:gd name="connsiteY1" fmla="*/ 74260 h 74259"/>
                  <a:gd name="connsiteX2" fmla="*/ 6207 w 61844"/>
                  <a:gd name="connsiteY2" fmla="*/ 67363 h 74259"/>
                  <a:gd name="connsiteX3" fmla="*/ 0 w 61844"/>
                  <a:gd name="connsiteY3" fmla="*/ 47246 h 74259"/>
                  <a:gd name="connsiteX4" fmla="*/ 0 w 61844"/>
                  <a:gd name="connsiteY4" fmla="*/ 0 h 74259"/>
                  <a:gd name="connsiteX5" fmla="*/ 16783 w 61844"/>
                  <a:gd name="connsiteY5" fmla="*/ 0 h 74259"/>
                  <a:gd name="connsiteX6" fmla="*/ 16783 w 61844"/>
                  <a:gd name="connsiteY6" fmla="*/ 47016 h 74259"/>
                  <a:gd name="connsiteX7" fmla="*/ 28623 w 61844"/>
                  <a:gd name="connsiteY7" fmla="*/ 60925 h 74259"/>
                  <a:gd name="connsiteX8" fmla="*/ 45062 w 61844"/>
                  <a:gd name="connsiteY8" fmla="*/ 52419 h 74259"/>
                  <a:gd name="connsiteX9" fmla="*/ 45062 w 61844"/>
                  <a:gd name="connsiteY9" fmla="*/ 115 h 74259"/>
                  <a:gd name="connsiteX10" fmla="*/ 61845 w 61844"/>
                  <a:gd name="connsiteY10" fmla="*/ 115 h 74259"/>
                  <a:gd name="connsiteX11" fmla="*/ 61845 w 61844"/>
                  <a:gd name="connsiteY11" fmla="*/ 72995 h 74259"/>
                  <a:gd name="connsiteX12" fmla="*/ 46096 w 61844"/>
                  <a:gd name="connsiteY12" fmla="*/ 72995 h 74259"/>
                  <a:gd name="connsiteX13" fmla="*/ 45637 w 61844"/>
                  <a:gd name="connsiteY13" fmla="*/ 65868 h 74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844" h="74259">
                    <a:moveTo>
                      <a:pt x="45522" y="65753"/>
                    </a:moveTo>
                    <a:cubicBezTo>
                      <a:pt x="40579" y="71386"/>
                      <a:pt x="33566" y="74260"/>
                      <a:pt x="24600" y="74260"/>
                    </a:cubicBezTo>
                    <a:cubicBezTo>
                      <a:pt x="16553" y="74260"/>
                      <a:pt x="10346" y="71961"/>
                      <a:pt x="6207" y="67363"/>
                    </a:cubicBezTo>
                    <a:cubicBezTo>
                      <a:pt x="2069" y="62765"/>
                      <a:pt x="0" y="56097"/>
                      <a:pt x="0" y="47246"/>
                    </a:cubicBez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47016"/>
                    </a:lnTo>
                    <a:cubicBezTo>
                      <a:pt x="16783" y="56212"/>
                      <a:pt x="20692" y="60925"/>
                      <a:pt x="28623" y="60925"/>
                    </a:cubicBezTo>
                    <a:cubicBezTo>
                      <a:pt x="36555" y="60925"/>
                      <a:pt x="42303" y="58051"/>
                      <a:pt x="45062" y="52419"/>
                    </a:cubicBezTo>
                    <a:lnTo>
                      <a:pt x="45062" y="115"/>
                    </a:lnTo>
                    <a:lnTo>
                      <a:pt x="61845" y="115"/>
                    </a:lnTo>
                    <a:lnTo>
                      <a:pt x="61845" y="72995"/>
                    </a:lnTo>
                    <a:lnTo>
                      <a:pt x="46096" y="72995"/>
                    </a:lnTo>
                    <a:lnTo>
                      <a:pt x="45637" y="65868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47" name="Freihandform: Form 146">
                <a:extLst>
                  <a:ext uri="{FF2B5EF4-FFF2-40B4-BE49-F238E27FC236}">
                    <a16:creationId xmlns:a16="http://schemas.microsoft.com/office/drawing/2014/main" id="{E041A847-F6F3-13CD-3550-8CD3C1D5839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562351" y="1703759"/>
                <a:ext cx="42647" cy="91847"/>
              </a:xfrm>
              <a:custGeom>
                <a:avLst/>
                <a:gdLst>
                  <a:gd name="connsiteX0" fmla="*/ 29083 w 42647"/>
                  <a:gd name="connsiteY0" fmla="*/ 115 h 91847"/>
                  <a:gd name="connsiteX1" fmla="*/ 29083 w 42647"/>
                  <a:gd name="connsiteY1" fmla="*/ 17818 h 91847"/>
                  <a:gd name="connsiteX2" fmla="*/ 42303 w 42647"/>
                  <a:gd name="connsiteY2" fmla="*/ 17818 h 91847"/>
                  <a:gd name="connsiteX3" fmla="*/ 42303 w 42647"/>
                  <a:gd name="connsiteY3" fmla="*/ 29888 h 91847"/>
                  <a:gd name="connsiteX4" fmla="*/ 29083 w 42647"/>
                  <a:gd name="connsiteY4" fmla="*/ 29888 h 91847"/>
                  <a:gd name="connsiteX5" fmla="*/ 29083 w 42647"/>
                  <a:gd name="connsiteY5" fmla="*/ 70581 h 91847"/>
                  <a:gd name="connsiteX6" fmla="*/ 30807 w 42647"/>
                  <a:gd name="connsiteY6" fmla="*/ 76559 h 91847"/>
                  <a:gd name="connsiteX7" fmla="*/ 36785 w 42647"/>
                  <a:gd name="connsiteY7" fmla="*/ 78398 h 91847"/>
                  <a:gd name="connsiteX8" fmla="*/ 42648 w 42647"/>
                  <a:gd name="connsiteY8" fmla="*/ 77708 h 91847"/>
                  <a:gd name="connsiteX9" fmla="*/ 42648 w 42647"/>
                  <a:gd name="connsiteY9" fmla="*/ 90353 h 91847"/>
                  <a:gd name="connsiteX10" fmla="*/ 31612 w 42647"/>
                  <a:gd name="connsiteY10" fmla="*/ 91848 h 91847"/>
                  <a:gd name="connsiteX11" fmla="*/ 12300 w 42647"/>
                  <a:gd name="connsiteY11" fmla="*/ 71041 h 91847"/>
                  <a:gd name="connsiteX12" fmla="*/ 12300 w 42647"/>
                  <a:gd name="connsiteY12" fmla="*/ 29773 h 91847"/>
                  <a:gd name="connsiteX13" fmla="*/ 0 w 42647"/>
                  <a:gd name="connsiteY13" fmla="*/ 29773 h 91847"/>
                  <a:gd name="connsiteX14" fmla="*/ 0 w 42647"/>
                  <a:gd name="connsiteY14" fmla="*/ 17703 h 91847"/>
                  <a:gd name="connsiteX15" fmla="*/ 12300 w 42647"/>
                  <a:gd name="connsiteY15" fmla="*/ 17703 h 91847"/>
                  <a:gd name="connsiteX16" fmla="*/ 12300 w 42647"/>
                  <a:gd name="connsiteY16" fmla="*/ 0 h 91847"/>
                  <a:gd name="connsiteX17" fmla="*/ 29083 w 42647"/>
                  <a:gd name="connsiteY17" fmla="*/ 0 h 918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2647" h="91847">
                    <a:moveTo>
                      <a:pt x="29083" y="115"/>
                    </a:moveTo>
                    <a:lnTo>
                      <a:pt x="29083" y="17818"/>
                    </a:lnTo>
                    <a:lnTo>
                      <a:pt x="42303" y="17818"/>
                    </a:lnTo>
                    <a:lnTo>
                      <a:pt x="42303" y="29888"/>
                    </a:lnTo>
                    <a:lnTo>
                      <a:pt x="29083" y="29888"/>
                    </a:lnTo>
                    <a:lnTo>
                      <a:pt x="29083" y="70581"/>
                    </a:lnTo>
                    <a:cubicBezTo>
                      <a:pt x="29083" y="73340"/>
                      <a:pt x="29658" y="75409"/>
                      <a:pt x="30807" y="76559"/>
                    </a:cubicBezTo>
                    <a:cubicBezTo>
                      <a:pt x="31957" y="77708"/>
                      <a:pt x="33911" y="78398"/>
                      <a:pt x="36785" y="78398"/>
                    </a:cubicBezTo>
                    <a:cubicBezTo>
                      <a:pt x="38739" y="78398"/>
                      <a:pt x="40693" y="78168"/>
                      <a:pt x="42648" y="77708"/>
                    </a:cubicBezTo>
                    <a:lnTo>
                      <a:pt x="42648" y="90353"/>
                    </a:lnTo>
                    <a:cubicBezTo>
                      <a:pt x="38854" y="91388"/>
                      <a:pt x="35176" y="91848"/>
                      <a:pt x="31612" y="91848"/>
                    </a:cubicBezTo>
                    <a:cubicBezTo>
                      <a:pt x="18737" y="91848"/>
                      <a:pt x="12300" y="84950"/>
                      <a:pt x="12300" y="71041"/>
                    </a:cubicBezTo>
                    <a:lnTo>
                      <a:pt x="12300" y="29773"/>
                    </a:lnTo>
                    <a:lnTo>
                      <a:pt x="0" y="29773"/>
                    </a:lnTo>
                    <a:lnTo>
                      <a:pt x="0" y="17703"/>
                    </a:lnTo>
                    <a:lnTo>
                      <a:pt x="12300" y="17703"/>
                    </a:lnTo>
                    <a:lnTo>
                      <a:pt x="12300" y="0"/>
                    </a:lnTo>
                    <a:lnTo>
                      <a:pt x="29083" y="0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48" name="Freihandform: Form 147">
                <a:extLst>
                  <a:ext uri="{FF2B5EF4-FFF2-40B4-BE49-F238E27FC236}">
                    <a16:creationId xmlns:a16="http://schemas.microsoft.com/office/drawing/2014/main" id="{42E94BE4-7016-F5CA-6097-FB5F89EC38F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15919" y="1720197"/>
                <a:ext cx="61729" cy="75754"/>
              </a:xfrm>
              <a:custGeom>
                <a:avLst/>
                <a:gdLst>
                  <a:gd name="connsiteX0" fmla="*/ 44947 w 61729"/>
                  <a:gd name="connsiteY0" fmla="*/ 54373 h 75754"/>
                  <a:gd name="connsiteX1" fmla="*/ 41268 w 61729"/>
                  <a:gd name="connsiteY1" fmla="*/ 47706 h 75754"/>
                  <a:gd name="connsiteX2" fmla="*/ 29083 w 61729"/>
                  <a:gd name="connsiteY2" fmla="*/ 43682 h 75754"/>
                  <a:gd name="connsiteX3" fmla="*/ 14829 w 61729"/>
                  <a:gd name="connsiteY3" fmla="*/ 39199 h 75754"/>
                  <a:gd name="connsiteX4" fmla="*/ 2299 w 61729"/>
                  <a:gd name="connsiteY4" fmla="*/ 22071 h 75754"/>
                  <a:gd name="connsiteX5" fmla="*/ 10461 w 61729"/>
                  <a:gd name="connsiteY5" fmla="*/ 6322 h 75754"/>
                  <a:gd name="connsiteX6" fmla="*/ 31152 w 61729"/>
                  <a:gd name="connsiteY6" fmla="*/ 0 h 75754"/>
                  <a:gd name="connsiteX7" fmla="*/ 52764 w 61729"/>
                  <a:gd name="connsiteY7" fmla="*/ 6437 h 75754"/>
                  <a:gd name="connsiteX8" fmla="*/ 61040 w 61729"/>
                  <a:gd name="connsiteY8" fmla="*/ 23221 h 75754"/>
                  <a:gd name="connsiteX9" fmla="*/ 44257 w 61729"/>
                  <a:gd name="connsiteY9" fmla="*/ 23221 h 75754"/>
                  <a:gd name="connsiteX10" fmla="*/ 40693 w 61729"/>
                  <a:gd name="connsiteY10" fmla="*/ 15404 h 75754"/>
                  <a:gd name="connsiteX11" fmla="*/ 31152 w 61729"/>
                  <a:gd name="connsiteY11" fmla="*/ 12300 h 75754"/>
                  <a:gd name="connsiteX12" fmla="*/ 22186 w 61729"/>
                  <a:gd name="connsiteY12" fmla="*/ 14829 h 75754"/>
                  <a:gd name="connsiteX13" fmla="*/ 18737 w 61729"/>
                  <a:gd name="connsiteY13" fmla="*/ 21496 h 75754"/>
                  <a:gd name="connsiteX14" fmla="*/ 21956 w 61729"/>
                  <a:gd name="connsiteY14" fmla="*/ 27359 h 75754"/>
                  <a:gd name="connsiteX15" fmla="*/ 35061 w 61729"/>
                  <a:gd name="connsiteY15" fmla="*/ 31612 h 75754"/>
                  <a:gd name="connsiteX16" fmla="*/ 50579 w 61729"/>
                  <a:gd name="connsiteY16" fmla="*/ 36670 h 75754"/>
                  <a:gd name="connsiteX17" fmla="*/ 58971 w 61729"/>
                  <a:gd name="connsiteY17" fmla="*/ 43682 h 75754"/>
                  <a:gd name="connsiteX18" fmla="*/ 61730 w 61729"/>
                  <a:gd name="connsiteY18" fmla="*/ 53683 h 75754"/>
                  <a:gd name="connsiteX19" fmla="*/ 53338 w 61729"/>
                  <a:gd name="connsiteY19" fmla="*/ 69662 h 75754"/>
                  <a:gd name="connsiteX20" fmla="*/ 31497 w 61729"/>
                  <a:gd name="connsiteY20" fmla="*/ 75754 h 75754"/>
                  <a:gd name="connsiteX21" fmla="*/ 15174 w 61729"/>
                  <a:gd name="connsiteY21" fmla="*/ 72536 h 75754"/>
                  <a:gd name="connsiteX22" fmla="*/ 4023 w 61729"/>
                  <a:gd name="connsiteY22" fmla="*/ 63684 h 75754"/>
                  <a:gd name="connsiteX23" fmla="*/ 0 w 61729"/>
                  <a:gd name="connsiteY23" fmla="*/ 51499 h 75754"/>
                  <a:gd name="connsiteX24" fmla="*/ 16323 w 61729"/>
                  <a:gd name="connsiteY24" fmla="*/ 51499 h 75754"/>
                  <a:gd name="connsiteX25" fmla="*/ 20807 w 61729"/>
                  <a:gd name="connsiteY25" fmla="*/ 60465 h 75754"/>
                  <a:gd name="connsiteX26" fmla="*/ 31727 w 61729"/>
                  <a:gd name="connsiteY26" fmla="*/ 63569 h 75754"/>
                  <a:gd name="connsiteX27" fmla="*/ 41843 w 61729"/>
                  <a:gd name="connsiteY27" fmla="*/ 61155 h 75754"/>
                  <a:gd name="connsiteX28" fmla="*/ 45292 w 61729"/>
                  <a:gd name="connsiteY28" fmla="*/ 54718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729" h="75754">
                    <a:moveTo>
                      <a:pt x="44947" y="54373"/>
                    </a:moveTo>
                    <a:cubicBezTo>
                      <a:pt x="44947" y="51499"/>
                      <a:pt x="43682" y="49200"/>
                      <a:pt x="41268" y="47706"/>
                    </a:cubicBezTo>
                    <a:cubicBezTo>
                      <a:pt x="38854" y="46211"/>
                      <a:pt x="34716" y="44832"/>
                      <a:pt x="29083" y="43682"/>
                    </a:cubicBezTo>
                    <a:cubicBezTo>
                      <a:pt x="23336" y="42533"/>
                      <a:pt x="18622" y="41038"/>
                      <a:pt x="14829" y="39199"/>
                    </a:cubicBezTo>
                    <a:cubicBezTo>
                      <a:pt x="6437" y="35291"/>
                      <a:pt x="2299" y="29543"/>
                      <a:pt x="2299" y="22071"/>
                    </a:cubicBezTo>
                    <a:cubicBezTo>
                      <a:pt x="2299" y="15749"/>
                      <a:pt x="5058" y="10576"/>
                      <a:pt x="10461" y="6322"/>
                    </a:cubicBezTo>
                    <a:cubicBezTo>
                      <a:pt x="15863" y="2069"/>
                      <a:pt x="22761" y="0"/>
                      <a:pt x="31152" y="0"/>
                    </a:cubicBezTo>
                    <a:cubicBezTo>
                      <a:pt x="40119" y="0"/>
                      <a:pt x="47246" y="2184"/>
                      <a:pt x="52764" y="6437"/>
                    </a:cubicBezTo>
                    <a:cubicBezTo>
                      <a:pt x="58281" y="10806"/>
                      <a:pt x="61040" y="16323"/>
                      <a:pt x="61040" y="23221"/>
                    </a:cubicBezTo>
                    <a:lnTo>
                      <a:pt x="44257" y="23221"/>
                    </a:lnTo>
                    <a:cubicBezTo>
                      <a:pt x="44257" y="20117"/>
                      <a:pt x="43108" y="17473"/>
                      <a:pt x="40693" y="15404"/>
                    </a:cubicBezTo>
                    <a:cubicBezTo>
                      <a:pt x="38280" y="13335"/>
                      <a:pt x="35176" y="12300"/>
                      <a:pt x="31152" y="12300"/>
                    </a:cubicBezTo>
                    <a:cubicBezTo>
                      <a:pt x="27474" y="12300"/>
                      <a:pt x="24485" y="13105"/>
                      <a:pt x="22186" y="14829"/>
                    </a:cubicBezTo>
                    <a:cubicBezTo>
                      <a:pt x="19887" y="16438"/>
                      <a:pt x="18737" y="18737"/>
                      <a:pt x="18737" y="21496"/>
                    </a:cubicBezTo>
                    <a:cubicBezTo>
                      <a:pt x="18737" y="24025"/>
                      <a:pt x="19772" y="25979"/>
                      <a:pt x="21956" y="27359"/>
                    </a:cubicBezTo>
                    <a:cubicBezTo>
                      <a:pt x="24140" y="28738"/>
                      <a:pt x="28508" y="30118"/>
                      <a:pt x="35061" y="31612"/>
                    </a:cubicBezTo>
                    <a:cubicBezTo>
                      <a:pt x="41613" y="32992"/>
                      <a:pt x="46786" y="34716"/>
                      <a:pt x="50579" y="36670"/>
                    </a:cubicBezTo>
                    <a:cubicBezTo>
                      <a:pt x="54373" y="38624"/>
                      <a:pt x="57132" y="40923"/>
                      <a:pt x="58971" y="43682"/>
                    </a:cubicBezTo>
                    <a:cubicBezTo>
                      <a:pt x="60810" y="46441"/>
                      <a:pt x="61730" y="49775"/>
                      <a:pt x="61730" y="53683"/>
                    </a:cubicBezTo>
                    <a:cubicBezTo>
                      <a:pt x="61730" y="60236"/>
                      <a:pt x="58971" y="65523"/>
                      <a:pt x="53338" y="69662"/>
                    </a:cubicBezTo>
                    <a:cubicBezTo>
                      <a:pt x="47820" y="73685"/>
                      <a:pt x="40463" y="75754"/>
                      <a:pt x="31497" y="75754"/>
                    </a:cubicBezTo>
                    <a:cubicBezTo>
                      <a:pt x="25405" y="75754"/>
                      <a:pt x="19887" y="74720"/>
                      <a:pt x="15174" y="72536"/>
                    </a:cubicBezTo>
                    <a:cubicBezTo>
                      <a:pt x="10461" y="70351"/>
                      <a:pt x="6667" y="67363"/>
                      <a:pt x="4023" y="63684"/>
                    </a:cubicBezTo>
                    <a:cubicBezTo>
                      <a:pt x="1379" y="60006"/>
                      <a:pt x="0" y="55867"/>
                      <a:pt x="0" y="51499"/>
                    </a:cubicBezTo>
                    <a:lnTo>
                      <a:pt x="16323" y="51499"/>
                    </a:lnTo>
                    <a:cubicBezTo>
                      <a:pt x="16553" y="55407"/>
                      <a:pt x="18048" y="58281"/>
                      <a:pt x="20807" y="60465"/>
                    </a:cubicBezTo>
                    <a:cubicBezTo>
                      <a:pt x="23565" y="62650"/>
                      <a:pt x="27244" y="63569"/>
                      <a:pt x="31727" y="63569"/>
                    </a:cubicBezTo>
                    <a:cubicBezTo>
                      <a:pt x="36210" y="63569"/>
                      <a:pt x="39544" y="62764"/>
                      <a:pt x="41843" y="61155"/>
                    </a:cubicBezTo>
                    <a:cubicBezTo>
                      <a:pt x="44142" y="59546"/>
                      <a:pt x="45292" y="57362"/>
                      <a:pt x="45292" y="54718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49" name="Freihandform: Form 148">
                <a:extLst>
                  <a:ext uri="{FF2B5EF4-FFF2-40B4-BE49-F238E27FC236}">
                    <a16:creationId xmlns:a16="http://schemas.microsoft.com/office/drawing/2014/main" id="{34BA3B12-180D-3A73-1139-4D6AF8845B7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89489" y="1720082"/>
                <a:ext cx="64488" cy="75639"/>
              </a:xfrm>
              <a:custGeom>
                <a:avLst/>
                <a:gdLst>
                  <a:gd name="connsiteX0" fmla="*/ 33911 w 64488"/>
                  <a:gd name="connsiteY0" fmla="*/ 62650 h 75639"/>
                  <a:gd name="connsiteX1" fmla="*/ 44372 w 64488"/>
                  <a:gd name="connsiteY1" fmla="*/ 59086 h 75639"/>
                  <a:gd name="connsiteX2" fmla="*/ 48740 w 64488"/>
                  <a:gd name="connsiteY2" fmla="*/ 50235 h 75639"/>
                  <a:gd name="connsiteX3" fmla="*/ 64489 w 64488"/>
                  <a:gd name="connsiteY3" fmla="*/ 50235 h 75639"/>
                  <a:gd name="connsiteX4" fmla="*/ 60121 w 64488"/>
                  <a:gd name="connsiteY4" fmla="*/ 62879 h 75639"/>
                  <a:gd name="connsiteX5" fmla="*/ 49085 w 64488"/>
                  <a:gd name="connsiteY5" fmla="*/ 72191 h 75639"/>
                  <a:gd name="connsiteX6" fmla="*/ 34026 w 64488"/>
                  <a:gd name="connsiteY6" fmla="*/ 75639 h 75639"/>
                  <a:gd name="connsiteX7" fmla="*/ 9196 w 64488"/>
                  <a:gd name="connsiteY7" fmla="*/ 65753 h 75639"/>
                  <a:gd name="connsiteX8" fmla="*/ 0 w 64488"/>
                  <a:gd name="connsiteY8" fmla="*/ 38394 h 75639"/>
                  <a:gd name="connsiteX9" fmla="*/ 0 w 64488"/>
                  <a:gd name="connsiteY9" fmla="*/ 36670 h 75639"/>
                  <a:gd name="connsiteX10" fmla="*/ 9081 w 64488"/>
                  <a:gd name="connsiteY10" fmla="*/ 10001 h 75639"/>
                  <a:gd name="connsiteX11" fmla="*/ 33911 w 64488"/>
                  <a:gd name="connsiteY11" fmla="*/ 0 h 75639"/>
                  <a:gd name="connsiteX12" fmla="*/ 55637 w 64488"/>
                  <a:gd name="connsiteY12" fmla="*/ 7587 h 75639"/>
                  <a:gd name="connsiteX13" fmla="*/ 64374 w 64488"/>
                  <a:gd name="connsiteY13" fmla="*/ 27474 h 75639"/>
                  <a:gd name="connsiteX14" fmla="*/ 48625 w 64488"/>
                  <a:gd name="connsiteY14" fmla="*/ 27474 h 75639"/>
                  <a:gd name="connsiteX15" fmla="*/ 44257 w 64488"/>
                  <a:gd name="connsiteY15" fmla="*/ 17128 h 75639"/>
                  <a:gd name="connsiteX16" fmla="*/ 33796 w 64488"/>
                  <a:gd name="connsiteY16" fmla="*/ 13105 h 75639"/>
                  <a:gd name="connsiteX17" fmla="*/ 21266 w 64488"/>
                  <a:gd name="connsiteY17" fmla="*/ 18852 h 75639"/>
                  <a:gd name="connsiteX18" fmla="*/ 16783 w 64488"/>
                  <a:gd name="connsiteY18" fmla="*/ 36325 h 75639"/>
                  <a:gd name="connsiteX19" fmla="*/ 16783 w 64488"/>
                  <a:gd name="connsiteY19" fmla="*/ 38969 h 75639"/>
                  <a:gd name="connsiteX20" fmla="*/ 21151 w 64488"/>
                  <a:gd name="connsiteY20" fmla="*/ 56672 h 75639"/>
                  <a:gd name="connsiteX21" fmla="*/ 33796 w 64488"/>
                  <a:gd name="connsiteY21" fmla="*/ 6253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4488" h="75639">
                    <a:moveTo>
                      <a:pt x="33911" y="62650"/>
                    </a:moveTo>
                    <a:cubicBezTo>
                      <a:pt x="38050" y="62650"/>
                      <a:pt x="41613" y="61500"/>
                      <a:pt x="44372" y="59086"/>
                    </a:cubicBezTo>
                    <a:cubicBezTo>
                      <a:pt x="47131" y="56672"/>
                      <a:pt x="48625" y="53798"/>
                      <a:pt x="48740" y="50235"/>
                    </a:cubicBezTo>
                    <a:lnTo>
                      <a:pt x="64489" y="50235"/>
                    </a:lnTo>
                    <a:cubicBezTo>
                      <a:pt x="64259" y="54718"/>
                      <a:pt x="62880" y="58971"/>
                      <a:pt x="60121" y="62879"/>
                    </a:cubicBezTo>
                    <a:cubicBezTo>
                      <a:pt x="57362" y="66788"/>
                      <a:pt x="53683" y="69892"/>
                      <a:pt x="49085" y="72191"/>
                    </a:cubicBezTo>
                    <a:cubicBezTo>
                      <a:pt x="44487" y="74490"/>
                      <a:pt x="39429" y="75639"/>
                      <a:pt x="34026" y="75639"/>
                    </a:cubicBezTo>
                    <a:cubicBezTo>
                      <a:pt x="23565" y="75639"/>
                      <a:pt x="15289" y="72306"/>
                      <a:pt x="9196" y="65753"/>
                    </a:cubicBezTo>
                    <a:cubicBezTo>
                      <a:pt x="3104" y="59201"/>
                      <a:pt x="0" y="50005"/>
                      <a:pt x="0" y="38394"/>
                    </a:cubicBezTo>
                    <a:lnTo>
                      <a:pt x="0" y="36670"/>
                    </a:lnTo>
                    <a:cubicBezTo>
                      <a:pt x="0" y="25635"/>
                      <a:pt x="2989" y="16668"/>
                      <a:pt x="9081" y="10001"/>
                    </a:cubicBezTo>
                    <a:cubicBezTo>
                      <a:pt x="15174" y="3334"/>
                      <a:pt x="23451" y="0"/>
                      <a:pt x="33911" y="0"/>
                    </a:cubicBezTo>
                    <a:cubicBezTo>
                      <a:pt x="42763" y="0"/>
                      <a:pt x="50005" y="2529"/>
                      <a:pt x="55637" y="7587"/>
                    </a:cubicBezTo>
                    <a:cubicBezTo>
                      <a:pt x="61270" y="12645"/>
                      <a:pt x="64144" y="19312"/>
                      <a:pt x="64374" y="27474"/>
                    </a:cubicBezTo>
                    <a:lnTo>
                      <a:pt x="48625" y="27474"/>
                    </a:lnTo>
                    <a:cubicBezTo>
                      <a:pt x="48395" y="23336"/>
                      <a:pt x="47016" y="19887"/>
                      <a:pt x="44257" y="17128"/>
                    </a:cubicBezTo>
                    <a:cubicBezTo>
                      <a:pt x="41498" y="14369"/>
                      <a:pt x="38050" y="13105"/>
                      <a:pt x="33796" y="13105"/>
                    </a:cubicBezTo>
                    <a:cubicBezTo>
                      <a:pt x="28394" y="13105"/>
                      <a:pt x="24140" y="15059"/>
                      <a:pt x="21266" y="18852"/>
                    </a:cubicBezTo>
                    <a:cubicBezTo>
                      <a:pt x="18393" y="22646"/>
                      <a:pt x="16783" y="28508"/>
                      <a:pt x="16783" y="36325"/>
                    </a:cubicBezTo>
                    <a:lnTo>
                      <a:pt x="16783" y="38969"/>
                    </a:lnTo>
                    <a:cubicBezTo>
                      <a:pt x="16783" y="46901"/>
                      <a:pt x="18278" y="52764"/>
                      <a:pt x="21151" y="56672"/>
                    </a:cubicBezTo>
                    <a:cubicBezTo>
                      <a:pt x="24025" y="60580"/>
                      <a:pt x="28279" y="62535"/>
                      <a:pt x="33796" y="6253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0" name="Freihandform: Form 149">
                <a:extLst>
                  <a:ext uri="{FF2B5EF4-FFF2-40B4-BE49-F238E27FC236}">
                    <a16:creationId xmlns:a16="http://schemas.microsoft.com/office/drawing/2014/main" id="{BE79097E-4C28-91BF-95A4-D36EE56C854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68807" y="1690884"/>
                <a:ext cx="61730" cy="103458"/>
              </a:xfrm>
              <a:custGeom>
                <a:avLst/>
                <a:gdLst>
                  <a:gd name="connsiteX0" fmla="*/ 16668 w 61730"/>
                  <a:gd name="connsiteY0" fmla="*/ 38624 h 103458"/>
                  <a:gd name="connsiteX1" fmla="*/ 37475 w 61730"/>
                  <a:gd name="connsiteY1" fmla="*/ 29313 h 103458"/>
                  <a:gd name="connsiteX2" fmla="*/ 61730 w 61730"/>
                  <a:gd name="connsiteY2" fmla="*/ 55867 h 103458"/>
                  <a:gd name="connsiteX3" fmla="*/ 61730 w 61730"/>
                  <a:gd name="connsiteY3" fmla="*/ 103458 h 103458"/>
                  <a:gd name="connsiteX4" fmla="*/ 44947 w 61730"/>
                  <a:gd name="connsiteY4" fmla="*/ 103458 h 103458"/>
                  <a:gd name="connsiteX5" fmla="*/ 44947 w 61730"/>
                  <a:gd name="connsiteY5" fmla="*/ 56442 h 103458"/>
                  <a:gd name="connsiteX6" fmla="*/ 41613 w 61730"/>
                  <a:gd name="connsiteY6" fmla="*/ 45751 h 103458"/>
                  <a:gd name="connsiteX7" fmla="*/ 31842 w 61730"/>
                  <a:gd name="connsiteY7" fmla="*/ 42648 h 103458"/>
                  <a:gd name="connsiteX8" fmla="*/ 16783 w 61730"/>
                  <a:gd name="connsiteY8" fmla="*/ 51384 h 103458"/>
                  <a:gd name="connsiteX9" fmla="*/ 16783 w 61730"/>
                  <a:gd name="connsiteY9" fmla="*/ 103458 h 103458"/>
                  <a:gd name="connsiteX10" fmla="*/ 0 w 61730"/>
                  <a:gd name="connsiteY10" fmla="*/ 103458 h 103458"/>
                  <a:gd name="connsiteX11" fmla="*/ 0 w 61730"/>
                  <a:gd name="connsiteY11" fmla="*/ 0 h 103458"/>
                  <a:gd name="connsiteX12" fmla="*/ 16783 w 61730"/>
                  <a:gd name="connsiteY12" fmla="*/ 0 h 103458"/>
                  <a:gd name="connsiteX13" fmla="*/ 16783 w 61730"/>
                  <a:gd name="connsiteY13" fmla="*/ 38509 h 103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730" h="103458">
                    <a:moveTo>
                      <a:pt x="16668" y="38624"/>
                    </a:moveTo>
                    <a:cubicBezTo>
                      <a:pt x="22186" y="32417"/>
                      <a:pt x="29083" y="29313"/>
                      <a:pt x="37475" y="29313"/>
                    </a:cubicBezTo>
                    <a:cubicBezTo>
                      <a:pt x="53339" y="29313"/>
                      <a:pt x="61385" y="38165"/>
                      <a:pt x="61730" y="55867"/>
                    </a:cubicBezTo>
                    <a:lnTo>
                      <a:pt x="61730" y="103458"/>
                    </a:lnTo>
                    <a:lnTo>
                      <a:pt x="44947" y="103458"/>
                    </a:lnTo>
                    <a:lnTo>
                      <a:pt x="44947" y="56442"/>
                    </a:lnTo>
                    <a:cubicBezTo>
                      <a:pt x="44947" y="51384"/>
                      <a:pt x="43797" y="47821"/>
                      <a:pt x="41613" y="45751"/>
                    </a:cubicBezTo>
                    <a:cubicBezTo>
                      <a:pt x="39429" y="43682"/>
                      <a:pt x="36096" y="42648"/>
                      <a:pt x="31842" y="42648"/>
                    </a:cubicBezTo>
                    <a:cubicBezTo>
                      <a:pt x="25175" y="42648"/>
                      <a:pt x="20117" y="45522"/>
                      <a:pt x="16783" y="51384"/>
                    </a:cubicBezTo>
                    <a:lnTo>
                      <a:pt x="16783" y="103458"/>
                    </a:ln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38509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1" name="Freihandform: Form 150">
                <a:extLst>
                  <a:ext uri="{FF2B5EF4-FFF2-40B4-BE49-F238E27FC236}">
                    <a16:creationId xmlns:a16="http://schemas.microsoft.com/office/drawing/2014/main" id="{D25D195D-3F35-A895-CB56-BFAA9AB2984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845711" y="172008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3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4 w 65523"/>
                  <a:gd name="connsiteY8" fmla="*/ 36440 h 75639"/>
                  <a:gd name="connsiteX9" fmla="*/ 65524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219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80" y="23910"/>
                      <a:pt x="4253" y="18163"/>
                    </a:cubicBezTo>
                    <a:cubicBezTo>
                      <a:pt x="7127" y="12415"/>
                      <a:pt x="11150" y="7932"/>
                      <a:pt x="16323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4" y="24830"/>
                      <a:pt x="65524" y="36440"/>
                    </a:cubicBezTo>
                    <a:lnTo>
                      <a:pt x="65524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554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2" name="Freihandform: Form 151">
                <a:extLst>
                  <a:ext uri="{FF2B5EF4-FFF2-40B4-BE49-F238E27FC236}">
                    <a16:creationId xmlns:a16="http://schemas.microsoft.com/office/drawing/2014/main" id="{BAAC1530-1D3C-7F4A-B267-4619487350B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962619" y="1694908"/>
                <a:ext cx="80007" cy="100814"/>
              </a:xfrm>
              <a:custGeom>
                <a:avLst/>
                <a:gdLst>
                  <a:gd name="connsiteX0" fmla="*/ 79778 w 80007"/>
                  <a:gd name="connsiteY0" fmla="*/ 86790 h 100814"/>
                  <a:gd name="connsiteX1" fmla="*/ 64719 w 80007"/>
                  <a:gd name="connsiteY1" fmla="*/ 97251 h 100814"/>
                  <a:gd name="connsiteX2" fmla="*/ 42763 w 80007"/>
                  <a:gd name="connsiteY2" fmla="*/ 100814 h 100814"/>
                  <a:gd name="connsiteX3" fmla="*/ 20462 w 80007"/>
                  <a:gd name="connsiteY3" fmla="*/ 95181 h 100814"/>
                  <a:gd name="connsiteX4" fmla="*/ 5518 w 80007"/>
                  <a:gd name="connsiteY4" fmla="*/ 79203 h 100814"/>
                  <a:gd name="connsiteX5" fmla="*/ 0 w 80007"/>
                  <a:gd name="connsiteY5" fmla="*/ 54948 h 100814"/>
                  <a:gd name="connsiteX6" fmla="*/ 0 w 80007"/>
                  <a:gd name="connsiteY6" fmla="*/ 47246 h 100814"/>
                  <a:gd name="connsiteX7" fmla="*/ 10921 w 80007"/>
                  <a:gd name="connsiteY7" fmla="*/ 12530 h 100814"/>
                  <a:gd name="connsiteX8" fmla="*/ 41383 w 80007"/>
                  <a:gd name="connsiteY8" fmla="*/ 0 h 100814"/>
                  <a:gd name="connsiteX9" fmla="*/ 68053 w 80007"/>
                  <a:gd name="connsiteY9" fmla="*/ 8162 h 100814"/>
                  <a:gd name="connsiteX10" fmla="*/ 79893 w 80007"/>
                  <a:gd name="connsiteY10" fmla="*/ 31497 h 100814"/>
                  <a:gd name="connsiteX11" fmla="*/ 62765 w 80007"/>
                  <a:gd name="connsiteY11" fmla="*/ 31497 h 100814"/>
                  <a:gd name="connsiteX12" fmla="*/ 41728 w 80007"/>
                  <a:gd name="connsiteY12" fmla="*/ 13794 h 100814"/>
                  <a:gd name="connsiteX13" fmla="*/ 23910 w 80007"/>
                  <a:gd name="connsiteY13" fmla="*/ 22071 h 100814"/>
                  <a:gd name="connsiteX14" fmla="*/ 17588 w 80007"/>
                  <a:gd name="connsiteY14" fmla="*/ 46211 h 100814"/>
                  <a:gd name="connsiteX15" fmla="*/ 17588 w 80007"/>
                  <a:gd name="connsiteY15" fmla="*/ 53683 h 100814"/>
                  <a:gd name="connsiteX16" fmla="*/ 24485 w 80007"/>
                  <a:gd name="connsiteY16" fmla="*/ 78283 h 100814"/>
                  <a:gd name="connsiteX17" fmla="*/ 43567 w 80007"/>
                  <a:gd name="connsiteY17" fmla="*/ 87020 h 100814"/>
                  <a:gd name="connsiteX18" fmla="*/ 62650 w 80007"/>
                  <a:gd name="connsiteY18" fmla="*/ 81157 h 100814"/>
                  <a:gd name="connsiteX19" fmla="*/ 62650 w 80007"/>
                  <a:gd name="connsiteY19" fmla="*/ 62075 h 100814"/>
                  <a:gd name="connsiteX20" fmla="*/ 41958 w 80007"/>
                  <a:gd name="connsiteY20" fmla="*/ 62075 h 100814"/>
                  <a:gd name="connsiteX21" fmla="*/ 41958 w 80007"/>
                  <a:gd name="connsiteY21" fmla="*/ 49200 h 100814"/>
                  <a:gd name="connsiteX22" fmla="*/ 80008 w 80007"/>
                  <a:gd name="connsiteY22" fmla="*/ 49200 h 100814"/>
                  <a:gd name="connsiteX23" fmla="*/ 80008 w 80007"/>
                  <a:gd name="connsiteY23" fmla="*/ 86790 h 1008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0007" h="100814">
                    <a:moveTo>
                      <a:pt x="79778" y="86790"/>
                    </a:moveTo>
                    <a:cubicBezTo>
                      <a:pt x="76099" y="91388"/>
                      <a:pt x="71156" y="94952"/>
                      <a:pt x="64719" y="97251"/>
                    </a:cubicBezTo>
                    <a:cubicBezTo>
                      <a:pt x="58281" y="99550"/>
                      <a:pt x="50924" y="100814"/>
                      <a:pt x="42763" y="100814"/>
                    </a:cubicBezTo>
                    <a:cubicBezTo>
                      <a:pt x="34601" y="100814"/>
                      <a:pt x="26899" y="98975"/>
                      <a:pt x="20462" y="95181"/>
                    </a:cubicBezTo>
                    <a:cubicBezTo>
                      <a:pt x="14024" y="91503"/>
                      <a:pt x="8967" y="86100"/>
                      <a:pt x="5518" y="79203"/>
                    </a:cubicBezTo>
                    <a:cubicBezTo>
                      <a:pt x="1954" y="72306"/>
                      <a:pt x="230" y="64144"/>
                      <a:pt x="0" y="54948"/>
                    </a:cubicBezTo>
                    <a:lnTo>
                      <a:pt x="0" y="47246"/>
                    </a:lnTo>
                    <a:cubicBezTo>
                      <a:pt x="0" y="32417"/>
                      <a:pt x="3679" y="20807"/>
                      <a:pt x="10921" y="12530"/>
                    </a:cubicBezTo>
                    <a:cubicBezTo>
                      <a:pt x="18163" y="4253"/>
                      <a:pt x="28279" y="0"/>
                      <a:pt x="41383" y="0"/>
                    </a:cubicBezTo>
                    <a:cubicBezTo>
                      <a:pt x="52534" y="0"/>
                      <a:pt x="61385" y="2759"/>
                      <a:pt x="68053" y="8162"/>
                    </a:cubicBezTo>
                    <a:cubicBezTo>
                      <a:pt x="74605" y="13565"/>
                      <a:pt x="78628" y="21381"/>
                      <a:pt x="79893" y="31497"/>
                    </a:cubicBezTo>
                    <a:lnTo>
                      <a:pt x="62765" y="31497"/>
                    </a:lnTo>
                    <a:cubicBezTo>
                      <a:pt x="60810" y="19657"/>
                      <a:pt x="53798" y="13794"/>
                      <a:pt x="41728" y="13794"/>
                    </a:cubicBezTo>
                    <a:cubicBezTo>
                      <a:pt x="33911" y="13794"/>
                      <a:pt x="27934" y="16553"/>
                      <a:pt x="23910" y="22071"/>
                    </a:cubicBezTo>
                    <a:cubicBezTo>
                      <a:pt x="19887" y="27589"/>
                      <a:pt x="17703" y="35636"/>
                      <a:pt x="17588" y="46211"/>
                    </a:cubicBezTo>
                    <a:lnTo>
                      <a:pt x="17588" y="53683"/>
                    </a:lnTo>
                    <a:cubicBezTo>
                      <a:pt x="17588" y="64259"/>
                      <a:pt x="19887" y="72421"/>
                      <a:pt x="24485" y="78283"/>
                    </a:cubicBezTo>
                    <a:cubicBezTo>
                      <a:pt x="29083" y="84146"/>
                      <a:pt x="35406" y="87020"/>
                      <a:pt x="43567" y="87020"/>
                    </a:cubicBezTo>
                    <a:cubicBezTo>
                      <a:pt x="52534" y="87020"/>
                      <a:pt x="58856" y="85066"/>
                      <a:pt x="62650" y="81157"/>
                    </a:cubicBezTo>
                    <a:lnTo>
                      <a:pt x="62650" y="62075"/>
                    </a:lnTo>
                    <a:lnTo>
                      <a:pt x="41958" y="62075"/>
                    </a:lnTo>
                    <a:lnTo>
                      <a:pt x="41958" y="49200"/>
                    </a:lnTo>
                    <a:lnTo>
                      <a:pt x="80008" y="49200"/>
                    </a:lnTo>
                    <a:lnTo>
                      <a:pt x="80008" y="86790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3" name="Freihandform: Form 152">
                <a:extLst>
                  <a:ext uri="{FF2B5EF4-FFF2-40B4-BE49-F238E27FC236}">
                    <a16:creationId xmlns:a16="http://schemas.microsoft.com/office/drawing/2014/main" id="{767F2B3D-7243-BA68-7858-4B8F6ABAEF3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058950" y="1720082"/>
                <a:ext cx="65638" cy="75639"/>
              </a:xfrm>
              <a:custGeom>
                <a:avLst/>
                <a:gdLst>
                  <a:gd name="connsiteX0" fmla="*/ 35751 w 65638"/>
                  <a:gd name="connsiteY0" fmla="*/ 75639 h 75639"/>
                  <a:gd name="connsiteX1" fmla="*/ 9886 w 65638"/>
                  <a:gd name="connsiteY1" fmla="*/ 65868 h 75639"/>
                  <a:gd name="connsiteX2" fmla="*/ 0 w 65638"/>
                  <a:gd name="connsiteY2" fmla="*/ 39774 h 75639"/>
                  <a:gd name="connsiteX3" fmla="*/ 0 w 65638"/>
                  <a:gd name="connsiteY3" fmla="*/ 37705 h 75639"/>
                  <a:gd name="connsiteX4" fmla="*/ 4368 w 65638"/>
                  <a:gd name="connsiteY4" fmla="*/ 18163 h 75639"/>
                  <a:gd name="connsiteX5" fmla="*/ 16438 w 65638"/>
                  <a:gd name="connsiteY5" fmla="*/ 4828 h 75639"/>
                  <a:gd name="connsiteX6" fmla="*/ 33796 w 65638"/>
                  <a:gd name="connsiteY6" fmla="*/ 0 h 75639"/>
                  <a:gd name="connsiteX7" fmla="*/ 57362 w 65638"/>
                  <a:gd name="connsiteY7" fmla="*/ 9541 h 75639"/>
                  <a:gd name="connsiteX8" fmla="*/ 65638 w 65638"/>
                  <a:gd name="connsiteY8" fmla="*/ 36440 h 75639"/>
                  <a:gd name="connsiteX9" fmla="*/ 65638 w 65638"/>
                  <a:gd name="connsiteY9" fmla="*/ 42993 h 75639"/>
                  <a:gd name="connsiteX10" fmla="*/ 16898 w 65638"/>
                  <a:gd name="connsiteY10" fmla="*/ 42993 h 75639"/>
                  <a:gd name="connsiteX11" fmla="*/ 23106 w 65638"/>
                  <a:gd name="connsiteY11" fmla="*/ 57247 h 75639"/>
                  <a:gd name="connsiteX12" fmla="*/ 36670 w 65638"/>
                  <a:gd name="connsiteY12" fmla="*/ 62535 h 75639"/>
                  <a:gd name="connsiteX13" fmla="*/ 55408 w 65638"/>
                  <a:gd name="connsiteY13" fmla="*/ 53453 h 75639"/>
                  <a:gd name="connsiteX14" fmla="*/ 64489 w 65638"/>
                  <a:gd name="connsiteY14" fmla="*/ 61845 h 75639"/>
                  <a:gd name="connsiteX15" fmla="*/ 52534 w 65638"/>
                  <a:gd name="connsiteY15" fmla="*/ 71961 h 75639"/>
                  <a:gd name="connsiteX16" fmla="*/ 35751 w 65638"/>
                  <a:gd name="connsiteY16" fmla="*/ 75524 h 75639"/>
                  <a:gd name="connsiteX17" fmla="*/ 33796 w 65638"/>
                  <a:gd name="connsiteY17" fmla="*/ 13220 h 75639"/>
                  <a:gd name="connsiteX18" fmla="*/ 22646 w 65638"/>
                  <a:gd name="connsiteY18" fmla="*/ 17933 h 75639"/>
                  <a:gd name="connsiteX19" fmla="*/ 17243 w 65638"/>
                  <a:gd name="connsiteY19" fmla="*/ 31037 h 75639"/>
                  <a:gd name="connsiteX20" fmla="*/ 49200 w 65638"/>
                  <a:gd name="connsiteY20" fmla="*/ 31037 h 75639"/>
                  <a:gd name="connsiteX21" fmla="*/ 49200 w 65638"/>
                  <a:gd name="connsiteY21" fmla="*/ 29773 h 75639"/>
                  <a:gd name="connsiteX22" fmla="*/ 44717 w 65638"/>
                  <a:gd name="connsiteY22" fmla="*/ 17358 h 75639"/>
                  <a:gd name="connsiteX23" fmla="*/ 33796 w 65638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638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334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79" y="23910"/>
                      <a:pt x="4368" y="18163"/>
                    </a:cubicBezTo>
                    <a:cubicBezTo>
                      <a:pt x="7357" y="12415"/>
                      <a:pt x="11265" y="7932"/>
                      <a:pt x="16438" y="4828"/>
                    </a:cubicBezTo>
                    <a:cubicBezTo>
                      <a:pt x="21611" y="1724"/>
                      <a:pt x="27474" y="0"/>
                      <a:pt x="33796" y="0"/>
                    </a:cubicBezTo>
                    <a:cubicBezTo>
                      <a:pt x="43912" y="0"/>
                      <a:pt x="51844" y="3219"/>
                      <a:pt x="57362" y="9541"/>
                    </a:cubicBezTo>
                    <a:cubicBezTo>
                      <a:pt x="62880" y="15864"/>
                      <a:pt x="65638" y="24830"/>
                      <a:pt x="65638" y="36440"/>
                    </a:cubicBezTo>
                    <a:lnTo>
                      <a:pt x="65638" y="42993"/>
                    </a:lnTo>
                    <a:lnTo>
                      <a:pt x="16898" y="42993"/>
                    </a:lnTo>
                    <a:cubicBezTo>
                      <a:pt x="17358" y="48970"/>
                      <a:pt x="19427" y="53798"/>
                      <a:pt x="23106" y="57247"/>
                    </a:cubicBezTo>
                    <a:cubicBezTo>
                      <a:pt x="26669" y="60695"/>
                      <a:pt x="31267" y="62535"/>
                      <a:pt x="36670" y="62535"/>
                    </a:cubicBezTo>
                    <a:cubicBezTo>
                      <a:pt x="44372" y="62535"/>
                      <a:pt x="50580" y="59546"/>
                      <a:pt x="55408" y="53453"/>
                    </a:cubicBezTo>
                    <a:lnTo>
                      <a:pt x="64489" y="61845"/>
                    </a:lnTo>
                    <a:cubicBezTo>
                      <a:pt x="61500" y="66213"/>
                      <a:pt x="57477" y="69547"/>
                      <a:pt x="52534" y="71961"/>
                    </a:cubicBezTo>
                    <a:cubicBezTo>
                      <a:pt x="47591" y="74375"/>
                      <a:pt x="41958" y="75524"/>
                      <a:pt x="35751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4" name="Freihandform: Form 153">
                <a:extLst>
                  <a:ext uri="{FF2B5EF4-FFF2-40B4-BE49-F238E27FC236}">
                    <a16:creationId xmlns:a16="http://schemas.microsoft.com/office/drawing/2014/main" id="{B1AFB052-38C2-68E9-5414-D5AEF42A575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35509" y="1720197"/>
                <a:ext cx="61729" cy="75754"/>
              </a:xfrm>
              <a:custGeom>
                <a:avLst/>
                <a:gdLst>
                  <a:gd name="connsiteX0" fmla="*/ 45062 w 61729"/>
                  <a:gd name="connsiteY0" fmla="*/ 54373 h 75754"/>
                  <a:gd name="connsiteX1" fmla="*/ 41383 w 61729"/>
                  <a:gd name="connsiteY1" fmla="*/ 47706 h 75754"/>
                  <a:gd name="connsiteX2" fmla="*/ 29083 w 61729"/>
                  <a:gd name="connsiteY2" fmla="*/ 43682 h 75754"/>
                  <a:gd name="connsiteX3" fmla="*/ 14829 w 61729"/>
                  <a:gd name="connsiteY3" fmla="*/ 39199 h 75754"/>
                  <a:gd name="connsiteX4" fmla="*/ 2299 w 61729"/>
                  <a:gd name="connsiteY4" fmla="*/ 22071 h 75754"/>
                  <a:gd name="connsiteX5" fmla="*/ 10461 w 61729"/>
                  <a:gd name="connsiteY5" fmla="*/ 6322 h 75754"/>
                  <a:gd name="connsiteX6" fmla="*/ 31152 w 61729"/>
                  <a:gd name="connsiteY6" fmla="*/ 0 h 75754"/>
                  <a:gd name="connsiteX7" fmla="*/ 52764 w 61729"/>
                  <a:gd name="connsiteY7" fmla="*/ 6437 h 75754"/>
                  <a:gd name="connsiteX8" fmla="*/ 61040 w 61729"/>
                  <a:gd name="connsiteY8" fmla="*/ 23221 h 75754"/>
                  <a:gd name="connsiteX9" fmla="*/ 44257 w 61729"/>
                  <a:gd name="connsiteY9" fmla="*/ 23221 h 75754"/>
                  <a:gd name="connsiteX10" fmla="*/ 40693 w 61729"/>
                  <a:gd name="connsiteY10" fmla="*/ 15404 h 75754"/>
                  <a:gd name="connsiteX11" fmla="*/ 31152 w 61729"/>
                  <a:gd name="connsiteY11" fmla="*/ 12300 h 75754"/>
                  <a:gd name="connsiteX12" fmla="*/ 22186 w 61729"/>
                  <a:gd name="connsiteY12" fmla="*/ 14829 h 75754"/>
                  <a:gd name="connsiteX13" fmla="*/ 18737 w 61729"/>
                  <a:gd name="connsiteY13" fmla="*/ 21496 h 75754"/>
                  <a:gd name="connsiteX14" fmla="*/ 21956 w 61729"/>
                  <a:gd name="connsiteY14" fmla="*/ 27359 h 75754"/>
                  <a:gd name="connsiteX15" fmla="*/ 35061 w 61729"/>
                  <a:gd name="connsiteY15" fmla="*/ 31612 h 75754"/>
                  <a:gd name="connsiteX16" fmla="*/ 50579 w 61729"/>
                  <a:gd name="connsiteY16" fmla="*/ 36670 h 75754"/>
                  <a:gd name="connsiteX17" fmla="*/ 58971 w 61729"/>
                  <a:gd name="connsiteY17" fmla="*/ 43682 h 75754"/>
                  <a:gd name="connsiteX18" fmla="*/ 61730 w 61729"/>
                  <a:gd name="connsiteY18" fmla="*/ 53683 h 75754"/>
                  <a:gd name="connsiteX19" fmla="*/ 53338 w 61729"/>
                  <a:gd name="connsiteY19" fmla="*/ 69662 h 75754"/>
                  <a:gd name="connsiteX20" fmla="*/ 31497 w 61729"/>
                  <a:gd name="connsiteY20" fmla="*/ 75754 h 75754"/>
                  <a:gd name="connsiteX21" fmla="*/ 15174 w 61729"/>
                  <a:gd name="connsiteY21" fmla="*/ 72536 h 75754"/>
                  <a:gd name="connsiteX22" fmla="*/ 4023 w 61729"/>
                  <a:gd name="connsiteY22" fmla="*/ 63684 h 75754"/>
                  <a:gd name="connsiteX23" fmla="*/ 0 w 61729"/>
                  <a:gd name="connsiteY23" fmla="*/ 51499 h 75754"/>
                  <a:gd name="connsiteX24" fmla="*/ 16323 w 61729"/>
                  <a:gd name="connsiteY24" fmla="*/ 51499 h 75754"/>
                  <a:gd name="connsiteX25" fmla="*/ 20807 w 61729"/>
                  <a:gd name="connsiteY25" fmla="*/ 60465 h 75754"/>
                  <a:gd name="connsiteX26" fmla="*/ 31727 w 61729"/>
                  <a:gd name="connsiteY26" fmla="*/ 63569 h 75754"/>
                  <a:gd name="connsiteX27" fmla="*/ 41843 w 61729"/>
                  <a:gd name="connsiteY27" fmla="*/ 61155 h 75754"/>
                  <a:gd name="connsiteX28" fmla="*/ 45292 w 61729"/>
                  <a:gd name="connsiteY28" fmla="*/ 54718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729" h="75754">
                    <a:moveTo>
                      <a:pt x="45062" y="54373"/>
                    </a:moveTo>
                    <a:cubicBezTo>
                      <a:pt x="45062" y="51499"/>
                      <a:pt x="43797" y="49200"/>
                      <a:pt x="41383" y="47706"/>
                    </a:cubicBezTo>
                    <a:cubicBezTo>
                      <a:pt x="38969" y="46211"/>
                      <a:pt x="34831" y="44832"/>
                      <a:pt x="29083" y="43682"/>
                    </a:cubicBezTo>
                    <a:cubicBezTo>
                      <a:pt x="23336" y="42533"/>
                      <a:pt x="18622" y="41038"/>
                      <a:pt x="14829" y="39199"/>
                    </a:cubicBezTo>
                    <a:cubicBezTo>
                      <a:pt x="6437" y="35291"/>
                      <a:pt x="2299" y="29543"/>
                      <a:pt x="2299" y="22071"/>
                    </a:cubicBezTo>
                    <a:cubicBezTo>
                      <a:pt x="2299" y="15749"/>
                      <a:pt x="5058" y="10576"/>
                      <a:pt x="10461" y="6322"/>
                    </a:cubicBezTo>
                    <a:cubicBezTo>
                      <a:pt x="15864" y="2069"/>
                      <a:pt x="22761" y="0"/>
                      <a:pt x="31152" y="0"/>
                    </a:cubicBezTo>
                    <a:cubicBezTo>
                      <a:pt x="40119" y="0"/>
                      <a:pt x="47246" y="2184"/>
                      <a:pt x="52764" y="6437"/>
                    </a:cubicBezTo>
                    <a:cubicBezTo>
                      <a:pt x="58281" y="10691"/>
                      <a:pt x="61040" y="16323"/>
                      <a:pt x="61040" y="23221"/>
                    </a:cubicBezTo>
                    <a:lnTo>
                      <a:pt x="44257" y="23221"/>
                    </a:lnTo>
                    <a:cubicBezTo>
                      <a:pt x="44257" y="20117"/>
                      <a:pt x="43108" y="17473"/>
                      <a:pt x="40693" y="15404"/>
                    </a:cubicBezTo>
                    <a:cubicBezTo>
                      <a:pt x="38280" y="13335"/>
                      <a:pt x="35176" y="12300"/>
                      <a:pt x="31152" y="12300"/>
                    </a:cubicBezTo>
                    <a:cubicBezTo>
                      <a:pt x="27474" y="12300"/>
                      <a:pt x="24485" y="13105"/>
                      <a:pt x="22186" y="14829"/>
                    </a:cubicBezTo>
                    <a:cubicBezTo>
                      <a:pt x="19887" y="16553"/>
                      <a:pt x="18737" y="18737"/>
                      <a:pt x="18737" y="21496"/>
                    </a:cubicBezTo>
                    <a:cubicBezTo>
                      <a:pt x="18737" y="24025"/>
                      <a:pt x="19772" y="25979"/>
                      <a:pt x="21956" y="27359"/>
                    </a:cubicBezTo>
                    <a:cubicBezTo>
                      <a:pt x="24140" y="28738"/>
                      <a:pt x="28508" y="30118"/>
                      <a:pt x="35061" y="31612"/>
                    </a:cubicBezTo>
                    <a:cubicBezTo>
                      <a:pt x="41613" y="32992"/>
                      <a:pt x="46786" y="34716"/>
                      <a:pt x="50579" y="36670"/>
                    </a:cubicBezTo>
                    <a:cubicBezTo>
                      <a:pt x="54373" y="38624"/>
                      <a:pt x="57132" y="40923"/>
                      <a:pt x="58971" y="43682"/>
                    </a:cubicBezTo>
                    <a:cubicBezTo>
                      <a:pt x="60810" y="46441"/>
                      <a:pt x="61730" y="49775"/>
                      <a:pt x="61730" y="53683"/>
                    </a:cubicBezTo>
                    <a:cubicBezTo>
                      <a:pt x="61730" y="60236"/>
                      <a:pt x="58971" y="65523"/>
                      <a:pt x="53338" y="69662"/>
                    </a:cubicBezTo>
                    <a:cubicBezTo>
                      <a:pt x="47706" y="73800"/>
                      <a:pt x="40464" y="75754"/>
                      <a:pt x="31497" y="75754"/>
                    </a:cubicBezTo>
                    <a:cubicBezTo>
                      <a:pt x="25405" y="75754"/>
                      <a:pt x="19887" y="74720"/>
                      <a:pt x="15174" y="72536"/>
                    </a:cubicBezTo>
                    <a:cubicBezTo>
                      <a:pt x="10461" y="70351"/>
                      <a:pt x="6667" y="67363"/>
                      <a:pt x="4023" y="63684"/>
                    </a:cubicBezTo>
                    <a:cubicBezTo>
                      <a:pt x="1379" y="59891"/>
                      <a:pt x="0" y="55867"/>
                      <a:pt x="0" y="51499"/>
                    </a:cubicBezTo>
                    <a:lnTo>
                      <a:pt x="16323" y="51499"/>
                    </a:lnTo>
                    <a:cubicBezTo>
                      <a:pt x="16553" y="55407"/>
                      <a:pt x="18048" y="58281"/>
                      <a:pt x="20807" y="60465"/>
                    </a:cubicBezTo>
                    <a:cubicBezTo>
                      <a:pt x="23565" y="62535"/>
                      <a:pt x="27244" y="63569"/>
                      <a:pt x="31727" y="63569"/>
                    </a:cubicBezTo>
                    <a:cubicBezTo>
                      <a:pt x="36210" y="63569"/>
                      <a:pt x="39544" y="62764"/>
                      <a:pt x="41843" y="61155"/>
                    </a:cubicBezTo>
                    <a:cubicBezTo>
                      <a:pt x="44142" y="59546"/>
                      <a:pt x="45292" y="57362"/>
                      <a:pt x="45292" y="54718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5" name="Freihandform: Form 154">
                <a:extLst>
                  <a:ext uri="{FF2B5EF4-FFF2-40B4-BE49-F238E27FC236}">
                    <a16:creationId xmlns:a16="http://schemas.microsoft.com/office/drawing/2014/main" id="{0696734D-FFC5-472A-2766-B1D3DA924DC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209424" y="172008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3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4 w 65523"/>
                  <a:gd name="connsiteY8" fmla="*/ 36440 h 75639"/>
                  <a:gd name="connsiteX9" fmla="*/ 65524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219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80" y="23910"/>
                      <a:pt x="4253" y="18163"/>
                    </a:cubicBezTo>
                    <a:cubicBezTo>
                      <a:pt x="7127" y="12415"/>
                      <a:pt x="11150" y="7932"/>
                      <a:pt x="16323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4" y="24830"/>
                      <a:pt x="65524" y="36440"/>
                    </a:cubicBezTo>
                    <a:lnTo>
                      <a:pt x="65524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554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6" name="Freihandform: Form 155">
                <a:extLst>
                  <a:ext uri="{FF2B5EF4-FFF2-40B4-BE49-F238E27FC236}">
                    <a16:creationId xmlns:a16="http://schemas.microsoft.com/office/drawing/2014/main" id="{311A7A9E-5345-9396-70A4-368DCC786DE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291041" y="1690999"/>
                <a:ext cx="16783" cy="103457"/>
              </a:xfrm>
              <a:custGeom>
                <a:avLst/>
                <a:gdLst>
                  <a:gd name="connsiteX0" fmla="*/ 16783 w 16783"/>
                  <a:gd name="connsiteY0" fmla="*/ 103458 h 103457"/>
                  <a:gd name="connsiteX1" fmla="*/ 0 w 16783"/>
                  <a:gd name="connsiteY1" fmla="*/ 103458 h 103457"/>
                  <a:gd name="connsiteX2" fmla="*/ 0 w 16783"/>
                  <a:gd name="connsiteY2" fmla="*/ 0 h 103457"/>
                  <a:gd name="connsiteX3" fmla="*/ 16783 w 16783"/>
                  <a:gd name="connsiteY3" fmla="*/ 0 h 103457"/>
                  <a:gd name="connsiteX4" fmla="*/ 16783 w 16783"/>
                  <a:gd name="connsiteY4" fmla="*/ 103458 h 103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783" h="103457">
                    <a:moveTo>
                      <a:pt x="16783" y="103458"/>
                    </a:move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103458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7" name="Freihandform: Form 156">
                <a:extLst>
                  <a:ext uri="{FF2B5EF4-FFF2-40B4-BE49-F238E27FC236}">
                    <a16:creationId xmlns:a16="http://schemas.microsoft.com/office/drawing/2014/main" id="{D5F17718-6007-83DE-A20A-39EDF45AB4A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27711" y="1690999"/>
                <a:ext cx="16783" cy="103457"/>
              </a:xfrm>
              <a:custGeom>
                <a:avLst/>
                <a:gdLst>
                  <a:gd name="connsiteX0" fmla="*/ 16783 w 16783"/>
                  <a:gd name="connsiteY0" fmla="*/ 103458 h 103457"/>
                  <a:gd name="connsiteX1" fmla="*/ 0 w 16783"/>
                  <a:gd name="connsiteY1" fmla="*/ 103458 h 103457"/>
                  <a:gd name="connsiteX2" fmla="*/ 0 w 16783"/>
                  <a:gd name="connsiteY2" fmla="*/ 0 h 103457"/>
                  <a:gd name="connsiteX3" fmla="*/ 16783 w 16783"/>
                  <a:gd name="connsiteY3" fmla="*/ 0 h 103457"/>
                  <a:gd name="connsiteX4" fmla="*/ 16783 w 16783"/>
                  <a:gd name="connsiteY4" fmla="*/ 103458 h 103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783" h="103457">
                    <a:moveTo>
                      <a:pt x="16783" y="103458"/>
                    </a:move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103458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8" name="Freihandform: Form 157">
                <a:extLst>
                  <a:ext uri="{FF2B5EF4-FFF2-40B4-BE49-F238E27FC236}">
                    <a16:creationId xmlns:a16="http://schemas.microsoft.com/office/drawing/2014/main" id="{6BE28D29-61E3-90F0-079B-B7D8909E669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60358" y="1720197"/>
                <a:ext cx="61729" cy="75754"/>
              </a:xfrm>
              <a:custGeom>
                <a:avLst/>
                <a:gdLst>
                  <a:gd name="connsiteX0" fmla="*/ 45062 w 61729"/>
                  <a:gd name="connsiteY0" fmla="*/ 54373 h 75754"/>
                  <a:gd name="connsiteX1" fmla="*/ 41383 w 61729"/>
                  <a:gd name="connsiteY1" fmla="*/ 47706 h 75754"/>
                  <a:gd name="connsiteX2" fmla="*/ 29083 w 61729"/>
                  <a:gd name="connsiteY2" fmla="*/ 43682 h 75754"/>
                  <a:gd name="connsiteX3" fmla="*/ 14829 w 61729"/>
                  <a:gd name="connsiteY3" fmla="*/ 39199 h 75754"/>
                  <a:gd name="connsiteX4" fmla="*/ 2299 w 61729"/>
                  <a:gd name="connsiteY4" fmla="*/ 22071 h 75754"/>
                  <a:gd name="connsiteX5" fmla="*/ 10461 w 61729"/>
                  <a:gd name="connsiteY5" fmla="*/ 6322 h 75754"/>
                  <a:gd name="connsiteX6" fmla="*/ 31152 w 61729"/>
                  <a:gd name="connsiteY6" fmla="*/ 0 h 75754"/>
                  <a:gd name="connsiteX7" fmla="*/ 52764 w 61729"/>
                  <a:gd name="connsiteY7" fmla="*/ 6437 h 75754"/>
                  <a:gd name="connsiteX8" fmla="*/ 61040 w 61729"/>
                  <a:gd name="connsiteY8" fmla="*/ 23221 h 75754"/>
                  <a:gd name="connsiteX9" fmla="*/ 44257 w 61729"/>
                  <a:gd name="connsiteY9" fmla="*/ 23221 h 75754"/>
                  <a:gd name="connsiteX10" fmla="*/ 40693 w 61729"/>
                  <a:gd name="connsiteY10" fmla="*/ 15404 h 75754"/>
                  <a:gd name="connsiteX11" fmla="*/ 31152 w 61729"/>
                  <a:gd name="connsiteY11" fmla="*/ 12300 h 75754"/>
                  <a:gd name="connsiteX12" fmla="*/ 22186 w 61729"/>
                  <a:gd name="connsiteY12" fmla="*/ 14829 h 75754"/>
                  <a:gd name="connsiteX13" fmla="*/ 18737 w 61729"/>
                  <a:gd name="connsiteY13" fmla="*/ 21496 h 75754"/>
                  <a:gd name="connsiteX14" fmla="*/ 21956 w 61729"/>
                  <a:gd name="connsiteY14" fmla="*/ 27359 h 75754"/>
                  <a:gd name="connsiteX15" fmla="*/ 35061 w 61729"/>
                  <a:gd name="connsiteY15" fmla="*/ 31612 h 75754"/>
                  <a:gd name="connsiteX16" fmla="*/ 50579 w 61729"/>
                  <a:gd name="connsiteY16" fmla="*/ 36670 h 75754"/>
                  <a:gd name="connsiteX17" fmla="*/ 58971 w 61729"/>
                  <a:gd name="connsiteY17" fmla="*/ 43682 h 75754"/>
                  <a:gd name="connsiteX18" fmla="*/ 61730 w 61729"/>
                  <a:gd name="connsiteY18" fmla="*/ 53683 h 75754"/>
                  <a:gd name="connsiteX19" fmla="*/ 53338 w 61729"/>
                  <a:gd name="connsiteY19" fmla="*/ 69662 h 75754"/>
                  <a:gd name="connsiteX20" fmla="*/ 31497 w 61729"/>
                  <a:gd name="connsiteY20" fmla="*/ 75754 h 75754"/>
                  <a:gd name="connsiteX21" fmla="*/ 15174 w 61729"/>
                  <a:gd name="connsiteY21" fmla="*/ 72536 h 75754"/>
                  <a:gd name="connsiteX22" fmla="*/ 4023 w 61729"/>
                  <a:gd name="connsiteY22" fmla="*/ 63684 h 75754"/>
                  <a:gd name="connsiteX23" fmla="*/ 0 w 61729"/>
                  <a:gd name="connsiteY23" fmla="*/ 51499 h 75754"/>
                  <a:gd name="connsiteX24" fmla="*/ 16323 w 61729"/>
                  <a:gd name="connsiteY24" fmla="*/ 51499 h 75754"/>
                  <a:gd name="connsiteX25" fmla="*/ 20807 w 61729"/>
                  <a:gd name="connsiteY25" fmla="*/ 60465 h 75754"/>
                  <a:gd name="connsiteX26" fmla="*/ 31727 w 61729"/>
                  <a:gd name="connsiteY26" fmla="*/ 63569 h 75754"/>
                  <a:gd name="connsiteX27" fmla="*/ 41843 w 61729"/>
                  <a:gd name="connsiteY27" fmla="*/ 61155 h 75754"/>
                  <a:gd name="connsiteX28" fmla="*/ 45292 w 61729"/>
                  <a:gd name="connsiteY28" fmla="*/ 54718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729" h="75754">
                    <a:moveTo>
                      <a:pt x="45062" y="54373"/>
                    </a:moveTo>
                    <a:cubicBezTo>
                      <a:pt x="45062" y="51499"/>
                      <a:pt x="43797" y="49200"/>
                      <a:pt x="41383" y="47706"/>
                    </a:cubicBezTo>
                    <a:cubicBezTo>
                      <a:pt x="38969" y="46211"/>
                      <a:pt x="34831" y="44832"/>
                      <a:pt x="29083" y="43682"/>
                    </a:cubicBezTo>
                    <a:cubicBezTo>
                      <a:pt x="23336" y="42533"/>
                      <a:pt x="18622" y="41038"/>
                      <a:pt x="14829" y="39199"/>
                    </a:cubicBezTo>
                    <a:cubicBezTo>
                      <a:pt x="6437" y="35291"/>
                      <a:pt x="2299" y="29543"/>
                      <a:pt x="2299" y="22071"/>
                    </a:cubicBezTo>
                    <a:cubicBezTo>
                      <a:pt x="2299" y="15749"/>
                      <a:pt x="5058" y="10576"/>
                      <a:pt x="10461" y="6322"/>
                    </a:cubicBezTo>
                    <a:cubicBezTo>
                      <a:pt x="15864" y="2069"/>
                      <a:pt x="22761" y="0"/>
                      <a:pt x="31152" y="0"/>
                    </a:cubicBezTo>
                    <a:cubicBezTo>
                      <a:pt x="40119" y="0"/>
                      <a:pt x="47246" y="2184"/>
                      <a:pt x="52764" y="6437"/>
                    </a:cubicBezTo>
                    <a:cubicBezTo>
                      <a:pt x="58281" y="10691"/>
                      <a:pt x="61040" y="16323"/>
                      <a:pt x="61040" y="23221"/>
                    </a:cubicBezTo>
                    <a:lnTo>
                      <a:pt x="44257" y="23221"/>
                    </a:lnTo>
                    <a:cubicBezTo>
                      <a:pt x="44257" y="20117"/>
                      <a:pt x="43108" y="17473"/>
                      <a:pt x="40693" y="15404"/>
                    </a:cubicBezTo>
                    <a:cubicBezTo>
                      <a:pt x="38280" y="13335"/>
                      <a:pt x="35176" y="12300"/>
                      <a:pt x="31152" y="12300"/>
                    </a:cubicBezTo>
                    <a:cubicBezTo>
                      <a:pt x="27474" y="12300"/>
                      <a:pt x="24485" y="13105"/>
                      <a:pt x="22186" y="14829"/>
                    </a:cubicBezTo>
                    <a:cubicBezTo>
                      <a:pt x="19887" y="16553"/>
                      <a:pt x="18737" y="18737"/>
                      <a:pt x="18737" y="21496"/>
                    </a:cubicBezTo>
                    <a:cubicBezTo>
                      <a:pt x="18737" y="24025"/>
                      <a:pt x="19772" y="25979"/>
                      <a:pt x="21956" y="27359"/>
                    </a:cubicBezTo>
                    <a:cubicBezTo>
                      <a:pt x="24140" y="28738"/>
                      <a:pt x="28508" y="30118"/>
                      <a:pt x="35061" y="31612"/>
                    </a:cubicBezTo>
                    <a:cubicBezTo>
                      <a:pt x="41613" y="32992"/>
                      <a:pt x="46786" y="34716"/>
                      <a:pt x="50579" y="36670"/>
                    </a:cubicBezTo>
                    <a:cubicBezTo>
                      <a:pt x="54373" y="38624"/>
                      <a:pt x="57132" y="40923"/>
                      <a:pt x="58971" y="43682"/>
                    </a:cubicBezTo>
                    <a:cubicBezTo>
                      <a:pt x="60810" y="46441"/>
                      <a:pt x="61730" y="49775"/>
                      <a:pt x="61730" y="53683"/>
                    </a:cubicBezTo>
                    <a:cubicBezTo>
                      <a:pt x="61730" y="60236"/>
                      <a:pt x="58971" y="65523"/>
                      <a:pt x="53338" y="69662"/>
                    </a:cubicBezTo>
                    <a:cubicBezTo>
                      <a:pt x="47706" y="73800"/>
                      <a:pt x="40464" y="75754"/>
                      <a:pt x="31497" y="75754"/>
                    </a:cubicBezTo>
                    <a:cubicBezTo>
                      <a:pt x="25405" y="75754"/>
                      <a:pt x="19887" y="74720"/>
                      <a:pt x="15174" y="72536"/>
                    </a:cubicBezTo>
                    <a:cubicBezTo>
                      <a:pt x="10461" y="70351"/>
                      <a:pt x="6667" y="67363"/>
                      <a:pt x="4023" y="63684"/>
                    </a:cubicBezTo>
                    <a:cubicBezTo>
                      <a:pt x="1379" y="59891"/>
                      <a:pt x="0" y="55867"/>
                      <a:pt x="0" y="51499"/>
                    </a:cubicBezTo>
                    <a:lnTo>
                      <a:pt x="16323" y="51499"/>
                    </a:lnTo>
                    <a:cubicBezTo>
                      <a:pt x="16553" y="55407"/>
                      <a:pt x="18048" y="58281"/>
                      <a:pt x="20807" y="60465"/>
                    </a:cubicBezTo>
                    <a:cubicBezTo>
                      <a:pt x="23565" y="62535"/>
                      <a:pt x="27244" y="63569"/>
                      <a:pt x="31727" y="63569"/>
                    </a:cubicBezTo>
                    <a:cubicBezTo>
                      <a:pt x="36210" y="63569"/>
                      <a:pt x="39544" y="62764"/>
                      <a:pt x="41843" y="61155"/>
                    </a:cubicBezTo>
                    <a:cubicBezTo>
                      <a:pt x="44142" y="59546"/>
                      <a:pt x="45292" y="57362"/>
                      <a:pt x="45292" y="54718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9" name="Freihandform: Form 158">
                <a:extLst>
                  <a:ext uri="{FF2B5EF4-FFF2-40B4-BE49-F238E27FC236}">
                    <a16:creationId xmlns:a16="http://schemas.microsoft.com/office/drawing/2014/main" id="{93B0DC6F-F9DC-25ED-4FBF-652A03EEBC7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434043" y="1720082"/>
                <a:ext cx="64488" cy="75639"/>
              </a:xfrm>
              <a:custGeom>
                <a:avLst/>
                <a:gdLst>
                  <a:gd name="connsiteX0" fmla="*/ 33911 w 64488"/>
                  <a:gd name="connsiteY0" fmla="*/ 62650 h 75639"/>
                  <a:gd name="connsiteX1" fmla="*/ 44372 w 64488"/>
                  <a:gd name="connsiteY1" fmla="*/ 59086 h 75639"/>
                  <a:gd name="connsiteX2" fmla="*/ 48740 w 64488"/>
                  <a:gd name="connsiteY2" fmla="*/ 50235 h 75639"/>
                  <a:gd name="connsiteX3" fmla="*/ 64489 w 64488"/>
                  <a:gd name="connsiteY3" fmla="*/ 50235 h 75639"/>
                  <a:gd name="connsiteX4" fmla="*/ 60121 w 64488"/>
                  <a:gd name="connsiteY4" fmla="*/ 62879 h 75639"/>
                  <a:gd name="connsiteX5" fmla="*/ 49085 w 64488"/>
                  <a:gd name="connsiteY5" fmla="*/ 72191 h 75639"/>
                  <a:gd name="connsiteX6" fmla="*/ 34026 w 64488"/>
                  <a:gd name="connsiteY6" fmla="*/ 75639 h 75639"/>
                  <a:gd name="connsiteX7" fmla="*/ 9196 w 64488"/>
                  <a:gd name="connsiteY7" fmla="*/ 65753 h 75639"/>
                  <a:gd name="connsiteX8" fmla="*/ 0 w 64488"/>
                  <a:gd name="connsiteY8" fmla="*/ 38394 h 75639"/>
                  <a:gd name="connsiteX9" fmla="*/ 0 w 64488"/>
                  <a:gd name="connsiteY9" fmla="*/ 36670 h 75639"/>
                  <a:gd name="connsiteX10" fmla="*/ 9081 w 64488"/>
                  <a:gd name="connsiteY10" fmla="*/ 10001 h 75639"/>
                  <a:gd name="connsiteX11" fmla="*/ 33911 w 64488"/>
                  <a:gd name="connsiteY11" fmla="*/ 0 h 75639"/>
                  <a:gd name="connsiteX12" fmla="*/ 55637 w 64488"/>
                  <a:gd name="connsiteY12" fmla="*/ 7587 h 75639"/>
                  <a:gd name="connsiteX13" fmla="*/ 64374 w 64488"/>
                  <a:gd name="connsiteY13" fmla="*/ 27474 h 75639"/>
                  <a:gd name="connsiteX14" fmla="*/ 48625 w 64488"/>
                  <a:gd name="connsiteY14" fmla="*/ 27474 h 75639"/>
                  <a:gd name="connsiteX15" fmla="*/ 44257 w 64488"/>
                  <a:gd name="connsiteY15" fmla="*/ 17128 h 75639"/>
                  <a:gd name="connsiteX16" fmla="*/ 33796 w 64488"/>
                  <a:gd name="connsiteY16" fmla="*/ 13105 h 75639"/>
                  <a:gd name="connsiteX17" fmla="*/ 21266 w 64488"/>
                  <a:gd name="connsiteY17" fmla="*/ 18852 h 75639"/>
                  <a:gd name="connsiteX18" fmla="*/ 16783 w 64488"/>
                  <a:gd name="connsiteY18" fmla="*/ 36325 h 75639"/>
                  <a:gd name="connsiteX19" fmla="*/ 16783 w 64488"/>
                  <a:gd name="connsiteY19" fmla="*/ 38969 h 75639"/>
                  <a:gd name="connsiteX20" fmla="*/ 21151 w 64488"/>
                  <a:gd name="connsiteY20" fmla="*/ 56672 h 75639"/>
                  <a:gd name="connsiteX21" fmla="*/ 33796 w 64488"/>
                  <a:gd name="connsiteY21" fmla="*/ 6253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4488" h="75639">
                    <a:moveTo>
                      <a:pt x="33911" y="62650"/>
                    </a:moveTo>
                    <a:cubicBezTo>
                      <a:pt x="38050" y="62650"/>
                      <a:pt x="41613" y="61500"/>
                      <a:pt x="44372" y="59086"/>
                    </a:cubicBezTo>
                    <a:cubicBezTo>
                      <a:pt x="47131" y="56672"/>
                      <a:pt x="48625" y="53798"/>
                      <a:pt x="48740" y="50235"/>
                    </a:cubicBezTo>
                    <a:lnTo>
                      <a:pt x="64489" y="50235"/>
                    </a:lnTo>
                    <a:cubicBezTo>
                      <a:pt x="64259" y="54718"/>
                      <a:pt x="62880" y="58971"/>
                      <a:pt x="60121" y="62879"/>
                    </a:cubicBezTo>
                    <a:cubicBezTo>
                      <a:pt x="57362" y="66788"/>
                      <a:pt x="53683" y="69892"/>
                      <a:pt x="49085" y="72191"/>
                    </a:cubicBezTo>
                    <a:cubicBezTo>
                      <a:pt x="44487" y="74490"/>
                      <a:pt x="39429" y="75639"/>
                      <a:pt x="34026" y="75639"/>
                    </a:cubicBezTo>
                    <a:cubicBezTo>
                      <a:pt x="23565" y="75639"/>
                      <a:pt x="15289" y="72306"/>
                      <a:pt x="9196" y="65753"/>
                    </a:cubicBezTo>
                    <a:cubicBezTo>
                      <a:pt x="3104" y="59201"/>
                      <a:pt x="0" y="50005"/>
                      <a:pt x="0" y="38394"/>
                    </a:cubicBezTo>
                    <a:lnTo>
                      <a:pt x="0" y="36670"/>
                    </a:lnTo>
                    <a:cubicBezTo>
                      <a:pt x="0" y="25635"/>
                      <a:pt x="2989" y="16668"/>
                      <a:pt x="9081" y="10001"/>
                    </a:cubicBezTo>
                    <a:cubicBezTo>
                      <a:pt x="15174" y="3334"/>
                      <a:pt x="23450" y="0"/>
                      <a:pt x="33911" y="0"/>
                    </a:cubicBezTo>
                    <a:cubicBezTo>
                      <a:pt x="42763" y="0"/>
                      <a:pt x="50005" y="2529"/>
                      <a:pt x="55637" y="7587"/>
                    </a:cubicBezTo>
                    <a:cubicBezTo>
                      <a:pt x="61270" y="12645"/>
                      <a:pt x="64144" y="19312"/>
                      <a:pt x="64374" y="27474"/>
                    </a:cubicBezTo>
                    <a:lnTo>
                      <a:pt x="48625" y="27474"/>
                    </a:lnTo>
                    <a:cubicBezTo>
                      <a:pt x="48395" y="23336"/>
                      <a:pt x="47016" y="19887"/>
                      <a:pt x="44257" y="17128"/>
                    </a:cubicBezTo>
                    <a:cubicBezTo>
                      <a:pt x="41498" y="14484"/>
                      <a:pt x="38050" y="13105"/>
                      <a:pt x="33796" y="13105"/>
                    </a:cubicBezTo>
                    <a:cubicBezTo>
                      <a:pt x="28394" y="13105"/>
                      <a:pt x="24140" y="15059"/>
                      <a:pt x="21266" y="18852"/>
                    </a:cubicBezTo>
                    <a:cubicBezTo>
                      <a:pt x="18392" y="22646"/>
                      <a:pt x="16783" y="28508"/>
                      <a:pt x="16783" y="36325"/>
                    </a:cubicBezTo>
                    <a:lnTo>
                      <a:pt x="16783" y="38969"/>
                    </a:lnTo>
                    <a:cubicBezTo>
                      <a:pt x="16783" y="46901"/>
                      <a:pt x="18278" y="52764"/>
                      <a:pt x="21151" y="56672"/>
                    </a:cubicBezTo>
                    <a:cubicBezTo>
                      <a:pt x="24025" y="60580"/>
                      <a:pt x="28278" y="62535"/>
                      <a:pt x="33796" y="6253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0" name="Freihandform: Form 159">
                <a:extLst>
                  <a:ext uri="{FF2B5EF4-FFF2-40B4-BE49-F238E27FC236}">
                    <a16:creationId xmlns:a16="http://schemas.microsoft.com/office/drawing/2014/main" id="{B5B31DA7-81D1-A6AA-B762-D4B835348EC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13360" y="1690884"/>
                <a:ext cx="61730" cy="103458"/>
              </a:xfrm>
              <a:custGeom>
                <a:avLst/>
                <a:gdLst>
                  <a:gd name="connsiteX0" fmla="*/ 16668 w 61730"/>
                  <a:gd name="connsiteY0" fmla="*/ 38624 h 103458"/>
                  <a:gd name="connsiteX1" fmla="*/ 37475 w 61730"/>
                  <a:gd name="connsiteY1" fmla="*/ 29313 h 103458"/>
                  <a:gd name="connsiteX2" fmla="*/ 61730 w 61730"/>
                  <a:gd name="connsiteY2" fmla="*/ 55867 h 103458"/>
                  <a:gd name="connsiteX3" fmla="*/ 61730 w 61730"/>
                  <a:gd name="connsiteY3" fmla="*/ 103458 h 103458"/>
                  <a:gd name="connsiteX4" fmla="*/ 44947 w 61730"/>
                  <a:gd name="connsiteY4" fmla="*/ 103458 h 103458"/>
                  <a:gd name="connsiteX5" fmla="*/ 44947 w 61730"/>
                  <a:gd name="connsiteY5" fmla="*/ 56442 h 103458"/>
                  <a:gd name="connsiteX6" fmla="*/ 41613 w 61730"/>
                  <a:gd name="connsiteY6" fmla="*/ 45751 h 103458"/>
                  <a:gd name="connsiteX7" fmla="*/ 31842 w 61730"/>
                  <a:gd name="connsiteY7" fmla="*/ 42648 h 103458"/>
                  <a:gd name="connsiteX8" fmla="*/ 16783 w 61730"/>
                  <a:gd name="connsiteY8" fmla="*/ 51384 h 103458"/>
                  <a:gd name="connsiteX9" fmla="*/ 16783 w 61730"/>
                  <a:gd name="connsiteY9" fmla="*/ 103458 h 103458"/>
                  <a:gd name="connsiteX10" fmla="*/ 0 w 61730"/>
                  <a:gd name="connsiteY10" fmla="*/ 103458 h 103458"/>
                  <a:gd name="connsiteX11" fmla="*/ 0 w 61730"/>
                  <a:gd name="connsiteY11" fmla="*/ 0 h 103458"/>
                  <a:gd name="connsiteX12" fmla="*/ 16783 w 61730"/>
                  <a:gd name="connsiteY12" fmla="*/ 0 h 103458"/>
                  <a:gd name="connsiteX13" fmla="*/ 16783 w 61730"/>
                  <a:gd name="connsiteY13" fmla="*/ 38509 h 103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730" h="103458">
                    <a:moveTo>
                      <a:pt x="16668" y="38624"/>
                    </a:moveTo>
                    <a:cubicBezTo>
                      <a:pt x="22186" y="32417"/>
                      <a:pt x="29083" y="29313"/>
                      <a:pt x="37475" y="29313"/>
                    </a:cubicBezTo>
                    <a:cubicBezTo>
                      <a:pt x="53338" y="29313"/>
                      <a:pt x="61385" y="38165"/>
                      <a:pt x="61730" y="55867"/>
                    </a:cubicBezTo>
                    <a:lnTo>
                      <a:pt x="61730" y="103458"/>
                    </a:lnTo>
                    <a:lnTo>
                      <a:pt x="44947" y="103458"/>
                    </a:lnTo>
                    <a:lnTo>
                      <a:pt x="44947" y="56442"/>
                    </a:lnTo>
                    <a:cubicBezTo>
                      <a:pt x="44947" y="51384"/>
                      <a:pt x="43797" y="47821"/>
                      <a:pt x="41613" y="45751"/>
                    </a:cubicBezTo>
                    <a:cubicBezTo>
                      <a:pt x="39429" y="43682"/>
                      <a:pt x="36095" y="42648"/>
                      <a:pt x="31842" y="42648"/>
                    </a:cubicBezTo>
                    <a:cubicBezTo>
                      <a:pt x="25175" y="42648"/>
                      <a:pt x="20117" y="45522"/>
                      <a:pt x="16783" y="51384"/>
                    </a:cubicBezTo>
                    <a:lnTo>
                      <a:pt x="16783" y="103458"/>
                    </a:ln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38509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1" name="Freihandform: Form 160">
                <a:extLst>
                  <a:ext uri="{FF2B5EF4-FFF2-40B4-BE49-F238E27FC236}">
                    <a16:creationId xmlns:a16="http://schemas.microsoft.com/office/drawing/2014/main" id="{A0CB1FC6-7C09-F988-6C7D-57A9A19C040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90609" y="1720082"/>
                <a:ext cx="63914" cy="75754"/>
              </a:xfrm>
              <a:custGeom>
                <a:avLst/>
                <a:gdLst>
                  <a:gd name="connsiteX0" fmla="*/ 47016 w 63914"/>
                  <a:gd name="connsiteY0" fmla="*/ 74375 h 75754"/>
                  <a:gd name="connsiteX1" fmla="*/ 45062 w 63914"/>
                  <a:gd name="connsiteY1" fmla="*/ 67593 h 75754"/>
                  <a:gd name="connsiteX2" fmla="*/ 25520 w 63914"/>
                  <a:gd name="connsiteY2" fmla="*/ 75754 h 75754"/>
                  <a:gd name="connsiteX3" fmla="*/ 7127 w 63914"/>
                  <a:gd name="connsiteY3" fmla="*/ 69547 h 75754"/>
                  <a:gd name="connsiteX4" fmla="*/ 0 w 63914"/>
                  <a:gd name="connsiteY4" fmla="*/ 54028 h 75754"/>
                  <a:gd name="connsiteX5" fmla="*/ 8851 w 63914"/>
                  <a:gd name="connsiteY5" fmla="*/ 36095 h 75754"/>
                  <a:gd name="connsiteX6" fmla="*/ 34141 w 63914"/>
                  <a:gd name="connsiteY6" fmla="*/ 29888 h 75754"/>
                  <a:gd name="connsiteX7" fmla="*/ 44372 w 63914"/>
                  <a:gd name="connsiteY7" fmla="*/ 29888 h 75754"/>
                  <a:gd name="connsiteX8" fmla="*/ 44372 w 63914"/>
                  <a:gd name="connsiteY8" fmla="*/ 25060 h 75754"/>
                  <a:gd name="connsiteX9" fmla="*/ 41153 w 63914"/>
                  <a:gd name="connsiteY9" fmla="*/ 15979 h 75754"/>
                  <a:gd name="connsiteX10" fmla="*/ 31267 w 63914"/>
                  <a:gd name="connsiteY10" fmla="*/ 12530 h 75754"/>
                  <a:gd name="connsiteX11" fmla="*/ 21841 w 63914"/>
                  <a:gd name="connsiteY11" fmla="*/ 15289 h 75754"/>
                  <a:gd name="connsiteX12" fmla="*/ 18163 w 63914"/>
                  <a:gd name="connsiteY12" fmla="*/ 22416 h 75754"/>
                  <a:gd name="connsiteX13" fmla="*/ 1379 w 63914"/>
                  <a:gd name="connsiteY13" fmla="*/ 22416 h 75754"/>
                  <a:gd name="connsiteX14" fmla="*/ 5403 w 63914"/>
                  <a:gd name="connsiteY14" fmla="*/ 11150 h 75754"/>
                  <a:gd name="connsiteX15" fmla="*/ 16438 w 63914"/>
                  <a:gd name="connsiteY15" fmla="*/ 2989 h 75754"/>
                  <a:gd name="connsiteX16" fmla="*/ 32072 w 63914"/>
                  <a:gd name="connsiteY16" fmla="*/ 0 h 75754"/>
                  <a:gd name="connsiteX17" fmla="*/ 52994 w 63914"/>
                  <a:gd name="connsiteY17" fmla="*/ 6437 h 75754"/>
                  <a:gd name="connsiteX18" fmla="*/ 61040 w 63914"/>
                  <a:gd name="connsiteY18" fmla="*/ 24485 h 75754"/>
                  <a:gd name="connsiteX19" fmla="*/ 61040 w 63914"/>
                  <a:gd name="connsiteY19" fmla="*/ 57362 h 75754"/>
                  <a:gd name="connsiteX20" fmla="*/ 63914 w 63914"/>
                  <a:gd name="connsiteY20" fmla="*/ 73110 h 75754"/>
                  <a:gd name="connsiteX21" fmla="*/ 63914 w 63914"/>
                  <a:gd name="connsiteY21" fmla="*/ 74260 h 75754"/>
                  <a:gd name="connsiteX22" fmla="*/ 46786 w 63914"/>
                  <a:gd name="connsiteY22" fmla="*/ 74260 h 75754"/>
                  <a:gd name="connsiteX23" fmla="*/ 28623 w 63914"/>
                  <a:gd name="connsiteY23" fmla="*/ 62535 h 75754"/>
                  <a:gd name="connsiteX24" fmla="*/ 37935 w 63914"/>
                  <a:gd name="connsiteY24" fmla="*/ 60121 h 75754"/>
                  <a:gd name="connsiteX25" fmla="*/ 44487 w 63914"/>
                  <a:gd name="connsiteY25" fmla="*/ 53798 h 75754"/>
                  <a:gd name="connsiteX26" fmla="*/ 44487 w 63914"/>
                  <a:gd name="connsiteY26" fmla="*/ 40004 h 75754"/>
                  <a:gd name="connsiteX27" fmla="*/ 35406 w 63914"/>
                  <a:gd name="connsiteY27" fmla="*/ 40004 h 75754"/>
                  <a:gd name="connsiteX28" fmla="*/ 21381 w 63914"/>
                  <a:gd name="connsiteY28" fmla="*/ 43222 h 75754"/>
                  <a:gd name="connsiteX29" fmla="*/ 16668 w 63914"/>
                  <a:gd name="connsiteY29" fmla="*/ 52189 h 75754"/>
                  <a:gd name="connsiteX30" fmla="*/ 19887 w 63914"/>
                  <a:gd name="connsiteY30" fmla="*/ 59661 h 75754"/>
                  <a:gd name="connsiteX31" fmla="*/ 28508 w 63914"/>
                  <a:gd name="connsiteY31" fmla="*/ 62420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3914" h="75754">
                    <a:moveTo>
                      <a:pt x="47016" y="74375"/>
                    </a:moveTo>
                    <a:cubicBezTo>
                      <a:pt x="46326" y="72995"/>
                      <a:pt x="45637" y="70696"/>
                      <a:pt x="45062" y="67593"/>
                    </a:cubicBezTo>
                    <a:cubicBezTo>
                      <a:pt x="39774" y="72995"/>
                      <a:pt x="33222" y="75754"/>
                      <a:pt x="25520" y="75754"/>
                    </a:cubicBezTo>
                    <a:cubicBezTo>
                      <a:pt x="17818" y="75754"/>
                      <a:pt x="11955" y="73685"/>
                      <a:pt x="7127" y="69547"/>
                    </a:cubicBezTo>
                    <a:cubicBezTo>
                      <a:pt x="2414" y="65408"/>
                      <a:pt x="0" y="60236"/>
                      <a:pt x="0" y="54028"/>
                    </a:cubicBezTo>
                    <a:cubicBezTo>
                      <a:pt x="0" y="46211"/>
                      <a:pt x="2989" y="40349"/>
                      <a:pt x="8851" y="36095"/>
                    </a:cubicBezTo>
                    <a:cubicBezTo>
                      <a:pt x="14714" y="31842"/>
                      <a:pt x="23221" y="29888"/>
                      <a:pt x="34141" y="29888"/>
                    </a:cubicBezTo>
                    <a:lnTo>
                      <a:pt x="44372" y="29888"/>
                    </a:lnTo>
                    <a:lnTo>
                      <a:pt x="44372" y="25060"/>
                    </a:lnTo>
                    <a:cubicBezTo>
                      <a:pt x="44372" y="21266"/>
                      <a:pt x="43337" y="18278"/>
                      <a:pt x="41153" y="15979"/>
                    </a:cubicBezTo>
                    <a:cubicBezTo>
                      <a:pt x="38969" y="13679"/>
                      <a:pt x="35751" y="12530"/>
                      <a:pt x="31267" y="12530"/>
                    </a:cubicBezTo>
                    <a:cubicBezTo>
                      <a:pt x="27474" y="12530"/>
                      <a:pt x="24370" y="13450"/>
                      <a:pt x="21841" y="15289"/>
                    </a:cubicBezTo>
                    <a:cubicBezTo>
                      <a:pt x="19312" y="17128"/>
                      <a:pt x="18163" y="19542"/>
                      <a:pt x="18163" y="22416"/>
                    </a:cubicBezTo>
                    <a:lnTo>
                      <a:pt x="1379" y="22416"/>
                    </a:lnTo>
                    <a:cubicBezTo>
                      <a:pt x="1379" y="18393"/>
                      <a:pt x="2759" y="14714"/>
                      <a:pt x="5403" y="11150"/>
                    </a:cubicBezTo>
                    <a:cubicBezTo>
                      <a:pt x="8162" y="7702"/>
                      <a:pt x="11840" y="4943"/>
                      <a:pt x="16438" y="2989"/>
                    </a:cubicBezTo>
                    <a:cubicBezTo>
                      <a:pt x="21151" y="1035"/>
                      <a:pt x="26324" y="0"/>
                      <a:pt x="32072" y="0"/>
                    </a:cubicBezTo>
                    <a:cubicBezTo>
                      <a:pt x="40808" y="0"/>
                      <a:pt x="47821" y="2184"/>
                      <a:pt x="52994" y="6437"/>
                    </a:cubicBezTo>
                    <a:cubicBezTo>
                      <a:pt x="58166" y="10691"/>
                      <a:pt x="60810" y="16783"/>
                      <a:pt x="61040" y="24485"/>
                    </a:cubicBezTo>
                    <a:lnTo>
                      <a:pt x="61040" y="57362"/>
                    </a:lnTo>
                    <a:cubicBezTo>
                      <a:pt x="61040" y="63914"/>
                      <a:pt x="61960" y="69202"/>
                      <a:pt x="63914" y="73110"/>
                    </a:cubicBezTo>
                    <a:lnTo>
                      <a:pt x="63914" y="74260"/>
                    </a:lnTo>
                    <a:lnTo>
                      <a:pt x="46786" y="74260"/>
                    </a:lnTo>
                    <a:close/>
                    <a:moveTo>
                      <a:pt x="28623" y="62535"/>
                    </a:moveTo>
                    <a:cubicBezTo>
                      <a:pt x="31957" y="62535"/>
                      <a:pt x="35061" y="61730"/>
                      <a:pt x="37935" y="60121"/>
                    </a:cubicBezTo>
                    <a:cubicBezTo>
                      <a:pt x="40808" y="58511"/>
                      <a:pt x="43108" y="56442"/>
                      <a:pt x="44487" y="53798"/>
                    </a:cubicBezTo>
                    <a:lnTo>
                      <a:pt x="44487" y="40004"/>
                    </a:lnTo>
                    <a:lnTo>
                      <a:pt x="35406" y="40004"/>
                    </a:lnTo>
                    <a:cubicBezTo>
                      <a:pt x="29198" y="40004"/>
                      <a:pt x="24485" y="41038"/>
                      <a:pt x="21381" y="43222"/>
                    </a:cubicBezTo>
                    <a:cubicBezTo>
                      <a:pt x="18278" y="45407"/>
                      <a:pt x="16668" y="48280"/>
                      <a:pt x="16668" y="52189"/>
                    </a:cubicBezTo>
                    <a:cubicBezTo>
                      <a:pt x="16668" y="55293"/>
                      <a:pt x="17703" y="57822"/>
                      <a:pt x="19887" y="59661"/>
                    </a:cubicBezTo>
                    <a:cubicBezTo>
                      <a:pt x="22071" y="61500"/>
                      <a:pt x="24830" y="62420"/>
                      <a:pt x="28508" y="62420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2" name="Freihandform: Form 161">
                <a:extLst>
                  <a:ext uri="{FF2B5EF4-FFF2-40B4-BE49-F238E27FC236}">
                    <a16:creationId xmlns:a16="http://schemas.microsoft.com/office/drawing/2014/main" id="{474F5F89-F232-60BF-7040-8B6FE117FBC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663950" y="1689620"/>
                <a:ext cx="47015" cy="104837"/>
              </a:xfrm>
              <a:custGeom>
                <a:avLst/>
                <a:gdLst>
                  <a:gd name="connsiteX0" fmla="*/ 11380 w 47015"/>
                  <a:gd name="connsiteY0" fmla="*/ 104837 h 104837"/>
                  <a:gd name="connsiteX1" fmla="*/ 11380 w 47015"/>
                  <a:gd name="connsiteY1" fmla="*/ 44027 h 104837"/>
                  <a:gd name="connsiteX2" fmla="*/ 0 w 47015"/>
                  <a:gd name="connsiteY2" fmla="*/ 44027 h 104837"/>
                  <a:gd name="connsiteX3" fmla="*/ 0 w 47015"/>
                  <a:gd name="connsiteY3" fmla="*/ 31957 h 104837"/>
                  <a:gd name="connsiteX4" fmla="*/ 11380 w 47015"/>
                  <a:gd name="connsiteY4" fmla="*/ 31957 h 104837"/>
                  <a:gd name="connsiteX5" fmla="*/ 11380 w 47015"/>
                  <a:gd name="connsiteY5" fmla="*/ 25290 h 104837"/>
                  <a:gd name="connsiteX6" fmla="*/ 18278 w 47015"/>
                  <a:gd name="connsiteY6" fmla="*/ 6552 h 104837"/>
                  <a:gd name="connsiteX7" fmla="*/ 37590 w 47015"/>
                  <a:gd name="connsiteY7" fmla="*/ 0 h 104837"/>
                  <a:gd name="connsiteX8" fmla="*/ 47016 w 47015"/>
                  <a:gd name="connsiteY8" fmla="*/ 1264 h 104837"/>
                  <a:gd name="connsiteX9" fmla="*/ 46556 w 47015"/>
                  <a:gd name="connsiteY9" fmla="*/ 14024 h 104837"/>
                  <a:gd name="connsiteX10" fmla="*/ 40119 w 47015"/>
                  <a:gd name="connsiteY10" fmla="*/ 13450 h 104837"/>
                  <a:gd name="connsiteX11" fmla="*/ 28164 w 47015"/>
                  <a:gd name="connsiteY11" fmla="*/ 25520 h 104837"/>
                  <a:gd name="connsiteX12" fmla="*/ 28164 w 47015"/>
                  <a:gd name="connsiteY12" fmla="*/ 31957 h 104837"/>
                  <a:gd name="connsiteX13" fmla="*/ 43337 w 47015"/>
                  <a:gd name="connsiteY13" fmla="*/ 31957 h 104837"/>
                  <a:gd name="connsiteX14" fmla="*/ 43337 w 47015"/>
                  <a:gd name="connsiteY14" fmla="*/ 44027 h 104837"/>
                  <a:gd name="connsiteX15" fmla="*/ 28164 w 47015"/>
                  <a:gd name="connsiteY15" fmla="*/ 44027 h 104837"/>
                  <a:gd name="connsiteX16" fmla="*/ 28164 w 47015"/>
                  <a:gd name="connsiteY16" fmla="*/ 104837 h 104837"/>
                  <a:gd name="connsiteX17" fmla="*/ 11380 w 47015"/>
                  <a:gd name="connsiteY17" fmla="*/ 104837 h 104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7015" h="104837">
                    <a:moveTo>
                      <a:pt x="11380" y="104837"/>
                    </a:moveTo>
                    <a:lnTo>
                      <a:pt x="11380" y="44027"/>
                    </a:lnTo>
                    <a:lnTo>
                      <a:pt x="0" y="44027"/>
                    </a:lnTo>
                    <a:lnTo>
                      <a:pt x="0" y="31957"/>
                    </a:lnTo>
                    <a:lnTo>
                      <a:pt x="11380" y="31957"/>
                    </a:lnTo>
                    <a:lnTo>
                      <a:pt x="11380" y="25290"/>
                    </a:lnTo>
                    <a:cubicBezTo>
                      <a:pt x="11380" y="17243"/>
                      <a:pt x="13679" y="10921"/>
                      <a:pt x="18278" y="6552"/>
                    </a:cubicBezTo>
                    <a:cubicBezTo>
                      <a:pt x="22876" y="2184"/>
                      <a:pt x="29313" y="0"/>
                      <a:pt x="37590" y="0"/>
                    </a:cubicBezTo>
                    <a:cubicBezTo>
                      <a:pt x="40579" y="0"/>
                      <a:pt x="43682" y="460"/>
                      <a:pt x="47016" y="1264"/>
                    </a:cubicBezTo>
                    <a:lnTo>
                      <a:pt x="46556" y="14024"/>
                    </a:lnTo>
                    <a:cubicBezTo>
                      <a:pt x="44717" y="13679"/>
                      <a:pt x="42533" y="13450"/>
                      <a:pt x="40119" y="13450"/>
                    </a:cubicBezTo>
                    <a:cubicBezTo>
                      <a:pt x="32072" y="13450"/>
                      <a:pt x="28164" y="17473"/>
                      <a:pt x="28164" y="25520"/>
                    </a:cubicBezTo>
                    <a:lnTo>
                      <a:pt x="28164" y="31957"/>
                    </a:lnTo>
                    <a:lnTo>
                      <a:pt x="43337" y="31957"/>
                    </a:lnTo>
                    <a:lnTo>
                      <a:pt x="43337" y="44027"/>
                    </a:lnTo>
                    <a:lnTo>
                      <a:pt x="28164" y="44027"/>
                    </a:lnTo>
                    <a:lnTo>
                      <a:pt x="28164" y="104837"/>
                    </a:lnTo>
                    <a:lnTo>
                      <a:pt x="11380" y="104837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3" name="Freihandform: Form 162">
                <a:extLst>
                  <a:ext uri="{FF2B5EF4-FFF2-40B4-BE49-F238E27FC236}">
                    <a16:creationId xmlns:a16="http://schemas.microsoft.com/office/drawing/2014/main" id="{59153BFC-DE25-A81A-3073-9D95CE6152D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716253" y="1703759"/>
                <a:ext cx="42647" cy="91847"/>
              </a:xfrm>
              <a:custGeom>
                <a:avLst/>
                <a:gdLst>
                  <a:gd name="connsiteX0" fmla="*/ 29083 w 42647"/>
                  <a:gd name="connsiteY0" fmla="*/ 115 h 91847"/>
                  <a:gd name="connsiteX1" fmla="*/ 29083 w 42647"/>
                  <a:gd name="connsiteY1" fmla="*/ 17818 h 91847"/>
                  <a:gd name="connsiteX2" fmla="*/ 42303 w 42647"/>
                  <a:gd name="connsiteY2" fmla="*/ 17818 h 91847"/>
                  <a:gd name="connsiteX3" fmla="*/ 42303 w 42647"/>
                  <a:gd name="connsiteY3" fmla="*/ 29888 h 91847"/>
                  <a:gd name="connsiteX4" fmla="*/ 29083 w 42647"/>
                  <a:gd name="connsiteY4" fmla="*/ 29888 h 91847"/>
                  <a:gd name="connsiteX5" fmla="*/ 29083 w 42647"/>
                  <a:gd name="connsiteY5" fmla="*/ 70581 h 91847"/>
                  <a:gd name="connsiteX6" fmla="*/ 30807 w 42647"/>
                  <a:gd name="connsiteY6" fmla="*/ 76559 h 91847"/>
                  <a:gd name="connsiteX7" fmla="*/ 36785 w 42647"/>
                  <a:gd name="connsiteY7" fmla="*/ 78398 h 91847"/>
                  <a:gd name="connsiteX8" fmla="*/ 42648 w 42647"/>
                  <a:gd name="connsiteY8" fmla="*/ 77708 h 91847"/>
                  <a:gd name="connsiteX9" fmla="*/ 42648 w 42647"/>
                  <a:gd name="connsiteY9" fmla="*/ 90353 h 91847"/>
                  <a:gd name="connsiteX10" fmla="*/ 31612 w 42647"/>
                  <a:gd name="connsiteY10" fmla="*/ 91848 h 91847"/>
                  <a:gd name="connsiteX11" fmla="*/ 12300 w 42647"/>
                  <a:gd name="connsiteY11" fmla="*/ 71041 h 91847"/>
                  <a:gd name="connsiteX12" fmla="*/ 12300 w 42647"/>
                  <a:gd name="connsiteY12" fmla="*/ 29773 h 91847"/>
                  <a:gd name="connsiteX13" fmla="*/ 0 w 42647"/>
                  <a:gd name="connsiteY13" fmla="*/ 29773 h 91847"/>
                  <a:gd name="connsiteX14" fmla="*/ 0 w 42647"/>
                  <a:gd name="connsiteY14" fmla="*/ 17703 h 91847"/>
                  <a:gd name="connsiteX15" fmla="*/ 12300 w 42647"/>
                  <a:gd name="connsiteY15" fmla="*/ 17703 h 91847"/>
                  <a:gd name="connsiteX16" fmla="*/ 12300 w 42647"/>
                  <a:gd name="connsiteY16" fmla="*/ 0 h 91847"/>
                  <a:gd name="connsiteX17" fmla="*/ 29083 w 42647"/>
                  <a:gd name="connsiteY17" fmla="*/ 0 h 918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2647" h="91847">
                    <a:moveTo>
                      <a:pt x="29083" y="115"/>
                    </a:moveTo>
                    <a:lnTo>
                      <a:pt x="29083" y="17818"/>
                    </a:lnTo>
                    <a:lnTo>
                      <a:pt x="42303" y="17818"/>
                    </a:lnTo>
                    <a:lnTo>
                      <a:pt x="42303" y="29888"/>
                    </a:lnTo>
                    <a:lnTo>
                      <a:pt x="29083" y="29888"/>
                    </a:lnTo>
                    <a:lnTo>
                      <a:pt x="29083" y="70581"/>
                    </a:lnTo>
                    <a:cubicBezTo>
                      <a:pt x="29083" y="73340"/>
                      <a:pt x="29658" y="75409"/>
                      <a:pt x="30807" y="76559"/>
                    </a:cubicBezTo>
                    <a:cubicBezTo>
                      <a:pt x="31957" y="77823"/>
                      <a:pt x="33911" y="78398"/>
                      <a:pt x="36785" y="78398"/>
                    </a:cubicBezTo>
                    <a:cubicBezTo>
                      <a:pt x="38739" y="78398"/>
                      <a:pt x="40693" y="78168"/>
                      <a:pt x="42648" y="77708"/>
                    </a:cubicBezTo>
                    <a:lnTo>
                      <a:pt x="42648" y="90353"/>
                    </a:lnTo>
                    <a:cubicBezTo>
                      <a:pt x="38854" y="91388"/>
                      <a:pt x="35176" y="91848"/>
                      <a:pt x="31612" y="91848"/>
                    </a:cubicBezTo>
                    <a:cubicBezTo>
                      <a:pt x="18737" y="91848"/>
                      <a:pt x="12300" y="84950"/>
                      <a:pt x="12300" y="71041"/>
                    </a:cubicBezTo>
                    <a:lnTo>
                      <a:pt x="12300" y="29773"/>
                    </a:lnTo>
                    <a:lnTo>
                      <a:pt x="0" y="29773"/>
                    </a:lnTo>
                    <a:lnTo>
                      <a:pt x="0" y="17703"/>
                    </a:lnTo>
                    <a:lnTo>
                      <a:pt x="12300" y="17703"/>
                    </a:lnTo>
                    <a:lnTo>
                      <a:pt x="12300" y="0"/>
                    </a:lnTo>
                    <a:lnTo>
                      <a:pt x="29083" y="0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4" name="Freihandform: Form 163">
                <a:extLst>
                  <a:ext uri="{FF2B5EF4-FFF2-40B4-BE49-F238E27FC236}">
                    <a16:creationId xmlns:a16="http://schemas.microsoft.com/office/drawing/2014/main" id="{E033DAB5-B881-9F54-2DBA-0E89C60D74A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12557" y="1862050"/>
                <a:ext cx="47015" cy="104837"/>
              </a:xfrm>
              <a:custGeom>
                <a:avLst/>
                <a:gdLst>
                  <a:gd name="connsiteX0" fmla="*/ 11380 w 47015"/>
                  <a:gd name="connsiteY0" fmla="*/ 104837 h 104837"/>
                  <a:gd name="connsiteX1" fmla="*/ 11380 w 47015"/>
                  <a:gd name="connsiteY1" fmla="*/ 44027 h 104837"/>
                  <a:gd name="connsiteX2" fmla="*/ 0 w 47015"/>
                  <a:gd name="connsiteY2" fmla="*/ 44027 h 104837"/>
                  <a:gd name="connsiteX3" fmla="*/ 0 w 47015"/>
                  <a:gd name="connsiteY3" fmla="*/ 31957 h 104837"/>
                  <a:gd name="connsiteX4" fmla="*/ 11380 w 47015"/>
                  <a:gd name="connsiteY4" fmla="*/ 31957 h 104837"/>
                  <a:gd name="connsiteX5" fmla="*/ 11380 w 47015"/>
                  <a:gd name="connsiteY5" fmla="*/ 25290 h 104837"/>
                  <a:gd name="connsiteX6" fmla="*/ 18278 w 47015"/>
                  <a:gd name="connsiteY6" fmla="*/ 6552 h 104837"/>
                  <a:gd name="connsiteX7" fmla="*/ 37590 w 47015"/>
                  <a:gd name="connsiteY7" fmla="*/ 0 h 104837"/>
                  <a:gd name="connsiteX8" fmla="*/ 47016 w 47015"/>
                  <a:gd name="connsiteY8" fmla="*/ 1264 h 104837"/>
                  <a:gd name="connsiteX9" fmla="*/ 46556 w 47015"/>
                  <a:gd name="connsiteY9" fmla="*/ 14024 h 104837"/>
                  <a:gd name="connsiteX10" fmla="*/ 40119 w 47015"/>
                  <a:gd name="connsiteY10" fmla="*/ 13450 h 104837"/>
                  <a:gd name="connsiteX11" fmla="*/ 28164 w 47015"/>
                  <a:gd name="connsiteY11" fmla="*/ 25520 h 104837"/>
                  <a:gd name="connsiteX12" fmla="*/ 28164 w 47015"/>
                  <a:gd name="connsiteY12" fmla="*/ 31957 h 104837"/>
                  <a:gd name="connsiteX13" fmla="*/ 43337 w 47015"/>
                  <a:gd name="connsiteY13" fmla="*/ 31957 h 104837"/>
                  <a:gd name="connsiteX14" fmla="*/ 43337 w 47015"/>
                  <a:gd name="connsiteY14" fmla="*/ 44027 h 104837"/>
                  <a:gd name="connsiteX15" fmla="*/ 28164 w 47015"/>
                  <a:gd name="connsiteY15" fmla="*/ 44027 h 104837"/>
                  <a:gd name="connsiteX16" fmla="*/ 28164 w 47015"/>
                  <a:gd name="connsiteY16" fmla="*/ 104837 h 104837"/>
                  <a:gd name="connsiteX17" fmla="*/ 11380 w 47015"/>
                  <a:gd name="connsiteY17" fmla="*/ 104837 h 104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7015" h="104837">
                    <a:moveTo>
                      <a:pt x="11380" y="104837"/>
                    </a:moveTo>
                    <a:lnTo>
                      <a:pt x="11380" y="44027"/>
                    </a:lnTo>
                    <a:lnTo>
                      <a:pt x="0" y="44027"/>
                    </a:lnTo>
                    <a:lnTo>
                      <a:pt x="0" y="31957"/>
                    </a:lnTo>
                    <a:lnTo>
                      <a:pt x="11380" y="31957"/>
                    </a:lnTo>
                    <a:lnTo>
                      <a:pt x="11380" y="25290"/>
                    </a:lnTo>
                    <a:cubicBezTo>
                      <a:pt x="11380" y="17243"/>
                      <a:pt x="13679" y="10921"/>
                      <a:pt x="18278" y="6552"/>
                    </a:cubicBezTo>
                    <a:cubicBezTo>
                      <a:pt x="22876" y="2184"/>
                      <a:pt x="29313" y="0"/>
                      <a:pt x="37590" y="0"/>
                    </a:cubicBezTo>
                    <a:cubicBezTo>
                      <a:pt x="40579" y="0"/>
                      <a:pt x="43682" y="460"/>
                      <a:pt x="47016" y="1264"/>
                    </a:cubicBezTo>
                    <a:lnTo>
                      <a:pt x="46556" y="14024"/>
                    </a:lnTo>
                    <a:cubicBezTo>
                      <a:pt x="44717" y="13679"/>
                      <a:pt x="42533" y="13450"/>
                      <a:pt x="40119" y="13450"/>
                    </a:cubicBezTo>
                    <a:cubicBezTo>
                      <a:pt x="32072" y="13450"/>
                      <a:pt x="28164" y="17473"/>
                      <a:pt x="28164" y="25520"/>
                    </a:cubicBezTo>
                    <a:lnTo>
                      <a:pt x="28164" y="31957"/>
                    </a:lnTo>
                    <a:lnTo>
                      <a:pt x="43337" y="31957"/>
                    </a:lnTo>
                    <a:lnTo>
                      <a:pt x="43337" y="44027"/>
                    </a:lnTo>
                    <a:lnTo>
                      <a:pt x="28164" y="44027"/>
                    </a:lnTo>
                    <a:lnTo>
                      <a:pt x="28164" y="104837"/>
                    </a:lnTo>
                    <a:lnTo>
                      <a:pt x="11380" y="104837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5" name="Freihandform: Form 164">
                <a:extLst>
                  <a:ext uri="{FF2B5EF4-FFF2-40B4-BE49-F238E27FC236}">
                    <a16:creationId xmlns:a16="http://schemas.microsoft.com/office/drawing/2014/main" id="{9C43D07C-6EC7-35D1-8CB1-B7C8225FDE6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68655" y="1866993"/>
                <a:ext cx="61844" cy="101273"/>
              </a:xfrm>
              <a:custGeom>
                <a:avLst/>
                <a:gdLst>
                  <a:gd name="connsiteX0" fmla="*/ 45522 w 61844"/>
                  <a:gd name="connsiteY0" fmla="*/ 92767 h 101273"/>
                  <a:gd name="connsiteX1" fmla="*/ 24600 w 61844"/>
                  <a:gd name="connsiteY1" fmla="*/ 101274 h 101273"/>
                  <a:gd name="connsiteX2" fmla="*/ 6207 w 61844"/>
                  <a:gd name="connsiteY2" fmla="*/ 94377 h 101273"/>
                  <a:gd name="connsiteX3" fmla="*/ 0 w 61844"/>
                  <a:gd name="connsiteY3" fmla="*/ 74260 h 101273"/>
                  <a:gd name="connsiteX4" fmla="*/ 0 w 61844"/>
                  <a:gd name="connsiteY4" fmla="*/ 27014 h 101273"/>
                  <a:gd name="connsiteX5" fmla="*/ 16783 w 61844"/>
                  <a:gd name="connsiteY5" fmla="*/ 27014 h 101273"/>
                  <a:gd name="connsiteX6" fmla="*/ 16783 w 61844"/>
                  <a:gd name="connsiteY6" fmla="*/ 74030 h 101273"/>
                  <a:gd name="connsiteX7" fmla="*/ 28623 w 61844"/>
                  <a:gd name="connsiteY7" fmla="*/ 87939 h 101273"/>
                  <a:gd name="connsiteX8" fmla="*/ 45062 w 61844"/>
                  <a:gd name="connsiteY8" fmla="*/ 79433 h 101273"/>
                  <a:gd name="connsiteX9" fmla="*/ 45062 w 61844"/>
                  <a:gd name="connsiteY9" fmla="*/ 27129 h 101273"/>
                  <a:gd name="connsiteX10" fmla="*/ 61845 w 61844"/>
                  <a:gd name="connsiteY10" fmla="*/ 27129 h 101273"/>
                  <a:gd name="connsiteX11" fmla="*/ 61845 w 61844"/>
                  <a:gd name="connsiteY11" fmla="*/ 100009 h 101273"/>
                  <a:gd name="connsiteX12" fmla="*/ 46096 w 61844"/>
                  <a:gd name="connsiteY12" fmla="*/ 100009 h 101273"/>
                  <a:gd name="connsiteX13" fmla="*/ 45636 w 61844"/>
                  <a:gd name="connsiteY13" fmla="*/ 92882 h 101273"/>
                  <a:gd name="connsiteX14" fmla="*/ 6552 w 61844"/>
                  <a:gd name="connsiteY14" fmla="*/ 7932 h 101273"/>
                  <a:gd name="connsiteX15" fmla="*/ 8851 w 61844"/>
                  <a:gd name="connsiteY15" fmla="*/ 2299 h 101273"/>
                  <a:gd name="connsiteX16" fmla="*/ 15174 w 61844"/>
                  <a:gd name="connsiteY16" fmla="*/ 0 h 101273"/>
                  <a:gd name="connsiteX17" fmla="*/ 21611 w 61844"/>
                  <a:gd name="connsiteY17" fmla="*/ 2299 h 101273"/>
                  <a:gd name="connsiteX18" fmla="*/ 23910 w 61844"/>
                  <a:gd name="connsiteY18" fmla="*/ 7932 h 101273"/>
                  <a:gd name="connsiteX19" fmla="*/ 21611 w 61844"/>
                  <a:gd name="connsiteY19" fmla="*/ 13565 h 101273"/>
                  <a:gd name="connsiteX20" fmla="*/ 15174 w 61844"/>
                  <a:gd name="connsiteY20" fmla="*/ 15864 h 101273"/>
                  <a:gd name="connsiteX21" fmla="*/ 8851 w 61844"/>
                  <a:gd name="connsiteY21" fmla="*/ 13565 h 101273"/>
                  <a:gd name="connsiteX22" fmla="*/ 6552 w 61844"/>
                  <a:gd name="connsiteY22" fmla="*/ 7932 h 101273"/>
                  <a:gd name="connsiteX23" fmla="*/ 38050 w 61844"/>
                  <a:gd name="connsiteY23" fmla="*/ 7932 h 101273"/>
                  <a:gd name="connsiteX24" fmla="*/ 40349 w 61844"/>
                  <a:gd name="connsiteY24" fmla="*/ 2299 h 101273"/>
                  <a:gd name="connsiteX25" fmla="*/ 46786 w 61844"/>
                  <a:gd name="connsiteY25" fmla="*/ 0 h 101273"/>
                  <a:gd name="connsiteX26" fmla="*/ 53223 w 61844"/>
                  <a:gd name="connsiteY26" fmla="*/ 2299 h 101273"/>
                  <a:gd name="connsiteX27" fmla="*/ 55522 w 61844"/>
                  <a:gd name="connsiteY27" fmla="*/ 7932 h 101273"/>
                  <a:gd name="connsiteX28" fmla="*/ 53223 w 61844"/>
                  <a:gd name="connsiteY28" fmla="*/ 13565 h 101273"/>
                  <a:gd name="connsiteX29" fmla="*/ 46786 w 61844"/>
                  <a:gd name="connsiteY29" fmla="*/ 15864 h 101273"/>
                  <a:gd name="connsiteX30" fmla="*/ 40349 w 61844"/>
                  <a:gd name="connsiteY30" fmla="*/ 13565 h 101273"/>
                  <a:gd name="connsiteX31" fmla="*/ 38050 w 61844"/>
                  <a:gd name="connsiteY31" fmla="*/ 7932 h 1012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1844" h="101273">
                    <a:moveTo>
                      <a:pt x="45522" y="92767"/>
                    </a:moveTo>
                    <a:cubicBezTo>
                      <a:pt x="40579" y="98400"/>
                      <a:pt x="33566" y="101274"/>
                      <a:pt x="24600" y="101274"/>
                    </a:cubicBezTo>
                    <a:cubicBezTo>
                      <a:pt x="16553" y="101274"/>
                      <a:pt x="10346" y="98975"/>
                      <a:pt x="6207" y="94377"/>
                    </a:cubicBezTo>
                    <a:cubicBezTo>
                      <a:pt x="2069" y="89779"/>
                      <a:pt x="0" y="83111"/>
                      <a:pt x="0" y="74260"/>
                    </a:cubicBezTo>
                    <a:lnTo>
                      <a:pt x="0" y="27014"/>
                    </a:lnTo>
                    <a:lnTo>
                      <a:pt x="16783" y="27014"/>
                    </a:lnTo>
                    <a:lnTo>
                      <a:pt x="16783" y="74030"/>
                    </a:lnTo>
                    <a:cubicBezTo>
                      <a:pt x="16783" y="83226"/>
                      <a:pt x="20692" y="87939"/>
                      <a:pt x="28623" y="87939"/>
                    </a:cubicBezTo>
                    <a:cubicBezTo>
                      <a:pt x="36555" y="87939"/>
                      <a:pt x="42303" y="85066"/>
                      <a:pt x="45062" y="79433"/>
                    </a:cubicBezTo>
                    <a:lnTo>
                      <a:pt x="45062" y="27129"/>
                    </a:lnTo>
                    <a:lnTo>
                      <a:pt x="61845" y="27129"/>
                    </a:lnTo>
                    <a:lnTo>
                      <a:pt x="61845" y="100009"/>
                    </a:lnTo>
                    <a:lnTo>
                      <a:pt x="46096" y="100009"/>
                    </a:lnTo>
                    <a:lnTo>
                      <a:pt x="45636" y="92882"/>
                    </a:lnTo>
                    <a:close/>
                    <a:moveTo>
                      <a:pt x="6552" y="7932"/>
                    </a:moveTo>
                    <a:cubicBezTo>
                      <a:pt x="6552" y="5633"/>
                      <a:pt x="7357" y="3793"/>
                      <a:pt x="8851" y="2299"/>
                    </a:cubicBezTo>
                    <a:cubicBezTo>
                      <a:pt x="10346" y="805"/>
                      <a:pt x="12530" y="0"/>
                      <a:pt x="15174" y="0"/>
                    </a:cubicBezTo>
                    <a:cubicBezTo>
                      <a:pt x="17818" y="0"/>
                      <a:pt x="20002" y="805"/>
                      <a:pt x="21611" y="2299"/>
                    </a:cubicBezTo>
                    <a:cubicBezTo>
                      <a:pt x="23221" y="3793"/>
                      <a:pt x="23910" y="5748"/>
                      <a:pt x="23910" y="7932"/>
                    </a:cubicBezTo>
                    <a:cubicBezTo>
                      <a:pt x="23910" y="10116"/>
                      <a:pt x="23106" y="12070"/>
                      <a:pt x="21611" y="13565"/>
                    </a:cubicBezTo>
                    <a:cubicBezTo>
                      <a:pt x="20002" y="15059"/>
                      <a:pt x="17933" y="15864"/>
                      <a:pt x="15174" y="15864"/>
                    </a:cubicBezTo>
                    <a:cubicBezTo>
                      <a:pt x="12415" y="15864"/>
                      <a:pt x="10346" y="15059"/>
                      <a:pt x="8851" y="13565"/>
                    </a:cubicBezTo>
                    <a:cubicBezTo>
                      <a:pt x="7357" y="12070"/>
                      <a:pt x="6552" y="10116"/>
                      <a:pt x="6552" y="7932"/>
                    </a:cubicBezTo>
                    <a:close/>
                    <a:moveTo>
                      <a:pt x="38050" y="7932"/>
                    </a:moveTo>
                    <a:cubicBezTo>
                      <a:pt x="38050" y="5633"/>
                      <a:pt x="38854" y="3793"/>
                      <a:pt x="40349" y="2299"/>
                    </a:cubicBezTo>
                    <a:cubicBezTo>
                      <a:pt x="41958" y="805"/>
                      <a:pt x="44027" y="0"/>
                      <a:pt x="46786" y="0"/>
                    </a:cubicBezTo>
                    <a:cubicBezTo>
                      <a:pt x="49545" y="0"/>
                      <a:pt x="51614" y="805"/>
                      <a:pt x="53223" y="2299"/>
                    </a:cubicBezTo>
                    <a:cubicBezTo>
                      <a:pt x="54833" y="3793"/>
                      <a:pt x="55522" y="5748"/>
                      <a:pt x="55522" y="7932"/>
                    </a:cubicBezTo>
                    <a:cubicBezTo>
                      <a:pt x="55522" y="10116"/>
                      <a:pt x="54718" y="12070"/>
                      <a:pt x="53223" y="13565"/>
                    </a:cubicBezTo>
                    <a:cubicBezTo>
                      <a:pt x="51614" y="15059"/>
                      <a:pt x="49545" y="15864"/>
                      <a:pt x="46786" y="15864"/>
                    </a:cubicBezTo>
                    <a:cubicBezTo>
                      <a:pt x="44027" y="15864"/>
                      <a:pt x="41958" y="15059"/>
                      <a:pt x="40349" y="13565"/>
                    </a:cubicBezTo>
                    <a:cubicBezTo>
                      <a:pt x="38739" y="12070"/>
                      <a:pt x="38050" y="10116"/>
                      <a:pt x="38050" y="7932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6" name="Freihandform: Form 165">
                <a:extLst>
                  <a:ext uri="{FF2B5EF4-FFF2-40B4-BE49-F238E27FC236}">
                    <a16:creationId xmlns:a16="http://schemas.microsoft.com/office/drawing/2014/main" id="{A705F680-CCAE-448B-1F89-2834C2A8611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449237" y="1892627"/>
                <a:ext cx="39199" cy="74259"/>
              </a:xfrm>
              <a:custGeom>
                <a:avLst/>
                <a:gdLst>
                  <a:gd name="connsiteX0" fmla="*/ 39084 w 39199"/>
                  <a:gd name="connsiteY0" fmla="*/ 16323 h 74259"/>
                  <a:gd name="connsiteX1" fmla="*/ 32302 w 39199"/>
                  <a:gd name="connsiteY1" fmla="*/ 15749 h 74259"/>
                  <a:gd name="connsiteX2" fmla="*/ 16783 w 39199"/>
                  <a:gd name="connsiteY2" fmla="*/ 24370 h 74259"/>
                  <a:gd name="connsiteX3" fmla="*/ 16783 w 39199"/>
                  <a:gd name="connsiteY3" fmla="*/ 74260 h 74259"/>
                  <a:gd name="connsiteX4" fmla="*/ 0 w 39199"/>
                  <a:gd name="connsiteY4" fmla="*/ 74260 h 74259"/>
                  <a:gd name="connsiteX5" fmla="*/ 0 w 39199"/>
                  <a:gd name="connsiteY5" fmla="*/ 1379 h 74259"/>
                  <a:gd name="connsiteX6" fmla="*/ 15979 w 39199"/>
                  <a:gd name="connsiteY6" fmla="*/ 1379 h 74259"/>
                  <a:gd name="connsiteX7" fmla="*/ 16438 w 39199"/>
                  <a:gd name="connsiteY7" fmla="*/ 9541 h 74259"/>
                  <a:gd name="connsiteX8" fmla="*/ 33222 w 39199"/>
                  <a:gd name="connsiteY8" fmla="*/ 0 h 74259"/>
                  <a:gd name="connsiteX9" fmla="*/ 39199 w 39199"/>
                  <a:gd name="connsiteY9" fmla="*/ 920 h 74259"/>
                  <a:gd name="connsiteX10" fmla="*/ 39199 w 39199"/>
                  <a:gd name="connsiteY10" fmla="*/ 16323 h 74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9199" h="74259">
                    <a:moveTo>
                      <a:pt x="39084" y="16323"/>
                    </a:moveTo>
                    <a:cubicBezTo>
                      <a:pt x="36900" y="15979"/>
                      <a:pt x="34601" y="15749"/>
                      <a:pt x="32302" y="15749"/>
                    </a:cubicBezTo>
                    <a:cubicBezTo>
                      <a:pt x="24600" y="15749"/>
                      <a:pt x="19427" y="18622"/>
                      <a:pt x="16783" y="24370"/>
                    </a:cubicBezTo>
                    <a:lnTo>
                      <a:pt x="16783" y="74260"/>
                    </a:lnTo>
                    <a:lnTo>
                      <a:pt x="0" y="74260"/>
                    </a:lnTo>
                    <a:lnTo>
                      <a:pt x="0" y="1379"/>
                    </a:lnTo>
                    <a:lnTo>
                      <a:pt x="15979" y="1379"/>
                    </a:lnTo>
                    <a:lnTo>
                      <a:pt x="16438" y="9541"/>
                    </a:lnTo>
                    <a:cubicBezTo>
                      <a:pt x="20462" y="3219"/>
                      <a:pt x="26094" y="0"/>
                      <a:pt x="33222" y="0"/>
                    </a:cubicBezTo>
                    <a:cubicBezTo>
                      <a:pt x="35636" y="0"/>
                      <a:pt x="37590" y="345"/>
                      <a:pt x="39199" y="920"/>
                    </a:cubicBezTo>
                    <a:lnTo>
                      <a:pt x="39199" y="16323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7" name="Freihandform: Form 166">
                <a:extLst>
                  <a:ext uri="{FF2B5EF4-FFF2-40B4-BE49-F238E27FC236}">
                    <a16:creationId xmlns:a16="http://schemas.microsoft.com/office/drawing/2014/main" id="{301B1A19-0418-D3F6-5175-29B41CE9068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544188" y="1868832"/>
                <a:ext cx="79777" cy="98055"/>
              </a:xfrm>
              <a:custGeom>
                <a:avLst/>
                <a:gdLst>
                  <a:gd name="connsiteX0" fmla="*/ 28853 w 79777"/>
                  <a:gd name="connsiteY0" fmla="*/ 55637 h 98055"/>
                  <a:gd name="connsiteX1" fmla="*/ 17473 w 79777"/>
                  <a:gd name="connsiteY1" fmla="*/ 67478 h 98055"/>
                  <a:gd name="connsiteX2" fmla="*/ 17473 w 79777"/>
                  <a:gd name="connsiteY2" fmla="*/ 98055 h 98055"/>
                  <a:gd name="connsiteX3" fmla="*/ 0 w 79777"/>
                  <a:gd name="connsiteY3" fmla="*/ 98055 h 98055"/>
                  <a:gd name="connsiteX4" fmla="*/ 0 w 79777"/>
                  <a:gd name="connsiteY4" fmla="*/ 0 h 98055"/>
                  <a:gd name="connsiteX5" fmla="*/ 17473 w 79777"/>
                  <a:gd name="connsiteY5" fmla="*/ 0 h 98055"/>
                  <a:gd name="connsiteX6" fmla="*/ 17473 w 79777"/>
                  <a:gd name="connsiteY6" fmla="*/ 45981 h 98055"/>
                  <a:gd name="connsiteX7" fmla="*/ 27129 w 79777"/>
                  <a:gd name="connsiteY7" fmla="*/ 34371 h 98055"/>
                  <a:gd name="connsiteX8" fmla="*/ 56557 w 79777"/>
                  <a:gd name="connsiteY8" fmla="*/ 0 h 98055"/>
                  <a:gd name="connsiteX9" fmla="*/ 77708 w 79777"/>
                  <a:gd name="connsiteY9" fmla="*/ 0 h 98055"/>
                  <a:gd name="connsiteX10" fmla="*/ 40349 w 79777"/>
                  <a:gd name="connsiteY10" fmla="*/ 43452 h 98055"/>
                  <a:gd name="connsiteX11" fmla="*/ 79778 w 79777"/>
                  <a:gd name="connsiteY11" fmla="*/ 98055 h 98055"/>
                  <a:gd name="connsiteX12" fmla="*/ 59086 w 79777"/>
                  <a:gd name="connsiteY12" fmla="*/ 98055 h 98055"/>
                  <a:gd name="connsiteX13" fmla="*/ 28853 w 79777"/>
                  <a:gd name="connsiteY13" fmla="*/ 55637 h 98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9777" h="98055">
                    <a:moveTo>
                      <a:pt x="28853" y="55637"/>
                    </a:moveTo>
                    <a:lnTo>
                      <a:pt x="17473" y="67478"/>
                    </a:lnTo>
                    <a:lnTo>
                      <a:pt x="17473" y="98055"/>
                    </a:lnTo>
                    <a:lnTo>
                      <a:pt x="0" y="98055"/>
                    </a:lnTo>
                    <a:lnTo>
                      <a:pt x="0" y="0"/>
                    </a:lnTo>
                    <a:lnTo>
                      <a:pt x="17473" y="0"/>
                    </a:lnTo>
                    <a:lnTo>
                      <a:pt x="17473" y="45981"/>
                    </a:lnTo>
                    <a:lnTo>
                      <a:pt x="27129" y="34371"/>
                    </a:lnTo>
                    <a:lnTo>
                      <a:pt x="56557" y="0"/>
                    </a:lnTo>
                    <a:lnTo>
                      <a:pt x="77708" y="0"/>
                    </a:lnTo>
                    <a:lnTo>
                      <a:pt x="40349" y="43452"/>
                    </a:lnTo>
                    <a:lnTo>
                      <a:pt x="79778" y="98055"/>
                    </a:lnTo>
                    <a:lnTo>
                      <a:pt x="59086" y="98055"/>
                    </a:lnTo>
                    <a:lnTo>
                      <a:pt x="28853" y="55637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8" name="Freihandform: Form 167">
                <a:extLst>
                  <a:ext uri="{FF2B5EF4-FFF2-40B4-BE49-F238E27FC236}">
                    <a16:creationId xmlns:a16="http://schemas.microsoft.com/office/drawing/2014/main" id="{010D49EF-DE00-9533-0AA1-55FBC9EA14D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30173" y="1892512"/>
                <a:ext cx="63914" cy="75754"/>
              </a:xfrm>
              <a:custGeom>
                <a:avLst/>
                <a:gdLst>
                  <a:gd name="connsiteX0" fmla="*/ 47016 w 63914"/>
                  <a:gd name="connsiteY0" fmla="*/ 74375 h 75754"/>
                  <a:gd name="connsiteX1" fmla="*/ 45062 w 63914"/>
                  <a:gd name="connsiteY1" fmla="*/ 67593 h 75754"/>
                  <a:gd name="connsiteX2" fmla="*/ 25520 w 63914"/>
                  <a:gd name="connsiteY2" fmla="*/ 75754 h 75754"/>
                  <a:gd name="connsiteX3" fmla="*/ 7127 w 63914"/>
                  <a:gd name="connsiteY3" fmla="*/ 69547 h 75754"/>
                  <a:gd name="connsiteX4" fmla="*/ 0 w 63914"/>
                  <a:gd name="connsiteY4" fmla="*/ 54028 h 75754"/>
                  <a:gd name="connsiteX5" fmla="*/ 8851 w 63914"/>
                  <a:gd name="connsiteY5" fmla="*/ 36095 h 75754"/>
                  <a:gd name="connsiteX6" fmla="*/ 34141 w 63914"/>
                  <a:gd name="connsiteY6" fmla="*/ 29888 h 75754"/>
                  <a:gd name="connsiteX7" fmla="*/ 44372 w 63914"/>
                  <a:gd name="connsiteY7" fmla="*/ 29888 h 75754"/>
                  <a:gd name="connsiteX8" fmla="*/ 44372 w 63914"/>
                  <a:gd name="connsiteY8" fmla="*/ 25060 h 75754"/>
                  <a:gd name="connsiteX9" fmla="*/ 41153 w 63914"/>
                  <a:gd name="connsiteY9" fmla="*/ 15979 h 75754"/>
                  <a:gd name="connsiteX10" fmla="*/ 31267 w 63914"/>
                  <a:gd name="connsiteY10" fmla="*/ 12530 h 75754"/>
                  <a:gd name="connsiteX11" fmla="*/ 21841 w 63914"/>
                  <a:gd name="connsiteY11" fmla="*/ 15289 h 75754"/>
                  <a:gd name="connsiteX12" fmla="*/ 18163 w 63914"/>
                  <a:gd name="connsiteY12" fmla="*/ 22416 h 75754"/>
                  <a:gd name="connsiteX13" fmla="*/ 1380 w 63914"/>
                  <a:gd name="connsiteY13" fmla="*/ 22416 h 75754"/>
                  <a:gd name="connsiteX14" fmla="*/ 5403 w 63914"/>
                  <a:gd name="connsiteY14" fmla="*/ 11150 h 75754"/>
                  <a:gd name="connsiteX15" fmla="*/ 16438 w 63914"/>
                  <a:gd name="connsiteY15" fmla="*/ 2989 h 75754"/>
                  <a:gd name="connsiteX16" fmla="*/ 32072 w 63914"/>
                  <a:gd name="connsiteY16" fmla="*/ 0 h 75754"/>
                  <a:gd name="connsiteX17" fmla="*/ 52994 w 63914"/>
                  <a:gd name="connsiteY17" fmla="*/ 6437 h 75754"/>
                  <a:gd name="connsiteX18" fmla="*/ 61040 w 63914"/>
                  <a:gd name="connsiteY18" fmla="*/ 24485 h 75754"/>
                  <a:gd name="connsiteX19" fmla="*/ 61040 w 63914"/>
                  <a:gd name="connsiteY19" fmla="*/ 57362 h 75754"/>
                  <a:gd name="connsiteX20" fmla="*/ 63914 w 63914"/>
                  <a:gd name="connsiteY20" fmla="*/ 73110 h 75754"/>
                  <a:gd name="connsiteX21" fmla="*/ 63914 w 63914"/>
                  <a:gd name="connsiteY21" fmla="*/ 74260 h 75754"/>
                  <a:gd name="connsiteX22" fmla="*/ 46786 w 63914"/>
                  <a:gd name="connsiteY22" fmla="*/ 74260 h 75754"/>
                  <a:gd name="connsiteX23" fmla="*/ 28623 w 63914"/>
                  <a:gd name="connsiteY23" fmla="*/ 62535 h 75754"/>
                  <a:gd name="connsiteX24" fmla="*/ 37935 w 63914"/>
                  <a:gd name="connsiteY24" fmla="*/ 60121 h 75754"/>
                  <a:gd name="connsiteX25" fmla="*/ 44487 w 63914"/>
                  <a:gd name="connsiteY25" fmla="*/ 53798 h 75754"/>
                  <a:gd name="connsiteX26" fmla="*/ 44487 w 63914"/>
                  <a:gd name="connsiteY26" fmla="*/ 40004 h 75754"/>
                  <a:gd name="connsiteX27" fmla="*/ 35406 w 63914"/>
                  <a:gd name="connsiteY27" fmla="*/ 40004 h 75754"/>
                  <a:gd name="connsiteX28" fmla="*/ 21381 w 63914"/>
                  <a:gd name="connsiteY28" fmla="*/ 43222 h 75754"/>
                  <a:gd name="connsiteX29" fmla="*/ 16668 w 63914"/>
                  <a:gd name="connsiteY29" fmla="*/ 52189 h 75754"/>
                  <a:gd name="connsiteX30" fmla="*/ 19887 w 63914"/>
                  <a:gd name="connsiteY30" fmla="*/ 59661 h 75754"/>
                  <a:gd name="connsiteX31" fmla="*/ 28509 w 63914"/>
                  <a:gd name="connsiteY31" fmla="*/ 62420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3914" h="75754">
                    <a:moveTo>
                      <a:pt x="47016" y="74375"/>
                    </a:moveTo>
                    <a:cubicBezTo>
                      <a:pt x="46326" y="72995"/>
                      <a:pt x="45637" y="70696"/>
                      <a:pt x="45062" y="67593"/>
                    </a:cubicBezTo>
                    <a:cubicBezTo>
                      <a:pt x="39774" y="72995"/>
                      <a:pt x="33222" y="75754"/>
                      <a:pt x="25520" y="75754"/>
                    </a:cubicBezTo>
                    <a:cubicBezTo>
                      <a:pt x="17818" y="75754"/>
                      <a:pt x="11955" y="73685"/>
                      <a:pt x="7127" y="69547"/>
                    </a:cubicBezTo>
                    <a:cubicBezTo>
                      <a:pt x="2414" y="65408"/>
                      <a:pt x="0" y="60236"/>
                      <a:pt x="0" y="54028"/>
                    </a:cubicBezTo>
                    <a:cubicBezTo>
                      <a:pt x="0" y="46211"/>
                      <a:pt x="2989" y="40349"/>
                      <a:pt x="8851" y="36095"/>
                    </a:cubicBezTo>
                    <a:cubicBezTo>
                      <a:pt x="14714" y="31842"/>
                      <a:pt x="23221" y="29888"/>
                      <a:pt x="34141" y="29888"/>
                    </a:cubicBezTo>
                    <a:lnTo>
                      <a:pt x="44372" y="29888"/>
                    </a:lnTo>
                    <a:lnTo>
                      <a:pt x="44372" y="25060"/>
                    </a:lnTo>
                    <a:cubicBezTo>
                      <a:pt x="44372" y="21266"/>
                      <a:pt x="43337" y="18278"/>
                      <a:pt x="41153" y="15979"/>
                    </a:cubicBezTo>
                    <a:cubicBezTo>
                      <a:pt x="38969" y="13679"/>
                      <a:pt x="35751" y="12530"/>
                      <a:pt x="31267" y="12530"/>
                    </a:cubicBezTo>
                    <a:cubicBezTo>
                      <a:pt x="27474" y="12530"/>
                      <a:pt x="24370" y="13450"/>
                      <a:pt x="21841" y="15289"/>
                    </a:cubicBezTo>
                    <a:cubicBezTo>
                      <a:pt x="19312" y="17128"/>
                      <a:pt x="18163" y="19542"/>
                      <a:pt x="18163" y="22416"/>
                    </a:cubicBezTo>
                    <a:lnTo>
                      <a:pt x="1380" y="22416"/>
                    </a:lnTo>
                    <a:cubicBezTo>
                      <a:pt x="1380" y="18393"/>
                      <a:pt x="2759" y="14714"/>
                      <a:pt x="5403" y="11150"/>
                    </a:cubicBezTo>
                    <a:cubicBezTo>
                      <a:pt x="8047" y="7587"/>
                      <a:pt x="11840" y="4943"/>
                      <a:pt x="16438" y="2989"/>
                    </a:cubicBezTo>
                    <a:cubicBezTo>
                      <a:pt x="21152" y="1035"/>
                      <a:pt x="26324" y="0"/>
                      <a:pt x="32072" y="0"/>
                    </a:cubicBezTo>
                    <a:cubicBezTo>
                      <a:pt x="40808" y="0"/>
                      <a:pt x="47821" y="2184"/>
                      <a:pt x="52994" y="6437"/>
                    </a:cubicBezTo>
                    <a:cubicBezTo>
                      <a:pt x="58166" y="10691"/>
                      <a:pt x="60810" y="16783"/>
                      <a:pt x="61040" y="24485"/>
                    </a:cubicBezTo>
                    <a:lnTo>
                      <a:pt x="61040" y="57362"/>
                    </a:lnTo>
                    <a:cubicBezTo>
                      <a:pt x="61040" y="63914"/>
                      <a:pt x="61960" y="69202"/>
                      <a:pt x="63914" y="73110"/>
                    </a:cubicBezTo>
                    <a:lnTo>
                      <a:pt x="63914" y="74260"/>
                    </a:lnTo>
                    <a:lnTo>
                      <a:pt x="46786" y="74260"/>
                    </a:lnTo>
                    <a:close/>
                    <a:moveTo>
                      <a:pt x="28623" y="62535"/>
                    </a:moveTo>
                    <a:cubicBezTo>
                      <a:pt x="31957" y="62535"/>
                      <a:pt x="35061" y="61730"/>
                      <a:pt x="37935" y="60121"/>
                    </a:cubicBezTo>
                    <a:cubicBezTo>
                      <a:pt x="40808" y="58511"/>
                      <a:pt x="42993" y="56442"/>
                      <a:pt x="44487" y="53798"/>
                    </a:cubicBezTo>
                    <a:lnTo>
                      <a:pt x="44487" y="40004"/>
                    </a:lnTo>
                    <a:lnTo>
                      <a:pt x="35406" y="40004"/>
                    </a:lnTo>
                    <a:cubicBezTo>
                      <a:pt x="29198" y="40004"/>
                      <a:pt x="24485" y="41038"/>
                      <a:pt x="21381" y="43222"/>
                    </a:cubicBezTo>
                    <a:cubicBezTo>
                      <a:pt x="18278" y="45407"/>
                      <a:pt x="16668" y="48280"/>
                      <a:pt x="16668" y="52189"/>
                    </a:cubicBezTo>
                    <a:cubicBezTo>
                      <a:pt x="16668" y="55293"/>
                      <a:pt x="17703" y="57822"/>
                      <a:pt x="19887" y="59661"/>
                    </a:cubicBezTo>
                    <a:cubicBezTo>
                      <a:pt x="22071" y="61500"/>
                      <a:pt x="24945" y="62420"/>
                      <a:pt x="28509" y="62420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9" name="Freihandform: Form 168">
                <a:extLst>
                  <a:ext uri="{FF2B5EF4-FFF2-40B4-BE49-F238E27FC236}">
                    <a16:creationId xmlns:a16="http://schemas.microsoft.com/office/drawing/2014/main" id="{82236A88-3DA5-9BB4-4570-8CA90D03A6B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10411" y="1892627"/>
                <a:ext cx="39198" cy="74259"/>
              </a:xfrm>
              <a:custGeom>
                <a:avLst/>
                <a:gdLst>
                  <a:gd name="connsiteX0" fmla="*/ 39084 w 39198"/>
                  <a:gd name="connsiteY0" fmla="*/ 16323 h 74259"/>
                  <a:gd name="connsiteX1" fmla="*/ 32302 w 39198"/>
                  <a:gd name="connsiteY1" fmla="*/ 15749 h 74259"/>
                  <a:gd name="connsiteX2" fmla="*/ 16783 w 39198"/>
                  <a:gd name="connsiteY2" fmla="*/ 24370 h 74259"/>
                  <a:gd name="connsiteX3" fmla="*/ 16783 w 39198"/>
                  <a:gd name="connsiteY3" fmla="*/ 74260 h 74259"/>
                  <a:gd name="connsiteX4" fmla="*/ 0 w 39198"/>
                  <a:gd name="connsiteY4" fmla="*/ 74260 h 74259"/>
                  <a:gd name="connsiteX5" fmla="*/ 0 w 39198"/>
                  <a:gd name="connsiteY5" fmla="*/ 1379 h 74259"/>
                  <a:gd name="connsiteX6" fmla="*/ 15979 w 39198"/>
                  <a:gd name="connsiteY6" fmla="*/ 1379 h 74259"/>
                  <a:gd name="connsiteX7" fmla="*/ 16438 w 39198"/>
                  <a:gd name="connsiteY7" fmla="*/ 9541 h 74259"/>
                  <a:gd name="connsiteX8" fmla="*/ 33222 w 39198"/>
                  <a:gd name="connsiteY8" fmla="*/ 0 h 74259"/>
                  <a:gd name="connsiteX9" fmla="*/ 39199 w 39198"/>
                  <a:gd name="connsiteY9" fmla="*/ 920 h 74259"/>
                  <a:gd name="connsiteX10" fmla="*/ 39199 w 39198"/>
                  <a:gd name="connsiteY10" fmla="*/ 16323 h 74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9198" h="74259">
                    <a:moveTo>
                      <a:pt x="39084" y="16323"/>
                    </a:moveTo>
                    <a:cubicBezTo>
                      <a:pt x="36900" y="15979"/>
                      <a:pt x="34601" y="15749"/>
                      <a:pt x="32302" y="15749"/>
                    </a:cubicBezTo>
                    <a:cubicBezTo>
                      <a:pt x="24600" y="15749"/>
                      <a:pt x="19427" y="18622"/>
                      <a:pt x="16783" y="24370"/>
                    </a:cubicBezTo>
                    <a:lnTo>
                      <a:pt x="16783" y="74260"/>
                    </a:lnTo>
                    <a:lnTo>
                      <a:pt x="0" y="74260"/>
                    </a:lnTo>
                    <a:lnTo>
                      <a:pt x="0" y="1379"/>
                    </a:lnTo>
                    <a:lnTo>
                      <a:pt x="15979" y="1379"/>
                    </a:lnTo>
                    <a:lnTo>
                      <a:pt x="16438" y="9541"/>
                    </a:lnTo>
                    <a:cubicBezTo>
                      <a:pt x="20462" y="3219"/>
                      <a:pt x="26094" y="0"/>
                      <a:pt x="33222" y="0"/>
                    </a:cubicBezTo>
                    <a:cubicBezTo>
                      <a:pt x="35635" y="0"/>
                      <a:pt x="37590" y="345"/>
                      <a:pt x="39199" y="920"/>
                    </a:cubicBezTo>
                    <a:lnTo>
                      <a:pt x="39199" y="16323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0" name="Freihandform: Form 169">
                <a:extLst>
                  <a:ext uri="{FF2B5EF4-FFF2-40B4-BE49-F238E27FC236}">
                    <a16:creationId xmlns:a16="http://schemas.microsoft.com/office/drawing/2014/main" id="{B88A030C-91C7-05E0-1FA1-F928A93609B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58691" y="1863314"/>
                <a:ext cx="65523" cy="104722"/>
              </a:xfrm>
              <a:custGeom>
                <a:avLst/>
                <a:gdLst>
                  <a:gd name="connsiteX0" fmla="*/ 0 w 65523"/>
                  <a:gd name="connsiteY0" fmla="*/ 66558 h 104722"/>
                  <a:gd name="connsiteX1" fmla="*/ 8047 w 65523"/>
                  <a:gd name="connsiteY1" fmla="*/ 39544 h 104722"/>
                  <a:gd name="connsiteX2" fmla="*/ 29543 w 65523"/>
                  <a:gd name="connsiteY2" fmla="*/ 29313 h 104722"/>
                  <a:gd name="connsiteX3" fmla="*/ 48740 w 65523"/>
                  <a:gd name="connsiteY3" fmla="*/ 37360 h 104722"/>
                  <a:gd name="connsiteX4" fmla="*/ 48740 w 65523"/>
                  <a:gd name="connsiteY4" fmla="*/ 0 h 104722"/>
                  <a:gd name="connsiteX5" fmla="*/ 65523 w 65523"/>
                  <a:gd name="connsiteY5" fmla="*/ 0 h 104722"/>
                  <a:gd name="connsiteX6" fmla="*/ 65523 w 65523"/>
                  <a:gd name="connsiteY6" fmla="*/ 103458 h 104722"/>
                  <a:gd name="connsiteX7" fmla="*/ 50349 w 65523"/>
                  <a:gd name="connsiteY7" fmla="*/ 103458 h 104722"/>
                  <a:gd name="connsiteX8" fmla="*/ 49545 w 65523"/>
                  <a:gd name="connsiteY8" fmla="*/ 95871 h 104722"/>
                  <a:gd name="connsiteX9" fmla="*/ 29428 w 65523"/>
                  <a:gd name="connsiteY9" fmla="*/ 104723 h 104722"/>
                  <a:gd name="connsiteX10" fmla="*/ 8277 w 65523"/>
                  <a:gd name="connsiteY10" fmla="*/ 94377 h 104722"/>
                  <a:gd name="connsiteX11" fmla="*/ 115 w 65523"/>
                  <a:gd name="connsiteY11" fmla="*/ 66328 h 104722"/>
                  <a:gd name="connsiteX12" fmla="*/ 16783 w 65523"/>
                  <a:gd name="connsiteY12" fmla="*/ 67937 h 104722"/>
                  <a:gd name="connsiteX13" fmla="*/ 21151 w 65523"/>
                  <a:gd name="connsiteY13" fmla="*/ 85295 h 104722"/>
                  <a:gd name="connsiteX14" fmla="*/ 33566 w 65523"/>
                  <a:gd name="connsiteY14" fmla="*/ 91503 h 104722"/>
                  <a:gd name="connsiteX15" fmla="*/ 48625 w 65523"/>
                  <a:gd name="connsiteY15" fmla="*/ 82537 h 104722"/>
                  <a:gd name="connsiteX16" fmla="*/ 48625 w 65523"/>
                  <a:gd name="connsiteY16" fmla="*/ 51384 h 104722"/>
                  <a:gd name="connsiteX17" fmla="*/ 33681 w 65523"/>
                  <a:gd name="connsiteY17" fmla="*/ 42648 h 104722"/>
                  <a:gd name="connsiteX18" fmla="*/ 21151 w 65523"/>
                  <a:gd name="connsiteY18" fmla="*/ 48970 h 104722"/>
                  <a:gd name="connsiteX19" fmla="*/ 16783 w 65523"/>
                  <a:gd name="connsiteY19" fmla="*/ 67937 h 104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65523" h="104722">
                    <a:moveTo>
                      <a:pt x="0" y="66558"/>
                    </a:moveTo>
                    <a:cubicBezTo>
                      <a:pt x="0" y="55293"/>
                      <a:pt x="2644" y="46326"/>
                      <a:pt x="8047" y="39544"/>
                    </a:cubicBezTo>
                    <a:cubicBezTo>
                      <a:pt x="13450" y="32762"/>
                      <a:pt x="20577" y="29313"/>
                      <a:pt x="29543" y="29313"/>
                    </a:cubicBezTo>
                    <a:cubicBezTo>
                      <a:pt x="37475" y="29313"/>
                      <a:pt x="43797" y="31957"/>
                      <a:pt x="48740" y="37360"/>
                    </a:cubicBezTo>
                    <a:lnTo>
                      <a:pt x="48740" y="0"/>
                    </a:lnTo>
                    <a:lnTo>
                      <a:pt x="65523" y="0"/>
                    </a:lnTo>
                    <a:lnTo>
                      <a:pt x="65523" y="103458"/>
                    </a:lnTo>
                    <a:lnTo>
                      <a:pt x="50349" y="103458"/>
                    </a:lnTo>
                    <a:lnTo>
                      <a:pt x="49545" y="95871"/>
                    </a:lnTo>
                    <a:cubicBezTo>
                      <a:pt x="44487" y="101849"/>
                      <a:pt x="37820" y="104723"/>
                      <a:pt x="29428" y="104723"/>
                    </a:cubicBezTo>
                    <a:cubicBezTo>
                      <a:pt x="21036" y="104723"/>
                      <a:pt x="13564" y="101274"/>
                      <a:pt x="8277" y="94377"/>
                    </a:cubicBezTo>
                    <a:cubicBezTo>
                      <a:pt x="2989" y="87480"/>
                      <a:pt x="115" y="78168"/>
                      <a:pt x="115" y="66328"/>
                    </a:cubicBezTo>
                    <a:close/>
                    <a:moveTo>
                      <a:pt x="16783" y="67937"/>
                    </a:moveTo>
                    <a:cubicBezTo>
                      <a:pt x="16783" y="75294"/>
                      <a:pt x="18278" y="81157"/>
                      <a:pt x="21151" y="85295"/>
                    </a:cubicBezTo>
                    <a:cubicBezTo>
                      <a:pt x="24025" y="89434"/>
                      <a:pt x="28278" y="91503"/>
                      <a:pt x="33566" y="91503"/>
                    </a:cubicBezTo>
                    <a:cubicBezTo>
                      <a:pt x="40464" y="91503"/>
                      <a:pt x="45407" y="88514"/>
                      <a:pt x="48625" y="82537"/>
                    </a:cubicBezTo>
                    <a:lnTo>
                      <a:pt x="48625" y="51384"/>
                    </a:lnTo>
                    <a:cubicBezTo>
                      <a:pt x="45521" y="45522"/>
                      <a:pt x="40579" y="42648"/>
                      <a:pt x="33681" y="42648"/>
                    </a:cubicBezTo>
                    <a:cubicBezTo>
                      <a:pt x="28278" y="42648"/>
                      <a:pt x="24025" y="44717"/>
                      <a:pt x="21151" y="48970"/>
                    </a:cubicBezTo>
                    <a:cubicBezTo>
                      <a:pt x="18278" y="53223"/>
                      <a:pt x="16783" y="59546"/>
                      <a:pt x="16783" y="67937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1" name="Freihandform: Form 170">
                <a:extLst>
                  <a:ext uri="{FF2B5EF4-FFF2-40B4-BE49-F238E27FC236}">
                    <a16:creationId xmlns:a16="http://schemas.microsoft.com/office/drawing/2014/main" id="{948F1502-390F-1410-8757-E53956B9582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842722" y="1866073"/>
                <a:ext cx="18967" cy="100699"/>
              </a:xfrm>
              <a:custGeom>
                <a:avLst/>
                <a:gdLst>
                  <a:gd name="connsiteX0" fmla="*/ 0 w 18967"/>
                  <a:gd name="connsiteY0" fmla="*/ 8851 h 100699"/>
                  <a:gd name="connsiteX1" fmla="*/ 2414 w 18967"/>
                  <a:gd name="connsiteY1" fmla="*/ 2529 h 100699"/>
                  <a:gd name="connsiteX2" fmla="*/ 9426 w 18967"/>
                  <a:gd name="connsiteY2" fmla="*/ 0 h 100699"/>
                  <a:gd name="connsiteX3" fmla="*/ 16438 w 18967"/>
                  <a:gd name="connsiteY3" fmla="*/ 2529 h 100699"/>
                  <a:gd name="connsiteX4" fmla="*/ 18967 w 18967"/>
                  <a:gd name="connsiteY4" fmla="*/ 8851 h 100699"/>
                  <a:gd name="connsiteX5" fmla="*/ 16438 w 18967"/>
                  <a:gd name="connsiteY5" fmla="*/ 15059 h 100699"/>
                  <a:gd name="connsiteX6" fmla="*/ 9426 w 18967"/>
                  <a:gd name="connsiteY6" fmla="*/ 17588 h 100699"/>
                  <a:gd name="connsiteX7" fmla="*/ 2414 w 18967"/>
                  <a:gd name="connsiteY7" fmla="*/ 15059 h 100699"/>
                  <a:gd name="connsiteX8" fmla="*/ 0 w 18967"/>
                  <a:gd name="connsiteY8" fmla="*/ 8851 h 100699"/>
                  <a:gd name="connsiteX9" fmla="*/ 17818 w 18967"/>
                  <a:gd name="connsiteY9" fmla="*/ 100699 h 100699"/>
                  <a:gd name="connsiteX10" fmla="*/ 1035 w 18967"/>
                  <a:gd name="connsiteY10" fmla="*/ 100699 h 100699"/>
                  <a:gd name="connsiteX11" fmla="*/ 1035 w 18967"/>
                  <a:gd name="connsiteY11" fmla="*/ 27819 h 100699"/>
                  <a:gd name="connsiteX12" fmla="*/ 17818 w 18967"/>
                  <a:gd name="connsiteY12" fmla="*/ 27819 h 100699"/>
                  <a:gd name="connsiteX13" fmla="*/ 17818 w 18967"/>
                  <a:gd name="connsiteY13" fmla="*/ 100699 h 100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8967" h="100699">
                    <a:moveTo>
                      <a:pt x="0" y="8851"/>
                    </a:moveTo>
                    <a:cubicBezTo>
                      <a:pt x="0" y="6322"/>
                      <a:pt x="805" y="4253"/>
                      <a:pt x="2414" y="2529"/>
                    </a:cubicBezTo>
                    <a:cubicBezTo>
                      <a:pt x="4023" y="805"/>
                      <a:pt x="6322" y="0"/>
                      <a:pt x="9426" y="0"/>
                    </a:cubicBezTo>
                    <a:cubicBezTo>
                      <a:pt x="12530" y="0"/>
                      <a:pt x="14829" y="805"/>
                      <a:pt x="16438" y="2529"/>
                    </a:cubicBezTo>
                    <a:cubicBezTo>
                      <a:pt x="18048" y="4253"/>
                      <a:pt x="18967" y="6322"/>
                      <a:pt x="18967" y="8851"/>
                    </a:cubicBezTo>
                    <a:cubicBezTo>
                      <a:pt x="18967" y="11380"/>
                      <a:pt x="18163" y="13450"/>
                      <a:pt x="16438" y="15059"/>
                    </a:cubicBezTo>
                    <a:cubicBezTo>
                      <a:pt x="14829" y="16668"/>
                      <a:pt x="12415" y="17588"/>
                      <a:pt x="9426" y="17588"/>
                    </a:cubicBezTo>
                    <a:cubicBezTo>
                      <a:pt x="6437" y="17588"/>
                      <a:pt x="4023" y="16783"/>
                      <a:pt x="2414" y="15059"/>
                    </a:cubicBezTo>
                    <a:cubicBezTo>
                      <a:pt x="805" y="13450"/>
                      <a:pt x="0" y="11380"/>
                      <a:pt x="0" y="8851"/>
                    </a:cubicBezTo>
                    <a:close/>
                    <a:moveTo>
                      <a:pt x="17818" y="100699"/>
                    </a:moveTo>
                    <a:lnTo>
                      <a:pt x="1035" y="100699"/>
                    </a:lnTo>
                    <a:lnTo>
                      <a:pt x="1035" y="27819"/>
                    </a:lnTo>
                    <a:lnTo>
                      <a:pt x="17818" y="27819"/>
                    </a:lnTo>
                    <a:lnTo>
                      <a:pt x="17818" y="100699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2" name="Freihandform: Form 171">
                <a:extLst>
                  <a:ext uri="{FF2B5EF4-FFF2-40B4-BE49-F238E27FC236}">
                    <a16:creationId xmlns:a16="http://schemas.microsoft.com/office/drawing/2014/main" id="{E67D37B6-547C-5BF2-918A-19B516CEEA9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876174" y="1892627"/>
                <a:ext cx="69431" cy="75524"/>
              </a:xfrm>
              <a:custGeom>
                <a:avLst/>
                <a:gdLst>
                  <a:gd name="connsiteX0" fmla="*/ 230 w 69431"/>
                  <a:gd name="connsiteY0" fmla="*/ 37130 h 75524"/>
                  <a:gd name="connsiteX1" fmla="*/ 4598 w 69431"/>
                  <a:gd name="connsiteY1" fmla="*/ 17818 h 75524"/>
                  <a:gd name="connsiteX2" fmla="*/ 16783 w 69431"/>
                  <a:gd name="connsiteY2" fmla="*/ 4598 h 75524"/>
                  <a:gd name="connsiteX3" fmla="*/ 34831 w 69431"/>
                  <a:gd name="connsiteY3" fmla="*/ 0 h 75524"/>
                  <a:gd name="connsiteX4" fmla="*/ 59316 w 69431"/>
                  <a:gd name="connsiteY4" fmla="*/ 9541 h 75524"/>
                  <a:gd name="connsiteX5" fmla="*/ 69432 w 69431"/>
                  <a:gd name="connsiteY5" fmla="*/ 34716 h 75524"/>
                  <a:gd name="connsiteX6" fmla="*/ 69432 w 69431"/>
                  <a:gd name="connsiteY6" fmla="*/ 38509 h 75524"/>
                  <a:gd name="connsiteX7" fmla="*/ 65293 w 69431"/>
                  <a:gd name="connsiteY7" fmla="*/ 57822 h 75524"/>
                  <a:gd name="connsiteX8" fmla="*/ 53108 w 69431"/>
                  <a:gd name="connsiteY8" fmla="*/ 70926 h 75524"/>
                  <a:gd name="connsiteX9" fmla="*/ 34831 w 69431"/>
                  <a:gd name="connsiteY9" fmla="*/ 75524 h 75524"/>
                  <a:gd name="connsiteX10" fmla="*/ 9541 w 69431"/>
                  <a:gd name="connsiteY10" fmla="*/ 65294 h 75524"/>
                  <a:gd name="connsiteX11" fmla="*/ 0 w 69431"/>
                  <a:gd name="connsiteY11" fmla="*/ 37935 h 75524"/>
                  <a:gd name="connsiteX12" fmla="*/ 0 w 69431"/>
                  <a:gd name="connsiteY12" fmla="*/ 37130 h 75524"/>
                  <a:gd name="connsiteX13" fmla="*/ 17013 w 69431"/>
                  <a:gd name="connsiteY13" fmla="*/ 38509 h 75524"/>
                  <a:gd name="connsiteX14" fmla="*/ 21726 w 69431"/>
                  <a:gd name="connsiteY14" fmla="*/ 56097 h 75524"/>
                  <a:gd name="connsiteX15" fmla="*/ 34946 w 69431"/>
                  <a:gd name="connsiteY15" fmla="*/ 62420 h 75524"/>
                  <a:gd name="connsiteX16" fmla="*/ 48166 w 69431"/>
                  <a:gd name="connsiteY16" fmla="*/ 55982 h 75524"/>
                  <a:gd name="connsiteX17" fmla="*/ 52878 w 69431"/>
                  <a:gd name="connsiteY17" fmla="*/ 37015 h 75524"/>
                  <a:gd name="connsiteX18" fmla="*/ 48050 w 69431"/>
                  <a:gd name="connsiteY18" fmla="*/ 19542 h 75524"/>
                  <a:gd name="connsiteX19" fmla="*/ 34831 w 69431"/>
                  <a:gd name="connsiteY19" fmla="*/ 13105 h 75524"/>
                  <a:gd name="connsiteX20" fmla="*/ 21841 w 69431"/>
                  <a:gd name="connsiteY20" fmla="*/ 19427 h 75524"/>
                  <a:gd name="connsiteX21" fmla="*/ 17013 w 69431"/>
                  <a:gd name="connsiteY21" fmla="*/ 38509 h 755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9431" h="75524">
                    <a:moveTo>
                      <a:pt x="230" y="37130"/>
                    </a:moveTo>
                    <a:cubicBezTo>
                      <a:pt x="230" y="30003"/>
                      <a:pt x="1724" y="23565"/>
                      <a:pt x="4598" y="17818"/>
                    </a:cubicBezTo>
                    <a:cubicBezTo>
                      <a:pt x="7472" y="12070"/>
                      <a:pt x="11610" y="7702"/>
                      <a:pt x="16783" y="4598"/>
                    </a:cubicBezTo>
                    <a:cubicBezTo>
                      <a:pt x="21956" y="1494"/>
                      <a:pt x="28049" y="0"/>
                      <a:pt x="34831" y="0"/>
                    </a:cubicBezTo>
                    <a:cubicBezTo>
                      <a:pt x="44947" y="0"/>
                      <a:pt x="53108" y="3219"/>
                      <a:pt x="59316" y="9541"/>
                    </a:cubicBezTo>
                    <a:cubicBezTo>
                      <a:pt x="65523" y="15864"/>
                      <a:pt x="68972" y="24255"/>
                      <a:pt x="69432" y="34716"/>
                    </a:cubicBezTo>
                    <a:lnTo>
                      <a:pt x="69432" y="38509"/>
                    </a:lnTo>
                    <a:cubicBezTo>
                      <a:pt x="69432" y="45637"/>
                      <a:pt x="68052" y="52074"/>
                      <a:pt x="65293" y="57822"/>
                    </a:cubicBezTo>
                    <a:cubicBezTo>
                      <a:pt x="62420" y="63454"/>
                      <a:pt x="58396" y="67823"/>
                      <a:pt x="53108" y="70926"/>
                    </a:cubicBezTo>
                    <a:cubicBezTo>
                      <a:pt x="47820" y="74030"/>
                      <a:pt x="41728" y="75524"/>
                      <a:pt x="34831" y="75524"/>
                    </a:cubicBezTo>
                    <a:cubicBezTo>
                      <a:pt x="24255" y="75524"/>
                      <a:pt x="15863" y="72076"/>
                      <a:pt x="9541" y="65294"/>
                    </a:cubicBezTo>
                    <a:cubicBezTo>
                      <a:pt x="3219" y="58396"/>
                      <a:pt x="0" y="49315"/>
                      <a:pt x="0" y="37935"/>
                    </a:cubicBezTo>
                    <a:lnTo>
                      <a:pt x="0" y="37130"/>
                    </a:lnTo>
                    <a:close/>
                    <a:moveTo>
                      <a:pt x="17013" y="38509"/>
                    </a:moveTo>
                    <a:cubicBezTo>
                      <a:pt x="17013" y="45981"/>
                      <a:pt x="18622" y="51844"/>
                      <a:pt x="21726" y="56097"/>
                    </a:cubicBezTo>
                    <a:cubicBezTo>
                      <a:pt x="24945" y="60351"/>
                      <a:pt x="29313" y="62420"/>
                      <a:pt x="34946" y="62420"/>
                    </a:cubicBezTo>
                    <a:cubicBezTo>
                      <a:pt x="40579" y="62420"/>
                      <a:pt x="44947" y="60236"/>
                      <a:pt x="48166" y="55982"/>
                    </a:cubicBezTo>
                    <a:cubicBezTo>
                      <a:pt x="51269" y="51614"/>
                      <a:pt x="52878" y="45407"/>
                      <a:pt x="52878" y="37015"/>
                    </a:cubicBezTo>
                    <a:cubicBezTo>
                      <a:pt x="52878" y="29658"/>
                      <a:pt x="51269" y="23795"/>
                      <a:pt x="48050" y="19542"/>
                    </a:cubicBezTo>
                    <a:cubicBezTo>
                      <a:pt x="44832" y="15174"/>
                      <a:pt x="40349" y="13105"/>
                      <a:pt x="34831" y="13105"/>
                    </a:cubicBezTo>
                    <a:cubicBezTo>
                      <a:pt x="29313" y="13105"/>
                      <a:pt x="25060" y="15174"/>
                      <a:pt x="21841" y="19427"/>
                    </a:cubicBezTo>
                    <a:cubicBezTo>
                      <a:pt x="18622" y="23680"/>
                      <a:pt x="17013" y="30003"/>
                      <a:pt x="17013" y="38509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3" name="Freihandform: Form 172">
                <a:extLst>
                  <a:ext uri="{FF2B5EF4-FFF2-40B4-BE49-F238E27FC236}">
                    <a16:creationId xmlns:a16="http://schemas.microsoft.com/office/drawing/2014/main" id="{55DF252D-DD13-F826-7DC9-615B4A141C8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962044" y="1863429"/>
                <a:ext cx="16783" cy="103458"/>
              </a:xfrm>
              <a:custGeom>
                <a:avLst/>
                <a:gdLst>
                  <a:gd name="connsiteX0" fmla="*/ 16783 w 16783"/>
                  <a:gd name="connsiteY0" fmla="*/ 103458 h 103458"/>
                  <a:gd name="connsiteX1" fmla="*/ 0 w 16783"/>
                  <a:gd name="connsiteY1" fmla="*/ 103458 h 103458"/>
                  <a:gd name="connsiteX2" fmla="*/ 0 w 16783"/>
                  <a:gd name="connsiteY2" fmla="*/ 0 h 103458"/>
                  <a:gd name="connsiteX3" fmla="*/ 16783 w 16783"/>
                  <a:gd name="connsiteY3" fmla="*/ 0 h 103458"/>
                  <a:gd name="connsiteX4" fmla="*/ 16783 w 16783"/>
                  <a:gd name="connsiteY4" fmla="*/ 103458 h 103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783" h="103458">
                    <a:moveTo>
                      <a:pt x="16783" y="103458"/>
                    </a:move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103458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4" name="Freihandform: Form 173">
                <a:extLst>
                  <a:ext uri="{FF2B5EF4-FFF2-40B4-BE49-F238E27FC236}">
                    <a16:creationId xmlns:a16="http://schemas.microsoft.com/office/drawing/2014/main" id="{5CB823CB-9F94-E3D1-DF5A-5773B12EB37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994806" y="1892627"/>
                <a:ext cx="69431" cy="75524"/>
              </a:xfrm>
              <a:custGeom>
                <a:avLst/>
                <a:gdLst>
                  <a:gd name="connsiteX0" fmla="*/ 230 w 69431"/>
                  <a:gd name="connsiteY0" fmla="*/ 37130 h 75524"/>
                  <a:gd name="connsiteX1" fmla="*/ 4598 w 69431"/>
                  <a:gd name="connsiteY1" fmla="*/ 17818 h 75524"/>
                  <a:gd name="connsiteX2" fmla="*/ 16783 w 69431"/>
                  <a:gd name="connsiteY2" fmla="*/ 4598 h 75524"/>
                  <a:gd name="connsiteX3" fmla="*/ 34831 w 69431"/>
                  <a:gd name="connsiteY3" fmla="*/ 0 h 75524"/>
                  <a:gd name="connsiteX4" fmla="*/ 59316 w 69431"/>
                  <a:gd name="connsiteY4" fmla="*/ 9541 h 75524"/>
                  <a:gd name="connsiteX5" fmla="*/ 69432 w 69431"/>
                  <a:gd name="connsiteY5" fmla="*/ 34716 h 75524"/>
                  <a:gd name="connsiteX6" fmla="*/ 69432 w 69431"/>
                  <a:gd name="connsiteY6" fmla="*/ 38509 h 75524"/>
                  <a:gd name="connsiteX7" fmla="*/ 65294 w 69431"/>
                  <a:gd name="connsiteY7" fmla="*/ 57822 h 75524"/>
                  <a:gd name="connsiteX8" fmla="*/ 53109 w 69431"/>
                  <a:gd name="connsiteY8" fmla="*/ 70926 h 75524"/>
                  <a:gd name="connsiteX9" fmla="*/ 34831 w 69431"/>
                  <a:gd name="connsiteY9" fmla="*/ 75524 h 75524"/>
                  <a:gd name="connsiteX10" fmla="*/ 9541 w 69431"/>
                  <a:gd name="connsiteY10" fmla="*/ 65294 h 75524"/>
                  <a:gd name="connsiteX11" fmla="*/ 0 w 69431"/>
                  <a:gd name="connsiteY11" fmla="*/ 37935 h 75524"/>
                  <a:gd name="connsiteX12" fmla="*/ 0 w 69431"/>
                  <a:gd name="connsiteY12" fmla="*/ 37130 h 75524"/>
                  <a:gd name="connsiteX13" fmla="*/ 17013 w 69431"/>
                  <a:gd name="connsiteY13" fmla="*/ 38509 h 75524"/>
                  <a:gd name="connsiteX14" fmla="*/ 21726 w 69431"/>
                  <a:gd name="connsiteY14" fmla="*/ 56097 h 75524"/>
                  <a:gd name="connsiteX15" fmla="*/ 34946 w 69431"/>
                  <a:gd name="connsiteY15" fmla="*/ 62420 h 75524"/>
                  <a:gd name="connsiteX16" fmla="*/ 48166 w 69431"/>
                  <a:gd name="connsiteY16" fmla="*/ 55982 h 75524"/>
                  <a:gd name="connsiteX17" fmla="*/ 52879 w 69431"/>
                  <a:gd name="connsiteY17" fmla="*/ 37015 h 75524"/>
                  <a:gd name="connsiteX18" fmla="*/ 48051 w 69431"/>
                  <a:gd name="connsiteY18" fmla="*/ 19542 h 75524"/>
                  <a:gd name="connsiteX19" fmla="*/ 34831 w 69431"/>
                  <a:gd name="connsiteY19" fmla="*/ 13105 h 75524"/>
                  <a:gd name="connsiteX20" fmla="*/ 21841 w 69431"/>
                  <a:gd name="connsiteY20" fmla="*/ 19427 h 75524"/>
                  <a:gd name="connsiteX21" fmla="*/ 17013 w 69431"/>
                  <a:gd name="connsiteY21" fmla="*/ 38509 h 755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9431" h="75524">
                    <a:moveTo>
                      <a:pt x="230" y="37130"/>
                    </a:moveTo>
                    <a:cubicBezTo>
                      <a:pt x="230" y="30003"/>
                      <a:pt x="1724" y="23565"/>
                      <a:pt x="4598" y="17818"/>
                    </a:cubicBezTo>
                    <a:cubicBezTo>
                      <a:pt x="7472" y="12070"/>
                      <a:pt x="11610" y="7702"/>
                      <a:pt x="16783" y="4598"/>
                    </a:cubicBezTo>
                    <a:cubicBezTo>
                      <a:pt x="22071" y="1494"/>
                      <a:pt x="28049" y="0"/>
                      <a:pt x="34831" y="0"/>
                    </a:cubicBezTo>
                    <a:cubicBezTo>
                      <a:pt x="44947" y="0"/>
                      <a:pt x="53109" y="3219"/>
                      <a:pt x="59316" y="9541"/>
                    </a:cubicBezTo>
                    <a:cubicBezTo>
                      <a:pt x="65523" y="15864"/>
                      <a:pt x="68972" y="24255"/>
                      <a:pt x="69432" y="34716"/>
                    </a:cubicBezTo>
                    <a:lnTo>
                      <a:pt x="69432" y="38509"/>
                    </a:lnTo>
                    <a:cubicBezTo>
                      <a:pt x="69432" y="45637"/>
                      <a:pt x="68052" y="52074"/>
                      <a:pt x="65294" y="57822"/>
                    </a:cubicBezTo>
                    <a:cubicBezTo>
                      <a:pt x="62535" y="63569"/>
                      <a:pt x="58396" y="67823"/>
                      <a:pt x="53109" y="70926"/>
                    </a:cubicBezTo>
                    <a:cubicBezTo>
                      <a:pt x="47821" y="74030"/>
                      <a:pt x="41728" y="75524"/>
                      <a:pt x="34831" y="75524"/>
                    </a:cubicBezTo>
                    <a:cubicBezTo>
                      <a:pt x="24255" y="75524"/>
                      <a:pt x="15864" y="72076"/>
                      <a:pt x="9541" y="65294"/>
                    </a:cubicBezTo>
                    <a:cubicBezTo>
                      <a:pt x="3219" y="58511"/>
                      <a:pt x="0" y="49315"/>
                      <a:pt x="0" y="37935"/>
                    </a:cubicBezTo>
                    <a:lnTo>
                      <a:pt x="0" y="37130"/>
                    </a:lnTo>
                    <a:close/>
                    <a:moveTo>
                      <a:pt x="17013" y="38509"/>
                    </a:moveTo>
                    <a:cubicBezTo>
                      <a:pt x="17013" y="45981"/>
                      <a:pt x="18623" y="51844"/>
                      <a:pt x="21726" y="56097"/>
                    </a:cubicBezTo>
                    <a:cubicBezTo>
                      <a:pt x="24945" y="60351"/>
                      <a:pt x="29313" y="62420"/>
                      <a:pt x="34946" y="62420"/>
                    </a:cubicBezTo>
                    <a:cubicBezTo>
                      <a:pt x="40579" y="62420"/>
                      <a:pt x="45062" y="60236"/>
                      <a:pt x="48166" y="55982"/>
                    </a:cubicBezTo>
                    <a:cubicBezTo>
                      <a:pt x="51269" y="51614"/>
                      <a:pt x="52879" y="45407"/>
                      <a:pt x="52879" y="37015"/>
                    </a:cubicBezTo>
                    <a:cubicBezTo>
                      <a:pt x="52879" y="29658"/>
                      <a:pt x="51269" y="23795"/>
                      <a:pt x="48051" y="19542"/>
                    </a:cubicBezTo>
                    <a:cubicBezTo>
                      <a:pt x="44832" y="15174"/>
                      <a:pt x="40349" y="13105"/>
                      <a:pt x="34831" y="13105"/>
                    </a:cubicBezTo>
                    <a:cubicBezTo>
                      <a:pt x="29313" y="13105"/>
                      <a:pt x="25060" y="15174"/>
                      <a:pt x="21841" y="19427"/>
                    </a:cubicBezTo>
                    <a:cubicBezTo>
                      <a:pt x="18623" y="23680"/>
                      <a:pt x="17013" y="30003"/>
                      <a:pt x="17013" y="38509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5" name="Freihandform: Form 174">
                <a:extLst>
                  <a:ext uri="{FF2B5EF4-FFF2-40B4-BE49-F238E27FC236}">
                    <a16:creationId xmlns:a16="http://schemas.microsoft.com/office/drawing/2014/main" id="{75A3C54C-415C-7257-EE40-ABDDB2C6313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077227" y="1892627"/>
                <a:ext cx="65868" cy="102998"/>
              </a:xfrm>
              <a:custGeom>
                <a:avLst/>
                <a:gdLst>
                  <a:gd name="connsiteX0" fmla="*/ 0 w 65868"/>
                  <a:gd name="connsiteY0" fmla="*/ 37245 h 102998"/>
                  <a:gd name="connsiteX1" fmla="*/ 8162 w 65868"/>
                  <a:gd name="connsiteY1" fmla="*/ 10116 h 102998"/>
                  <a:gd name="connsiteX2" fmla="*/ 29888 w 65868"/>
                  <a:gd name="connsiteY2" fmla="*/ 0 h 102998"/>
                  <a:gd name="connsiteX3" fmla="*/ 50005 w 65868"/>
                  <a:gd name="connsiteY3" fmla="*/ 8736 h 102998"/>
                  <a:gd name="connsiteX4" fmla="*/ 50809 w 65868"/>
                  <a:gd name="connsiteY4" fmla="*/ 1379 h 102998"/>
                  <a:gd name="connsiteX5" fmla="*/ 65868 w 65868"/>
                  <a:gd name="connsiteY5" fmla="*/ 1379 h 102998"/>
                  <a:gd name="connsiteX6" fmla="*/ 65868 w 65868"/>
                  <a:gd name="connsiteY6" fmla="*/ 72076 h 102998"/>
                  <a:gd name="connsiteX7" fmla="*/ 56787 w 65868"/>
                  <a:gd name="connsiteY7" fmla="*/ 94722 h 102998"/>
                  <a:gd name="connsiteX8" fmla="*/ 32187 w 65868"/>
                  <a:gd name="connsiteY8" fmla="*/ 102998 h 102998"/>
                  <a:gd name="connsiteX9" fmla="*/ 16208 w 65868"/>
                  <a:gd name="connsiteY9" fmla="*/ 99665 h 102998"/>
                  <a:gd name="connsiteX10" fmla="*/ 4368 w 65868"/>
                  <a:gd name="connsiteY10" fmla="*/ 90928 h 102998"/>
                  <a:gd name="connsiteX11" fmla="*/ 12300 w 65868"/>
                  <a:gd name="connsiteY11" fmla="*/ 81042 h 102998"/>
                  <a:gd name="connsiteX12" fmla="*/ 31382 w 65868"/>
                  <a:gd name="connsiteY12" fmla="*/ 90009 h 102998"/>
                  <a:gd name="connsiteX13" fmla="*/ 44602 w 65868"/>
                  <a:gd name="connsiteY13" fmla="*/ 85640 h 102998"/>
                  <a:gd name="connsiteX14" fmla="*/ 49430 w 65868"/>
                  <a:gd name="connsiteY14" fmla="*/ 72651 h 102998"/>
                  <a:gd name="connsiteX15" fmla="*/ 49430 w 65868"/>
                  <a:gd name="connsiteY15" fmla="*/ 67708 h 102998"/>
                  <a:gd name="connsiteX16" fmla="*/ 30118 w 65868"/>
                  <a:gd name="connsiteY16" fmla="*/ 75639 h 102998"/>
                  <a:gd name="connsiteX17" fmla="*/ 8737 w 65868"/>
                  <a:gd name="connsiteY17" fmla="*/ 65523 h 102998"/>
                  <a:gd name="connsiteX18" fmla="*/ 460 w 65868"/>
                  <a:gd name="connsiteY18" fmla="*/ 37360 h 102998"/>
                  <a:gd name="connsiteX19" fmla="*/ 16668 w 65868"/>
                  <a:gd name="connsiteY19" fmla="*/ 38624 h 102998"/>
                  <a:gd name="connsiteX20" fmla="*/ 21266 w 65868"/>
                  <a:gd name="connsiteY20" fmla="*/ 55867 h 102998"/>
                  <a:gd name="connsiteX21" fmla="*/ 34026 w 65868"/>
                  <a:gd name="connsiteY21" fmla="*/ 62190 h 102998"/>
                  <a:gd name="connsiteX22" fmla="*/ 49085 w 65868"/>
                  <a:gd name="connsiteY22" fmla="*/ 53683 h 102998"/>
                  <a:gd name="connsiteX23" fmla="*/ 49085 w 65868"/>
                  <a:gd name="connsiteY23" fmla="*/ 21611 h 102998"/>
                  <a:gd name="connsiteX24" fmla="*/ 34141 w 65868"/>
                  <a:gd name="connsiteY24" fmla="*/ 13335 h 102998"/>
                  <a:gd name="connsiteX25" fmla="*/ 21266 w 65868"/>
                  <a:gd name="connsiteY25" fmla="*/ 19772 h 102998"/>
                  <a:gd name="connsiteX26" fmla="*/ 16668 w 65868"/>
                  <a:gd name="connsiteY26" fmla="*/ 38624 h 102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5868" h="102998">
                    <a:moveTo>
                      <a:pt x="0" y="37245"/>
                    </a:moveTo>
                    <a:cubicBezTo>
                      <a:pt x="0" y="25979"/>
                      <a:pt x="2759" y="16898"/>
                      <a:pt x="8162" y="10116"/>
                    </a:cubicBezTo>
                    <a:cubicBezTo>
                      <a:pt x="13565" y="3334"/>
                      <a:pt x="20807" y="0"/>
                      <a:pt x="29888" y="0"/>
                    </a:cubicBezTo>
                    <a:cubicBezTo>
                      <a:pt x="38395" y="0"/>
                      <a:pt x="45062" y="2874"/>
                      <a:pt x="50005" y="8736"/>
                    </a:cubicBezTo>
                    <a:lnTo>
                      <a:pt x="50809" y="1379"/>
                    </a:lnTo>
                    <a:lnTo>
                      <a:pt x="65868" y="1379"/>
                    </a:lnTo>
                    <a:lnTo>
                      <a:pt x="65868" y="72076"/>
                    </a:lnTo>
                    <a:cubicBezTo>
                      <a:pt x="65868" y="81617"/>
                      <a:pt x="62880" y="89204"/>
                      <a:pt x="56787" y="94722"/>
                    </a:cubicBezTo>
                    <a:cubicBezTo>
                      <a:pt x="50694" y="100239"/>
                      <a:pt x="42533" y="102998"/>
                      <a:pt x="32187" y="102998"/>
                    </a:cubicBezTo>
                    <a:cubicBezTo>
                      <a:pt x="26669" y="102998"/>
                      <a:pt x="21381" y="101849"/>
                      <a:pt x="16208" y="99665"/>
                    </a:cubicBezTo>
                    <a:cubicBezTo>
                      <a:pt x="11036" y="97481"/>
                      <a:pt x="7012" y="94492"/>
                      <a:pt x="4368" y="90928"/>
                    </a:cubicBezTo>
                    <a:lnTo>
                      <a:pt x="12300" y="81042"/>
                    </a:lnTo>
                    <a:cubicBezTo>
                      <a:pt x="17473" y="87020"/>
                      <a:pt x="23795" y="90009"/>
                      <a:pt x="31382" y="90009"/>
                    </a:cubicBezTo>
                    <a:cubicBezTo>
                      <a:pt x="36900" y="90009"/>
                      <a:pt x="41383" y="88514"/>
                      <a:pt x="44602" y="85640"/>
                    </a:cubicBezTo>
                    <a:cubicBezTo>
                      <a:pt x="47821" y="82652"/>
                      <a:pt x="49430" y="78398"/>
                      <a:pt x="49430" y="72651"/>
                    </a:cubicBezTo>
                    <a:lnTo>
                      <a:pt x="49430" y="67708"/>
                    </a:lnTo>
                    <a:cubicBezTo>
                      <a:pt x="44602" y="72995"/>
                      <a:pt x="38165" y="75639"/>
                      <a:pt x="30118" y="75639"/>
                    </a:cubicBezTo>
                    <a:cubicBezTo>
                      <a:pt x="21381" y="75639"/>
                      <a:pt x="14254" y="72306"/>
                      <a:pt x="8737" y="65523"/>
                    </a:cubicBezTo>
                    <a:cubicBezTo>
                      <a:pt x="3219" y="58741"/>
                      <a:pt x="460" y="49315"/>
                      <a:pt x="460" y="37360"/>
                    </a:cubicBezTo>
                    <a:close/>
                    <a:moveTo>
                      <a:pt x="16668" y="38624"/>
                    </a:moveTo>
                    <a:cubicBezTo>
                      <a:pt x="16668" y="45981"/>
                      <a:pt x="18163" y="51729"/>
                      <a:pt x="21266" y="55867"/>
                    </a:cubicBezTo>
                    <a:cubicBezTo>
                      <a:pt x="24370" y="60121"/>
                      <a:pt x="28509" y="62190"/>
                      <a:pt x="34026" y="62190"/>
                    </a:cubicBezTo>
                    <a:cubicBezTo>
                      <a:pt x="40808" y="62190"/>
                      <a:pt x="45752" y="59316"/>
                      <a:pt x="49085" y="53683"/>
                    </a:cubicBezTo>
                    <a:lnTo>
                      <a:pt x="49085" y="21611"/>
                    </a:lnTo>
                    <a:cubicBezTo>
                      <a:pt x="45866" y="16093"/>
                      <a:pt x="40924" y="13335"/>
                      <a:pt x="34141" y="13335"/>
                    </a:cubicBezTo>
                    <a:cubicBezTo>
                      <a:pt x="28623" y="13335"/>
                      <a:pt x="24370" y="15519"/>
                      <a:pt x="21266" y="19772"/>
                    </a:cubicBezTo>
                    <a:cubicBezTo>
                      <a:pt x="18163" y="24025"/>
                      <a:pt x="16668" y="30348"/>
                      <a:pt x="16668" y="38624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6" name="Freihandform: Form 175">
                <a:extLst>
                  <a:ext uri="{FF2B5EF4-FFF2-40B4-BE49-F238E27FC236}">
                    <a16:creationId xmlns:a16="http://schemas.microsoft.com/office/drawing/2014/main" id="{47C64437-B13C-5B38-0136-A243AB94FAA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61488" y="1866073"/>
                <a:ext cx="18967" cy="100699"/>
              </a:xfrm>
              <a:custGeom>
                <a:avLst/>
                <a:gdLst>
                  <a:gd name="connsiteX0" fmla="*/ 0 w 18967"/>
                  <a:gd name="connsiteY0" fmla="*/ 8851 h 100699"/>
                  <a:gd name="connsiteX1" fmla="*/ 2414 w 18967"/>
                  <a:gd name="connsiteY1" fmla="*/ 2529 h 100699"/>
                  <a:gd name="connsiteX2" fmla="*/ 9426 w 18967"/>
                  <a:gd name="connsiteY2" fmla="*/ 0 h 100699"/>
                  <a:gd name="connsiteX3" fmla="*/ 16438 w 18967"/>
                  <a:gd name="connsiteY3" fmla="*/ 2529 h 100699"/>
                  <a:gd name="connsiteX4" fmla="*/ 18967 w 18967"/>
                  <a:gd name="connsiteY4" fmla="*/ 8851 h 100699"/>
                  <a:gd name="connsiteX5" fmla="*/ 16438 w 18967"/>
                  <a:gd name="connsiteY5" fmla="*/ 15059 h 100699"/>
                  <a:gd name="connsiteX6" fmla="*/ 9426 w 18967"/>
                  <a:gd name="connsiteY6" fmla="*/ 17588 h 100699"/>
                  <a:gd name="connsiteX7" fmla="*/ 2414 w 18967"/>
                  <a:gd name="connsiteY7" fmla="*/ 15059 h 100699"/>
                  <a:gd name="connsiteX8" fmla="*/ 0 w 18967"/>
                  <a:gd name="connsiteY8" fmla="*/ 8851 h 100699"/>
                  <a:gd name="connsiteX9" fmla="*/ 17818 w 18967"/>
                  <a:gd name="connsiteY9" fmla="*/ 100699 h 100699"/>
                  <a:gd name="connsiteX10" fmla="*/ 1035 w 18967"/>
                  <a:gd name="connsiteY10" fmla="*/ 100699 h 100699"/>
                  <a:gd name="connsiteX11" fmla="*/ 1035 w 18967"/>
                  <a:gd name="connsiteY11" fmla="*/ 27819 h 100699"/>
                  <a:gd name="connsiteX12" fmla="*/ 17818 w 18967"/>
                  <a:gd name="connsiteY12" fmla="*/ 27819 h 100699"/>
                  <a:gd name="connsiteX13" fmla="*/ 17818 w 18967"/>
                  <a:gd name="connsiteY13" fmla="*/ 100699 h 100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8967" h="100699">
                    <a:moveTo>
                      <a:pt x="0" y="8851"/>
                    </a:moveTo>
                    <a:cubicBezTo>
                      <a:pt x="0" y="6322"/>
                      <a:pt x="805" y="4253"/>
                      <a:pt x="2414" y="2529"/>
                    </a:cubicBezTo>
                    <a:cubicBezTo>
                      <a:pt x="4023" y="805"/>
                      <a:pt x="6322" y="0"/>
                      <a:pt x="9426" y="0"/>
                    </a:cubicBezTo>
                    <a:cubicBezTo>
                      <a:pt x="12530" y="0"/>
                      <a:pt x="14829" y="805"/>
                      <a:pt x="16438" y="2529"/>
                    </a:cubicBezTo>
                    <a:cubicBezTo>
                      <a:pt x="18048" y="4253"/>
                      <a:pt x="18967" y="6322"/>
                      <a:pt x="18967" y="8851"/>
                    </a:cubicBezTo>
                    <a:cubicBezTo>
                      <a:pt x="18967" y="11380"/>
                      <a:pt x="18163" y="13450"/>
                      <a:pt x="16438" y="15059"/>
                    </a:cubicBezTo>
                    <a:cubicBezTo>
                      <a:pt x="14829" y="16668"/>
                      <a:pt x="12415" y="17588"/>
                      <a:pt x="9426" y="17588"/>
                    </a:cubicBezTo>
                    <a:cubicBezTo>
                      <a:pt x="6437" y="17588"/>
                      <a:pt x="4023" y="16783"/>
                      <a:pt x="2414" y="15059"/>
                    </a:cubicBezTo>
                    <a:cubicBezTo>
                      <a:pt x="805" y="13450"/>
                      <a:pt x="0" y="11380"/>
                      <a:pt x="0" y="8851"/>
                    </a:cubicBezTo>
                    <a:close/>
                    <a:moveTo>
                      <a:pt x="17818" y="100699"/>
                    </a:moveTo>
                    <a:lnTo>
                      <a:pt x="1035" y="100699"/>
                    </a:lnTo>
                    <a:lnTo>
                      <a:pt x="1035" y="27819"/>
                    </a:lnTo>
                    <a:lnTo>
                      <a:pt x="17818" y="27819"/>
                    </a:lnTo>
                    <a:lnTo>
                      <a:pt x="17818" y="100699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7" name="Freihandform: Form 176">
                <a:extLst>
                  <a:ext uri="{FF2B5EF4-FFF2-40B4-BE49-F238E27FC236}">
                    <a16:creationId xmlns:a16="http://schemas.microsoft.com/office/drawing/2014/main" id="{531A2FBD-AD94-AC4F-80C0-90900A09F96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95284" y="1892512"/>
                <a:ext cx="65638" cy="75639"/>
              </a:xfrm>
              <a:custGeom>
                <a:avLst/>
                <a:gdLst>
                  <a:gd name="connsiteX0" fmla="*/ 35751 w 65638"/>
                  <a:gd name="connsiteY0" fmla="*/ 75639 h 75639"/>
                  <a:gd name="connsiteX1" fmla="*/ 9886 w 65638"/>
                  <a:gd name="connsiteY1" fmla="*/ 65868 h 75639"/>
                  <a:gd name="connsiteX2" fmla="*/ 0 w 65638"/>
                  <a:gd name="connsiteY2" fmla="*/ 39774 h 75639"/>
                  <a:gd name="connsiteX3" fmla="*/ 0 w 65638"/>
                  <a:gd name="connsiteY3" fmla="*/ 37705 h 75639"/>
                  <a:gd name="connsiteX4" fmla="*/ 4368 w 65638"/>
                  <a:gd name="connsiteY4" fmla="*/ 18163 h 75639"/>
                  <a:gd name="connsiteX5" fmla="*/ 16438 w 65638"/>
                  <a:gd name="connsiteY5" fmla="*/ 4828 h 75639"/>
                  <a:gd name="connsiteX6" fmla="*/ 33796 w 65638"/>
                  <a:gd name="connsiteY6" fmla="*/ 0 h 75639"/>
                  <a:gd name="connsiteX7" fmla="*/ 57362 w 65638"/>
                  <a:gd name="connsiteY7" fmla="*/ 9541 h 75639"/>
                  <a:gd name="connsiteX8" fmla="*/ 65638 w 65638"/>
                  <a:gd name="connsiteY8" fmla="*/ 36440 h 75639"/>
                  <a:gd name="connsiteX9" fmla="*/ 65638 w 65638"/>
                  <a:gd name="connsiteY9" fmla="*/ 42993 h 75639"/>
                  <a:gd name="connsiteX10" fmla="*/ 16898 w 65638"/>
                  <a:gd name="connsiteY10" fmla="*/ 42993 h 75639"/>
                  <a:gd name="connsiteX11" fmla="*/ 23106 w 65638"/>
                  <a:gd name="connsiteY11" fmla="*/ 57247 h 75639"/>
                  <a:gd name="connsiteX12" fmla="*/ 36670 w 65638"/>
                  <a:gd name="connsiteY12" fmla="*/ 62535 h 75639"/>
                  <a:gd name="connsiteX13" fmla="*/ 55408 w 65638"/>
                  <a:gd name="connsiteY13" fmla="*/ 53453 h 75639"/>
                  <a:gd name="connsiteX14" fmla="*/ 64489 w 65638"/>
                  <a:gd name="connsiteY14" fmla="*/ 61845 h 75639"/>
                  <a:gd name="connsiteX15" fmla="*/ 52534 w 65638"/>
                  <a:gd name="connsiteY15" fmla="*/ 71961 h 75639"/>
                  <a:gd name="connsiteX16" fmla="*/ 35751 w 65638"/>
                  <a:gd name="connsiteY16" fmla="*/ 75524 h 75639"/>
                  <a:gd name="connsiteX17" fmla="*/ 33796 w 65638"/>
                  <a:gd name="connsiteY17" fmla="*/ 13220 h 75639"/>
                  <a:gd name="connsiteX18" fmla="*/ 22646 w 65638"/>
                  <a:gd name="connsiteY18" fmla="*/ 17933 h 75639"/>
                  <a:gd name="connsiteX19" fmla="*/ 17243 w 65638"/>
                  <a:gd name="connsiteY19" fmla="*/ 31037 h 75639"/>
                  <a:gd name="connsiteX20" fmla="*/ 49200 w 65638"/>
                  <a:gd name="connsiteY20" fmla="*/ 31037 h 75639"/>
                  <a:gd name="connsiteX21" fmla="*/ 49200 w 65638"/>
                  <a:gd name="connsiteY21" fmla="*/ 29773 h 75639"/>
                  <a:gd name="connsiteX22" fmla="*/ 44717 w 65638"/>
                  <a:gd name="connsiteY22" fmla="*/ 17358 h 75639"/>
                  <a:gd name="connsiteX23" fmla="*/ 33796 w 65638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638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334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79" y="23910"/>
                      <a:pt x="4368" y="18163"/>
                    </a:cubicBezTo>
                    <a:cubicBezTo>
                      <a:pt x="7357" y="12415"/>
                      <a:pt x="11265" y="7932"/>
                      <a:pt x="16438" y="4828"/>
                    </a:cubicBezTo>
                    <a:cubicBezTo>
                      <a:pt x="21611" y="1724"/>
                      <a:pt x="27474" y="0"/>
                      <a:pt x="33796" y="0"/>
                    </a:cubicBezTo>
                    <a:cubicBezTo>
                      <a:pt x="43912" y="0"/>
                      <a:pt x="51844" y="3219"/>
                      <a:pt x="57362" y="9541"/>
                    </a:cubicBezTo>
                    <a:cubicBezTo>
                      <a:pt x="62880" y="15864"/>
                      <a:pt x="65638" y="24830"/>
                      <a:pt x="65638" y="36440"/>
                    </a:cubicBezTo>
                    <a:lnTo>
                      <a:pt x="65638" y="42993"/>
                    </a:lnTo>
                    <a:lnTo>
                      <a:pt x="16898" y="42993"/>
                    </a:lnTo>
                    <a:cubicBezTo>
                      <a:pt x="17358" y="48970"/>
                      <a:pt x="19427" y="53798"/>
                      <a:pt x="23106" y="57247"/>
                    </a:cubicBezTo>
                    <a:cubicBezTo>
                      <a:pt x="26669" y="60695"/>
                      <a:pt x="31267" y="62535"/>
                      <a:pt x="36670" y="62535"/>
                    </a:cubicBezTo>
                    <a:cubicBezTo>
                      <a:pt x="44372" y="62535"/>
                      <a:pt x="50579" y="59546"/>
                      <a:pt x="55408" y="53453"/>
                    </a:cubicBezTo>
                    <a:lnTo>
                      <a:pt x="64489" y="61845"/>
                    </a:lnTo>
                    <a:cubicBezTo>
                      <a:pt x="61500" y="66213"/>
                      <a:pt x="57477" y="69547"/>
                      <a:pt x="52534" y="71961"/>
                    </a:cubicBezTo>
                    <a:cubicBezTo>
                      <a:pt x="47591" y="74375"/>
                      <a:pt x="41958" y="75524"/>
                      <a:pt x="35751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8" name="Freihandform: Form 177">
                <a:extLst>
                  <a:ext uri="{FF2B5EF4-FFF2-40B4-BE49-F238E27FC236}">
                    <a16:creationId xmlns:a16="http://schemas.microsoft.com/office/drawing/2014/main" id="{FF90D932-318B-C3E4-3D21-18552470690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09088" y="189251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4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4 w 65523"/>
                  <a:gd name="connsiteY8" fmla="*/ 36440 h 75639"/>
                  <a:gd name="connsiteX9" fmla="*/ 65524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219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80" y="23910"/>
                      <a:pt x="4253" y="18163"/>
                    </a:cubicBezTo>
                    <a:cubicBezTo>
                      <a:pt x="7127" y="12415"/>
                      <a:pt x="11150" y="7932"/>
                      <a:pt x="16324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4" y="24830"/>
                      <a:pt x="65524" y="36440"/>
                    </a:cubicBezTo>
                    <a:lnTo>
                      <a:pt x="65524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554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9" name="Freihandform: Form 178">
                <a:extLst>
                  <a:ext uri="{FF2B5EF4-FFF2-40B4-BE49-F238E27FC236}">
                    <a16:creationId xmlns:a16="http://schemas.microsoft.com/office/drawing/2014/main" id="{1775EABA-4DC8-5B84-A547-BBBB639C3ED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88981" y="1949529"/>
                <a:ext cx="19542" cy="18162"/>
              </a:xfrm>
              <a:custGeom>
                <a:avLst/>
                <a:gdLst>
                  <a:gd name="connsiteX0" fmla="*/ 9771 w 19542"/>
                  <a:gd name="connsiteY0" fmla="*/ 115 h 18162"/>
                  <a:gd name="connsiteX1" fmla="*/ 17013 w 19542"/>
                  <a:gd name="connsiteY1" fmla="*/ 2759 h 18162"/>
                  <a:gd name="connsiteX2" fmla="*/ 19542 w 19542"/>
                  <a:gd name="connsiteY2" fmla="*/ 9311 h 18162"/>
                  <a:gd name="connsiteX3" fmla="*/ 17013 w 19542"/>
                  <a:gd name="connsiteY3" fmla="*/ 15634 h 18162"/>
                  <a:gd name="connsiteX4" fmla="*/ 9771 w 19542"/>
                  <a:gd name="connsiteY4" fmla="*/ 18163 h 18162"/>
                  <a:gd name="connsiteX5" fmla="*/ 2644 w 19542"/>
                  <a:gd name="connsiteY5" fmla="*/ 15634 h 18162"/>
                  <a:gd name="connsiteX6" fmla="*/ 0 w 19542"/>
                  <a:gd name="connsiteY6" fmla="*/ 9196 h 18162"/>
                  <a:gd name="connsiteX7" fmla="*/ 2529 w 19542"/>
                  <a:gd name="connsiteY7" fmla="*/ 2644 h 18162"/>
                  <a:gd name="connsiteX8" fmla="*/ 9656 w 19542"/>
                  <a:gd name="connsiteY8" fmla="*/ 0 h 18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542" h="18162">
                    <a:moveTo>
                      <a:pt x="9771" y="115"/>
                    </a:moveTo>
                    <a:cubicBezTo>
                      <a:pt x="12875" y="115"/>
                      <a:pt x="15289" y="1035"/>
                      <a:pt x="17013" y="2759"/>
                    </a:cubicBezTo>
                    <a:cubicBezTo>
                      <a:pt x="18737" y="4483"/>
                      <a:pt x="19542" y="6667"/>
                      <a:pt x="19542" y="9311"/>
                    </a:cubicBezTo>
                    <a:cubicBezTo>
                      <a:pt x="19542" y="11955"/>
                      <a:pt x="18737" y="14024"/>
                      <a:pt x="17013" y="15634"/>
                    </a:cubicBezTo>
                    <a:cubicBezTo>
                      <a:pt x="15289" y="17358"/>
                      <a:pt x="12875" y="18163"/>
                      <a:pt x="9771" y="18163"/>
                    </a:cubicBezTo>
                    <a:cubicBezTo>
                      <a:pt x="6667" y="18163"/>
                      <a:pt x="4368" y="17358"/>
                      <a:pt x="2644" y="15634"/>
                    </a:cubicBezTo>
                    <a:cubicBezTo>
                      <a:pt x="920" y="14024"/>
                      <a:pt x="0" y="11840"/>
                      <a:pt x="0" y="9196"/>
                    </a:cubicBezTo>
                    <a:cubicBezTo>
                      <a:pt x="0" y="6552"/>
                      <a:pt x="805" y="4368"/>
                      <a:pt x="2529" y="2644"/>
                    </a:cubicBezTo>
                    <a:cubicBezTo>
                      <a:pt x="4253" y="920"/>
                      <a:pt x="6667" y="0"/>
                      <a:pt x="9656" y="0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80" name="Freihandform: Form 179">
                <a:extLst>
                  <a:ext uri="{FF2B5EF4-FFF2-40B4-BE49-F238E27FC236}">
                    <a16:creationId xmlns:a16="http://schemas.microsoft.com/office/drawing/2014/main" id="{FBD435E3-3F91-BFE5-D2BE-00017513659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433583" y="1868832"/>
                <a:ext cx="88973" cy="98055"/>
              </a:xfrm>
              <a:custGeom>
                <a:avLst/>
                <a:gdLst>
                  <a:gd name="connsiteX0" fmla="*/ 44257 w 88973"/>
                  <a:gd name="connsiteY0" fmla="*/ 76674 h 98055"/>
                  <a:gd name="connsiteX1" fmla="*/ 69777 w 88973"/>
                  <a:gd name="connsiteY1" fmla="*/ 0 h 98055"/>
                  <a:gd name="connsiteX2" fmla="*/ 88974 w 88973"/>
                  <a:gd name="connsiteY2" fmla="*/ 0 h 98055"/>
                  <a:gd name="connsiteX3" fmla="*/ 52879 w 88973"/>
                  <a:gd name="connsiteY3" fmla="*/ 98055 h 98055"/>
                  <a:gd name="connsiteX4" fmla="*/ 35980 w 88973"/>
                  <a:gd name="connsiteY4" fmla="*/ 98055 h 98055"/>
                  <a:gd name="connsiteX5" fmla="*/ 0 w 88973"/>
                  <a:gd name="connsiteY5" fmla="*/ 0 h 98055"/>
                  <a:gd name="connsiteX6" fmla="*/ 19082 w 88973"/>
                  <a:gd name="connsiteY6" fmla="*/ 0 h 98055"/>
                  <a:gd name="connsiteX7" fmla="*/ 44372 w 88973"/>
                  <a:gd name="connsiteY7" fmla="*/ 76674 h 98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8973" h="98055">
                    <a:moveTo>
                      <a:pt x="44257" y="76674"/>
                    </a:moveTo>
                    <a:lnTo>
                      <a:pt x="69777" y="0"/>
                    </a:lnTo>
                    <a:lnTo>
                      <a:pt x="88974" y="0"/>
                    </a:lnTo>
                    <a:lnTo>
                      <a:pt x="52879" y="98055"/>
                    </a:lnTo>
                    <a:lnTo>
                      <a:pt x="35980" y="98055"/>
                    </a:lnTo>
                    <a:lnTo>
                      <a:pt x="0" y="0"/>
                    </a:lnTo>
                    <a:lnTo>
                      <a:pt x="19082" y="0"/>
                    </a:lnTo>
                    <a:lnTo>
                      <a:pt x="44372" y="76674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81" name="Freihandform: Form 180">
                <a:extLst>
                  <a:ext uri="{FF2B5EF4-FFF2-40B4-BE49-F238E27FC236}">
                    <a16:creationId xmlns:a16="http://schemas.microsoft.com/office/drawing/2014/main" id="{03E64B6A-A691-D00E-C7FC-4FABF670906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23362" y="1949529"/>
                <a:ext cx="19542" cy="18162"/>
              </a:xfrm>
              <a:custGeom>
                <a:avLst/>
                <a:gdLst>
                  <a:gd name="connsiteX0" fmla="*/ 9771 w 19542"/>
                  <a:gd name="connsiteY0" fmla="*/ 115 h 18162"/>
                  <a:gd name="connsiteX1" fmla="*/ 17013 w 19542"/>
                  <a:gd name="connsiteY1" fmla="*/ 2759 h 18162"/>
                  <a:gd name="connsiteX2" fmla="*/ 19542 w 19542"/>
                  <a:gd name="connsiteY2" fmla="*/ 9311 h 18162"/>
                  <a:gd name="connsiteX3" fmla="*/ 17013 w 19542"/>
                  <a:gd name="connsiteY3" fmla="*/ 15634 h 18162"/>
                  <a:gd name="connsiteX4" fmla="*/ 9771 w 19542"/>
                  <a:gd name="connsiteY4" fmla="*/ 18163 h 18162"/>
                  <a:gd name="connsiteX5" fmla="*/ 2644 w 19542"/>
                  <a:gd name="connsiteY5" fmla="*/ 15634 h 18162"/>
                  <a:gd name="connsiteX6" fmla="*/ 0 w 19542"/>
                  <a:gd name="connsiteY6" fmla="*/ 9196 h 18162"/>
                  <a:gd name="connsiteX7" fmla="*/ 2529 w 19542"/>
                  <a:gd name="connsiteY7" fmla="*/ 2644 h 18162"/>
                  <a:gd name="connsiteX8" fmla="*/ 9656 w 19542"/>
                  <a:gd name="connsiteY8" fmla="*/ 0 h 18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542" h="18162">
                    <a:moveTo>
                      <a:pt x="9771" y="115"/>
                    </a:moveTo>
                    <a:cubicBezTo>
                      <a:pt x="12875" y="115"/>
                      <a:pt x="15289" y="1035"/>
                      <a:pt x="17013" y="2759"/>
                    </a:cubicBezTo>
                    <a:cubicBezTo>
                      <a:pt x="18737" y="4483"/>
                      <a:pt x="19542" y="6667"/>
                      <a:pt x="19542" y="9311"/>
                    </a:cubicBezTo>
                    <a:cubicBezTo>
                      <a:pt x="19542" y="11955"/>
                      <a:pt x="18737" y="14024"/>
                      <a:pt x="17013" y="15634"/>
                    </a:cubicBezTo>
                    <a:cubicBezTo>
                      <a:pt x="15289" y="17243"/>
                      <a:pt x="12875" y="18163"/>
                      <a:pt x="9771" y="18163"/>
                    </a:cubicBezTo>
                    <a:cubicBezTo>
                      <a:pt x="6667" y="18163"/>
                      <a:pt x="4483" y="17358"/>
                      <a:pt x="2644" y="15634"/>
                    </a:cubicBezTo>
                    <a:cubicBezTo>
                      <a:pt x="805" y="13909"/>
                      <a:pt x="0" y="11840"/>
                      <a:pt x="0" y="9196"/>
                    </a:cubicBezTo>
                    <a:cubicBezTo>
                      <a:pt x="0" y="6552"/>
                      <a:pt x="805" y="4368"/>
                      <a:pt x="2529" y="2644"/>
                    </a:cubicBezTo>
                    <a:cubicBezTo>
                      <a:pt x="4253" y="920"/>
                      <a:pt x="6667" y="0"/>
                      <a:pt x="9656" y="0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grpSp>
          <p:nvGrpSpPr>
            <p:cNvPr id="138" name="Grafik 5">
              <a:extLst>
                <a:ext uri="{FF2B5EF4-FFF2-40B4-BE49-F238E27FC236}">
                  <a16:creationId xmlns:a16="http://schemas.microsoft.com/office/drawing/2014/main" id="{5D8C192B-8D99-5D19-BF08-E3500663FDA4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2307959" y="1035995"/>
              <a:ext cx="1387602" cy="545338"/>
              <a:chOff x="2307959" y="1035995"/>
              <a:chExt cx="1387602" cy="545338"/>
            </a:xfrm>
            <a:solidFill>
              <a:srgbClr val="1D1D1B"/>
            </a:solidFill>
          </p:grpSpPr>
          <p:sp>
            <p:nvSpPr>
              <p:cNvPr id="141" name="Freihandform: Form 140">
                <a:extLst>
                  <a:ext uri="{FF2B5EF4-FFF2-40B4-BE49-F238E27FC236}">
                    <a16:creationId xmlns:a16="http://schemas.microsoft.com/office/drawing/2014/main" id="{A3ACA0C9-B10D-D4E2-409E-1B9C467393B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07959" y="1043237"/>
                <a:ext cx="405785" cy="530739"/>
              </a:xfrm>
              <a:custGeom>
                <a:avLst/>
                <a:gdLst>
                  <a:gd name="connsiteX0" fmla="*/ 0 w 405785"/>
                  <a:gd name="connsiteY0" fmla="*/ 530740 h 530739"/>
                  <a:gd name="connsiteX1" fmla="*/ 0 w 405785"/>
                  <a:gd name="connsiteY1" fmla="*/ 0 h 530739"/>
                  <a:gd name="connsiteX2" fmla="*/ 163349 w 405785"/>
                  <a:gd name="connsiteY2" fmla="*/ 0 h 530739"/>
                  <a:gd name="connsiteX3" fmla="*/ 288533 w 405785"/>
                  <a:gd name="connsiteY3" fmla="*/ 31497 h 530739"/>
                  <a:gd name="connsiteX4" fmla="*/ 374748 w 405785"/>
                  <a:gd name="connsiteY4" fmla="*/ 121161 h 530739"/>
                  <a:gd name="connsiteX5" fmla="*/ 405786 w 405785"/>
                  <a:gd name="connsiteY5" fmla="*/ 253357 h 530739"/>
                  <a:gd name="connsiteX6" fmla="*/ 405786 w 405785"/>
                  <a:gd name="connsiteY6" fmla="*/ 277727 h 530739"/>
                  <a:gd name="connsiteX7" fmla="*/ 375323 w 405785"/>
                  <a:gd name="connsiteY7" fmla="*/ 409349 h 530739"/>
                  <a:gd name="connsiteX8" fmla="*/ 289453 w 405785"/>
                  <a:gd name="connsiteY8" fmla="*/ 498668 h 530739"/>
                  <a:gd name="connsiteX9" fmla="*/ 164383 w 405785"/>
                  <a:gd name="connsiteY9" fmla="*/ 530740 h 530739"/>
                  <a:gd name="connsiteX10" fmla="*/ 0 w 405785"/>
                  <a:gd name="connsiteY10" fmla="*/ 530740 h 530739"/>
                  <a:gd name="connsiteX11" fmla="*/ 109321 w 405785"/>
                  <a:gd name="connsiteY11" fmla="*/ 88514 h 530739"/>
                  <a:gd name="connsiteX12" fmla="*/ 109321 w 405785"/>
                  <a:gd name="connsiteY12" fmla="*/ 442915 h 530739"/>
                  <a:gd name="connsiteX13" fmla="*/ 162199 w 405785"/>
                  <a:gd name="connsiteY13" fmla="*/ 442915 h 530739"/>
                  <a:gd name="connsiteX14" fmla="*/ 260255 w 405785"/>
                  <a:gd name="connsiteY14" fmla="*/ 400957 h 530739"/>
                  <a:gd name="connsiteX15" fmla="*/ 294856 w 405785"/>
                  <a:gd name="connsiteY15" fmla="*/ 281061 h 530739"/>
                  <a:gd name="connsiteX16" fmla="*/ 294856 w 405785"/>
                  <a:gd name="connsiteY16" fmla="*/ 253012 h 530739"/>
                  <a:gd name="connsiteX17" fmla="*/ 261289 w 405785"/>
                  <a:gd name="connsiteY17" fmla="*/ 130357 h 530739"/>
                  <a:gd name="connsiteX18" fmla="*/ 163234 w 405785"/>
                  <a:gd name="connsiteY18" fmla="*/ 88629 h 530739"/>
                  <a:gd name="connsiteX19" fmla="*/ 109321 w 405785"/>
                  <a:gd name="connsiteY19" fmla="*/ 88629 h 530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05785" h="530739">
                    <a:moveTo>
                      <a:pt x="0" y="530740"/>
                    </a:moveTo>
                    <a:lnTo>
                      <a:pt x="0" y="0"/>
                    </a:lnTo>
                    <a:lnTo>
                      <a:pt x="163349" y="0"/>
                    </a:lnTo>
                    <a:cubicBezTo>
                      <a:pt x="210020" y="0"/>
                      <a:pt x="251748" y="10461"/>
                      <a:pt x="288533" y="31497"/>
                    </a:cubicBezTo>
                    <a:cubicBezTo>
                      <a:pt x="325318" y="52534"/>
                      <a:pt x="354057" y="82422"/>
                      <a:pt x="374748" y="121161"/>
                    </a:cubicBezTo>
                    <a:cubicBezTo>
                      <a:pt x="395440" y="159900"/>
                      <a:pt x="405786" y="203927"/>
                      <a:pt x="405786" y="253357"/>
                    </a:cubicBezTo>
                    <a:lnTo>
                      <a:pt x="405786" y="277727"/>
                    </a:lnTo>
                    <a:cubicBezTo>
                      <a:pt x="405786" y="327042"/>
                      <a:pt x="395670" y="370955"/>
                      <a:pt x="375323" y="409349"/>
                    </a:cubicBezTo>
                    <a:cubicBezTo>
                      <a:pt x="355091" y="447743"/>
                      <a:pt x="326468" y="477516"/>
                      <a:pt x="289453" y="498668"/>
                    </a:cubicBezTo>
                    <a:cubicBezTo>
                      <a:pt x="252553" y="519819"/>
                      <a:pt x="210825" y="530510"/>
                      <a:pt x="164383" y="530740"/>
                    </a:cubicBezTo>
                    <a:lnTo>
                      <a:pt x="0" y="530740"/>
                    </a:lnTo>
                    <a:close/>
                    <a:moveTo>
                      <a:pt x="109321" y="88514"/>
                    </a:moveTo>
                    <a:lnTo>
                      <a:pt x="109321" y="442915"/>
                    </a:lnTo>
                    <a:lnTo>
                      <a:pt x="162199" y="442915"/>
                    </a:lnTo>
                    <a:cubicBezTo>
                      <a:pt x="204962" y="442915"/>
                      <a:pt x="237724" y="428891"/>
                      <a:pt x="260255" y="400957"/>
                    </a:cubicBezTo>
                    <a:cubicBezTo>
                      <a:pt x="282900" y="373024"/>
                      <a:pt x="294396" y="333020"/>
                      <a:pt x="294856" y="281061"/>
                    </a:cubicBezTo>
                    <a:lnTo>
                      <a:pt x="294856" y="253012"/>
                    </a:lnTo>
                    <a:cubicBezTo>
                      <a:pt x="294856" y="199099"/>
                      <a:pt x="283705" y="158176"/>
                      <a:pt x="261289" y="130357"/>
                    </a:cubicBezTo>
                    <a:cubicBezTo>
                      <a:pt x="238873" y="102538"/>
                      <a:pt x="206226" y="88629"/>
                      <a:pt x="163234" y="88629"/>
                    </a:cubicBezTo>
                    <a:lnTo>
                      <a:pt x="109321" y="88629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42" name="Freihandform: Form 141">
                <a:extLst>
                  <a:ext uri="{FF2B5EF4-FFF2-40B4-BE49-F238E27FC236}">
                    <a16:creationId xmlns:a16="http://schemas.microsoft.com/office/drawing/2014/main" id="{AE07B373-F6E9-66A0-8664-A257735D887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60646" y="1035995"/>
                <a:ext cx="433029" cy="545338"/>
              </a:xfrm>
              <a:custGeom>
                <a:avLst/>
                <a:gdLst>
                  <a:gd name="connsiteX0" fmla="*/ 433029 w 433029"/>
                  <a:gd name="connsiteY0" fmla="*/ 470964 h 545338"/>
                  <a:gd name="connsiteX1" fmla="*/ 349573 w 433029"/>
                  <a:gd name="connsiteY1" fmla="*/ 525797 h 545338"/>
                  <a:gd name="connsiteX2" fmla="*/ 230022 w 433029"/>
                  <a:gd name="connsiteY2" fmla="*/ 545339 h 545338"/>
                  <a:gd name="connsiteX3" fmla="*/ 109206 w 433029"/>
                  <a:gd name="connsiteY3" fmla="*/ 515221 h 545338"/>
                  <a:gd name="connsiteX4" fmla="*/ 28968 w 433029"/>
                  <a:gd name="connsiteY4" fmla="*/ 427971 h 545338"/>
                  <a:gd name="connsiteX5" fmla="*/ 0 w 433029"/>
                  <a:gd name="connsiteY5" fmla="*/ 293476 h 545338"/>
                  <a:gd name="connsiteX6" fmla="*/ 0 w 433029"/>
                  <a:gd name="connsiteY6" fmla="*/ 257381 h 545338"/>
                  <a:gd name="connsiteX7" fmla="*/ 26784 w 433029"/>
                  <a:gd name="connsiteY7" fmla="*/ 119781 h 545338"/>
                  <a:gd name="connsiteX8" fmla="*/ 104033 w 433029"/>
                  <a:gd name="connsiteY8" fmla="*/ 30808 h 545338"/>
                  <a:gd name="connsiteX9" fmla="*/ 222320 w 433029"/>
                  <a:gd name="connsiteY9" fmla="*/ 0 h 545338"/>
                  <a:gd name="connsiteX10" fmla="*/ 369920 w 433029"/>
                  <a:gd name="connsiteY10" fmla="*/ 45062 h 545338"/>
                  <a:gd name="connsiteX11" fmla="*/ 433029 w 433029"/>
                  <a:gd name="connsiteY11" fmla="*/ 176109 h 545338"/>
                  <a:gd name="connsiteX12" fmla="*/ 326583 w 433029"/>
                  <a:gd name="connsiteY12" fmla="*/ 176109 h 545338"/>
                  <a:gd name="connsiteX13" fmla="*/ 294281 w 433029"/>
                  <a:gd name="connsiteY13" fmla="*/ 109436 h 545338"/>
                  <a:gd name="connsiteX14" fmla="*/ 225539 w 433029"/>
                  <a:gd name="connsiteY14" fmla="*/ 88284 h 545338"/>
                  <a:gd name="connsiteX15" fmla="*/ 140588 w 433029"/>
                  <a:gd name="connsiteY15" fmla="*/ 130242 h 545338"/>
                  <a:gd name="connsiteX16" fmla="*/ 111045 w 433029"/>
                  <a:gd name="connsiteY16" fmla="*/ 254967 h 545338"/>
                  <a:gd name="connsiteX17" fmla="*/ 111045 w 433029"/>
                  <a:gd name="connsiteY17" fmla="*/ 288878 h 545338"/>
                  <a:gd name="connsiteX18" fmla="*/ 142772 w 433029"/>
                  <a:gd name="connsiteY18" fmla="*/ 414982 h 545338"/>
                  <a:gd name="connsiteX19" fmla="*/ 235769 w 433029"/>
                  <a:gd name="connsiteY19" fmla="*/ 457629 h 545338"/>
                  <a:gd name="connsiteX20" fmla="*/ 323594 w 433029"/>
                  <a:gd name="connsiteY20" fmla="*/ 431420 h 545338"/>
                  <a:gd name="connsiteX21" fmla="*/ 323594 w 433029"/>
                  <a:gd name="connsiteY21" fmla="*/ 339917 h 545338"/>
                  <a:gd name="connsiteX22" fmla="*/ 224044 w 433029"/>
                  <a:gd name="connsiteY22" fmla="*/ 339917 h 545338"/>
                  <a:gd name="connsiteX23" fmla="*/ 224044 w 433029"/>
                  <a:gd name="connsiteY23" fmla="*/ 259335 h 545338"/>
                  <a:gd name="connsiteX24" fmla="*/ 432915 w 433029"/>
                  <a:gd name="connsiteY24" fmla="*/ 259335 h 545338"/>
                  <a:gd name="connsiteX25" fmla="*/ 432915 w 433029"/>
                  <a:gd name="connsiteY25" fmla="*/ 471194 h 5453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433029" h="545338">
                    <a:moveTo>
                      <a:pt x="433029" y="470964"/>
                    </a:moveTo>
                    <a:cubicBezTo>
                      <a:pt x="413372" y="494529"/>
                      <a:pt x="385554" y="512807"/>
                      <a:pt x="349573" y="525797"/>
                    </a:cubicBezTo>
                    <a:cubicBezTo>
                      <a:pt x="313593" y="538786"/>
                      <a:pt x="273704" y="545339"/>
                      <a:pt x="230022" y="545339"/>
                    </a:cubicBezTo>
                    <a:cubicBezTo>
                      <a:pt x="184040" y="545339"/>
                      <a:pt x="143807" y="535338"/>
                      <a:pt x="109206" y="515221"/>
                    </a:cubicBezTo>
                    <a:cubicBezTo>
                      <a:pt x="74605" y="495104"/>
                      <a:pt x="47821" y="466021"/>
                      <a:pt x="28968" y="427971"/>
                    </a:cubicBezTo>
                    <a:cubicBezTo>
                      <a:pt x="10116" y="389922"/>
                      <a:pt x="460" y="344975"/>
                      <a:pt x="0" y="293476"/>
                    </a:cubicBezTo>
                    <a:lnTo>
                      <a:pt x="0" y="257381"/>
                    </a:lnTo>
                    <a:cubicBezTo>
                      <a:pt x="0" y="204387"/>
                      <a:pt x="8966" y="158521"/>
                      <a:pt x="26784" y="119781"/>
                    </a:cubicBezTo>
                    <a:cubicBezTo>
                      <a:pt x="44602" y="81042"/>
                      <a:pt x="70351" y="51384"/>
                      <a:pt x="104033" y="30808"/>
                    </a:cubicBezTo>
                    <a:cubicBezTo>
                      <a:pt x="137714" y="10231"/>
                      <a:pt x="177143" y="0"/>
                      <a:pt x="222320" y="0"/>
                    </a:cubicBezTo>
                    <a:cubicBezTo>
                      <a:pt x="285199" y="0"/>
                      <a:pt x="334514" y="15059"/>
                      <a:pt x="369920" y="45062"/>
                    </a:cubicBezTo>
                    <a:cubicBezTo>
                      <a:pt x="405441" y="75065"/>
                      <a:pt x="426477" y="118747"/>
                      <a:pt x="433029" y="176109"/>
                    </a:cubicBezTo>
                    <a:lnTo>
                      <a:pt x="326583" y="176109"/>
                    </a:lnTo>
                    <a:cubicBezTo>
                      <a:pt x="321755" y="145761"/>
                      <a:pt x="310949" y="123460"/>
                      <a:pt x="294281" y="109436"/>
                    </a:cubicBezTo>
                    <a:cubicBezTo>
                      <a:pt x="277612" y="95296"/>
                      <a:pt x="254737" y="88284"/>
                      <a:pt x="225539" y="88284"/>
                    </a:cubicBezTo>
                    <a:cubicBezTo>
                      <a:pt x="188409" y="88284"/>
                      <a:pt x="160015" y="102309"/>
                      <a:pt x="140588" y="130242"/>
                    </a:cubicBezTo>
                    <a:cubicBezTo>
                      <a:pt x="121161" y="158176"/>
                      <a:pt x="111275" y="199789"/>
                      <a:pt x="111045" y="254967"/>
                    </a:cubicBezTo>
                    <a:lnTo>
                      <a:pt x="111045" y="288878"/>
                    </a:lnTo>
                    <a:cubicBezTo>
                      <a:pt x="111045" y="344515"/>
                      <a:pt x="121621" y="386588"/>
                      <a:pt x="142772" y="414982"/>
                    </a:cubicBezTo>
                    <a:cubicBezTo>
                      <a:pt x="163923" y="443375"/>
                      <a:pt x="194961" y="457629"/>
                      <a:pt x="235769" y="457629"/>
                    </a:cubicBezTo>
                    <a:cubicBezTo>
                      <a:pt x="276578" y="457629"/>
                      <a:pt x="306121" y="448893"/>
                      <a:pt x="323594" y="431420"/>
                    </a:cubicBezTo>
                    <a:lnTo>
                      <a:pt x="323594" y="339917"/>
                    </a:lnTo>
                    <a:lnTo>
                      <a:pt x="224044" y="339917"/>
                    </a:lnTo>
                    <a:lnTo>
                      <a:pt x="224044" y="259335"/>
                    </a:lnTo>
                    <a:lnTo>
                      <a:pt x="432915" y="259335"/>
                    </a:lnTo>
                    <a:lnTo>
                      <a:pt x="432915" y="471194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43" name="Freihandform: Form 142">
                <a:extLst>
                  <a:ext uri="{FF2B5EF4-FFF2-40B4-BE49-F238E27FC236}">
                    <a16:creationId xmlns:a16="http://schemas.microsoft.com/office/drawing/2014/main" id="{83751657-9746-A70E-F4E4-D3157F05FA2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262877" y="1043237"/>
                <a:ext cx="432684" cy="530854"/>
              </a:xfrm>
              <a:custGeom>
                <a:avLst/>
                <a:gdLst>
                  <a:gd name="connsiteX0" fmla="*/ 166223 w 432684"/>
                  <a:gd name="connsiteY0" fmla="*/ 317846 h 530854"/>
                  <a:gd name="connsiteX1" fmla="*/ 109321 w 432684"/>
                  <a:gd name="connsiteY1" fmla="*/ 379116 h 530854"/>
                  <a:gd name="connsiteX2" fmla="*/ 109321 w 432684"/>
                  <a:gd name="connsiteY2" fmla="*/ 530740 h 530854"/>
                  <a:gd name="connsiteX3" fmla="*/ 0 w 432684"/>
                  <a:gd name="connsiteY3" fmla="*/ 530740 h 530854"/>
                  <a:gd name="connsiteX4" fmla="*/ 0 w 432684"/>
                  <a:gd name="connsiteY4" fmla="*/ 0 h 530854"/>
                  <a:gd name="connsiteX5" fmla="*/ 109321 w 432684"/>
                  <a:gd name="connsiteY5" fmla="*/ 0 h 530854"/>
                  <a:gd name="connsiteX6" fmla="*/ 109321 w 432684"/>
                  <a:gd name="connsiteY6" fmla="*/ 240597 h 530854"/>
                  <a:gd name="connsiteX7" fmla="*/ 157486 w 432684"/>
                  <a:gd name="connsiteY7" fmla="*/ 174614 h 530854"/>
                  <a:gd name="connsiteX8" fmla="*/ 292786 w 432684"/>
                  <a:gd name="connsiteY8" fmla="*/ 0 h 530854"/>
                  <a:gd name="connsiteX9" fmla="*/ 427282 w 432684"/>
                  <a:gd name="connsiteY9" fmla="*/ 0 h 530854"/>
                  <a:gd name="connsiteX10" fmla="*/ 238758 w 432684"/>
                  <a:gd name="connsiteY10" fmla="*/ 235884 h 530854"/>
                  <a:gd name="connsiteX11" fmla="*/ 432685 w 432684"/>
                  <a:gd name="connsiteY11" fmla="*/ 530855 h 530854"/>
                  <a:gd name="connsiteX12" fmla="*/ 302557 w 432684"/>
                  <a:gd name="connsiteY12" fmla="*/ 530855 h 530854"/>
                  <a:gd name="connsiteX13" fmla="*/ 166223 w 432684"/>
                  <a:gd name="connsiteY13" fmla="*/ 317961 h 530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32684" h="530854">
                    <a:moveTo>
                      <a:pt x="166223" y="317846"/>
                    </a:moveTo>
                    <a:lnTo>
                      <a:pt x="109321" y="379116"/>
                    </a:lnTo>
                    <a:lnTo>
                      <a:pt x="109321" y="530740"/>
                    </a:lnTo>
                    <a:lnTo>
                      <a:pt x="0" y="530740"/>
                    </a:lnTo>
                    <a:lnTo>
                      <a:pt x="0" y="0"/>
                    </a:lnTo>
                    <a:lnTo>
                      <a:pt x="109321" y="0"/>
                    </a:lnTo>
                    <a:lnTo>
                      <a:pt x="109321" y="240597"/>
                    </a:lnTo>
                    <a:lnTo>
                      <a:pt x="157486" y="174614"/>
                    </a:lnTo>
                    <a:lnTo>
                      <a:pt x="292786" y="0"/>
                    </a:lnTo>
                    <a:lnTo>
                      <a:pt x="427282" y="0"/>
                    </a:lnTo>
                    <a:lnTo>
                      <a:pt x="238758" y="235884"/>
                    </a:lnTo>
                    <a:lnTo>
                      <a:pt x="432685" y="530855"/>
                    </a:lnTo>
                    <a:lnTo>
                      <a:pt x="302557" y="530855"/>
                    </a:lnTo>
                    <a:lnTo>
                      <a:pt x="166223" y="317961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139" name="Freihandform: Form 138">
              <a:extLst>
                <a:ext uri="{FF2B5EF4-FFF2-40B4-BE49-F238E27FC236}">
                  <a16:creationId xmlns:a16="http://schemas.microsoft.com/office/drawing/2014/main" id="{0B31632D-D8B4-608E-2116-AACB666C112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774305" y="1469944"/>
              <a:ext cx="104032" cy="104032"/>
            </a:xfrm>
            <a:custGeom>
              <a:avLst/>
              <a:gdLst>
                <a:gd name="connsiteX0" fmla="*/ 0 w 104032"/>
                <a:gd name="connsiteY0" fmla="*/ 0 h 104032"/>
                <a:gd name="connsiteX1" fmla="*/ 104033 w 104032"/>
                <a:gd name="connsiteY1" fmla="*/ 0 h 104032"/>
                <a:gd name="connsiteX2" fmla="*/ 104033 w 104032"/>
                <a:gd name="connsiteY2" fmla="*/ 104033 h 104032"/>
                <a:gd name="connsiteX3" fmla="*/ 0 w 104032"/>
                <a:gd name="connsiteY3" fmla="*/ 104033 h 1040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032" h="104032">
                  <a:moveTo>
                    <a:pt x="0" y="0"/>
                  </a:moveTo>
                  <a:lnTo>
                    <a:pt x="104033" y="0"/>
                  </a:lnTo>
                  <a:lnTo>
                    <a:pt x="104033" y="104033"/>
                  </a:lnTo>
                  <a:lnTo>
                    <a:pt x="0" y="104033"/>
                  </a:lnTo>
                  <a:close/>
                </a:path>
              </a:pathLst>
            </a:custGeom>
            <a:solidFill>
              <a:srgbClr val="CE144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40" name="Freihandform: Form 139">
              <a:extLst>
                <a:ext uri="{FF2B5EF4-FFF2-40B4-BE49-F238E27FC236}">
                  <a16:creationId xmlns:a16="http://schemas.microsoft.com/office/drawing/2014/main" id="{0604B724-3DA3-32F2-7754-130D71AC4CB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71176" y="987485"/>
              <a:ext cx="1026418" cy="1026418"/>
            </a:xfrm>
            <a:custGeom>
              <a:avLst/>
              <a:gdLst>
                <a:gd name="connsiteX0" fmla="*/ 0 w 1026418"/>
                <a:gd name="connsiteY0" fmla="*/ 0 h 1026418"/>
                <a:gd name="connsiteX1" fmla="*/ 0 w 1026418"/>
                <a:gd name="connsiteY1" fmla="*/ 1026419 h 1026418"/>
                <a:gd name="connsiteX2" fmla="*/ 1026419 w 1026418"/>
                <a:gd name="connsiteY2" fmla="*/ 1026419 h 1026418"/>
                <a:gd name="connsiteX3" fmla="*/ 1026419 w 1026418"/>
                <a:gd name="connsiteY3" fmla="*/ 0 h 1026418"/>
                <a:gd name="connsiteX4" fmla="*/ 0 w 1026418"/>
                <a:gd name="connsiteY4" fmla="*/ 0 h 1026418"/>
                <a:gd name="connsiteX5" fmla="*/ 874106 w 1026418"/>
                <a:gd name="connsiteY5" fmla="*/ 784327 h 1026418"/>
                <a:gd name="connsiteX6" fmla="*/ 823756 w 1026418"/>
                <a:gd name="connsiteY6" fmla="*/ 819503 h 1026418"/>
                <a:gd name="connsiteX7" fmla="*/ 819733 w 1026418"/>
                <a:gd name="connsiteY7" fmla="*/ 821342 h 1026418"/>
                <a:gd name="connsiteX8" fmla="*/ 650406 w 1026418"/>
                <a:gd name="connsiteY8" fmla="*/ 851345 h 1026418"/>
                <a:gd name="connsiteX9" fmla="*/ 291867 w 1026418"/>
                <a:gd name="connsiteY9" fmla="*/ 743403 h 1026418"/>
                <a:gd name="connsiteX10" fmla="*/ 288993 w 1026418"/>
                <a:gd name="connsiteY10" fmla="*/ 740760 h 1026418"/>
                <a:gd name="connsiteX11" fmla="*/ 286924 w 1026418"/>
                <a:gd name="connsiteY11" fmla="*/ 743978 h 1026418"/>
                <a:gd name="connsiteX12" fmla="*/ 227493 w 1026418"/>
                <a:gd name="connsiteY12" fmla="*/ 787890 h 1026418"/>
                <a:gd name="connsiteX13" fmla="*/ 215883 w 1026418"/>
                <a:gd name="connsiteY13" fmla="*/ 788810 h 1026418"/>
                <a:gd name="connsiteX14" fmla="*/ 153693 w 1026418"/>
                <a:gd name="connsiteY14" fmla="*/ 761336 h 1026418"/>
                <a:gd name="connsiteX15" fmla="*/ 149899 w 1026418"/>
                <a:gd name="connsiteY15" fmla="*/ 757428 h 1026418"/>
                <a:gd name="connsiteX16" fmla="*/ 148290 w 1026418"/>
                <a:gd name="connsiteY16" fmla="*/ 753404 h 1026418"/>
                <a:gd name="connsiteX17" fmla="*/ 148290 w 1026418"/>
                <a:gd name="connsiteY17" fmla="*/ 613046 h 1026418"/>
                <a:gd name="connsiteX18" fmla="*/ 147600 w 1026418"/>
                <a:gd name="connsiteY18" fmla="*/ 612127 h 1026418"/>
                <a:gd name="connsiteX19" fmla="*/ 106562 w 1026418"/>
                <a:gd name="connsiteY19" fmla="*/ 456365 h 1026418"/>
                <a:gd name="connsiteX20" fmla="*/ 230482 w 1026418"/>
                <a:gd name="connsiteY20" fmla="*/ 244046 h 1026418"/>
                <a:gd name="connsiteX21" fmla="*/ 243126 w 1026418"/>
                <a:gd name="connsiteY21" fmla="*/ 239333 h 1026418"/>
                <a:gd name="connsiteX22" fmla="*/ 257381 w 1026418"/>
                <a:gd name="connsiteY22" fmla="*/ 245770 h 1026418"/>
                <a:gd name="connsiteX23" fmla="*/ 255656 w 1026418"/>
                <a:gd name="connsiteY23" fmla="*/ 272784 h 1026418"/>
                <a:gd name="connsiteX24" fmla="*/ 144267 w 1026418"/>
                <a:gd name="connsiteY24" fmla="*/ 462687 h 1026418"/>
                <a:gd name="connsiteX25" fmla="*/ 181856 w 1026418"/>
                <a:gd name="connsiteY25" fmla="*/ 593619 h 1026418"/>
                <a:gd name="connsiteX26" fmla="*/ 186569 w 1026418"/>
                <a:gd name="connsiteY26" fmla="*/ 599022 h 1026418"/>
                <a:gd name="connsiteX27" fmla="*/ 186569 w 1026418"/>
                <a:gd name="connsiteY27" fmla="*/ 739495 h 1026418"/>
                <a:gd name="connsiteX28" fmla="*/ 187949 w 1026418"/>
                <a:gd name="connsiteY28" fmla="*/ 740415 h 1026418"/>
                <a:gd name="connsiteX29" fmla="*/ 215883 w 1026418"/>
                <a:gd name="connsiteY29" fmla="*/ 750760 h 1026418"/>
                <a:gd name="connsiteX30" fmla="*/ 221515 w 1026418"/>
                <a:gd name="connsiteY30" fmla="*/ 750301 h 1026418"/>
                <a:gd name="connsiteX31" fmla="*/ 261289 w 1026418"/>
                <a:gd name="connsiteY31" fmla="*/ 713056 h 1026418"/>
                <a:gd name="connsiteX32" fmla="*/ 262324 w 1026418"/>
                <a:gd name="connsiteY32" fmla="*/ 711217 h 1026418"/>
                <a:gd name="connsiteX33" fmla="*/ 261059 w 1026418"/>
                <a:gd name="connsiteY33" fmla="*/ 709492 h 1026418"/>
                <a:gd name="connsiteX34" fmla="*/ 254162 w 1026418"/>
                <a:gd name="connsiteY34" fmla="*/ 699836 h 1026418"/>
                <a:gd name="connsiteX35" fmla="*/ 229562 w 1026418"/>
                <a:gd name="connsiteY35" fmla="*/ 624887 h 1026418"/>
                <a:gd name="connsiteX36" fmla="*/ 229907 w 1026418"/>
                <a:gd name="connsiteY36" fmla="*/ 624082 h 1026418"/>
                <a:gd name="connsiteX37" fmla="*/ 230826 w 1026418"/>
                <a:gd name="connsiteY37" fmla="*/ 623737 h 1026418"/>
                <a:gd name="connsiteX38" fmla="*/ 284280 w 1026418"/>
                <a:gd name="connsiteY38" fmla="*/ 631899 h 1026418"/>
                <a:gd name="connsiteX39" fmla="*/ 359459 w 1026418"/>
                <a:gd name="connsiteY39" fmla="*/ 607414 h 1026418"/>
                <a:gd name="connsiteX40" fmla="*/ 397049 w 1026418"/>
                <a:gd name="connsiteY40" fmla="*/ 452112 h 1026418"/>
                <a:gd name="connsiteX41" fmla="*/ 400613 w 1026418"/>
                <a:gd name="connsiteY41" fmla="*/ 349803 h 1026418"/>
                <a:gd name="connsiteX42" fmla="*/ 400843 w 1026418"/>
                <a:gd name="connsiteY42" fmla="*/ 348424 h 1026418"/>
                <a:gd name="connsiteX43" fmla="*/ 400038 w 1026418"/>
                <a:gd name="connsiteY43" fmla="*/ 347274 h 1026418"/>
                <a:gd name="connsiteX44" fmla="*/ 326927 w 1026418"/>
                <a:gd name="connsiteY44" fmla="*/ 250139 h 1026418"/>
                <a:gd name="connsiteX45" fmla="*/ 322329 w 1026418"/>
                <a:gd name="connsiteY45" fmla="*/ 236114 h 1026418"/>
                <a:gd name="connsiteX46" fmla="*/ 328882 w 1026418"/>
                <a:gd name="connsiteY46" fmla="*/ 223124 h 1026418"/>
                <a:gd name="connsiteX47" fmla="*/ 341297 w 1026418"/>
                <a:gd name="connsiteY47" fmla="*/ 218526 h 1026418"/>
                <a:gd name="connsiteX48" fmla="*/ 355781 w 1026418"/>
                <a:gd name="connsiteY48" fmla="*/ 225194 h 1026418"/>
                <a:gd name="connsiteX49" fmla="*/ 367161 w 1026418"/>
                <a:gd name="connsiteY49" fmla="*/ 240253 h 1026418"/>
                <a:gd name="connsiteX50" fmla="*/ 367621 w 1026418"/>
                <a:gd name="connsiteY50" fmla="*/ 240827 h 1026418"/>
                <a:gd name="connsiteX51" fmla="*/ 410269 w 1026418"/>
                <a:gd name="connsiteY51" fmla="*/ 296925 h 1026418"/>
                <a:gd name="connsiteX52" fmla="*/ 413832 w 1026418"/>
                <a:gd name="connsiteY52" fmla="*/ 301523 h 1026418"/>
                <a:gd name="connsiteX53" fmla="*/ 415901 w 1026418"/>
                <a:gd name="connsiteY53" fmla="*/ 296235 h 1026418"/>
                <a:gd name="connsiteX54" fmla="*/ 445100 w 1026418"/>
                <a:gd name="connsiteY54" fmla="*/ 243011 h 1026418"/>
                <a:gd name="connsiteX55" fmla="*/ 446479 w 1026418"/>
                <a:gd name="connsiteY55" fmla="*/ 240942 h 1026418"/>
                <a:gd name="connsiteX56" fmla="*/ 444985 w 1026418"/>
                <a:gd name="connsiteY56" fmla="*/ 238988 h 1026418"/>
                <a:gd name="connsiteX57" fmla="*/ 411303 w 1026418"/>
                <a:gd name="connsiteY57" fmla="*/ 200249 h 1026418"/>
                <a:gd name="connsiteX58" fmla="*/ 410958 w 1026418"/>
                <a:gd name="connsiteY58" fmla="*/ 199904 h 1026418"/>
                <a:gd name="connsiteX59" fmla="*/ 406820 w 1026418"/>
                <a:gd name="connsiteY59" fmla="*/ 185995 h 1026418"/>
                <a:gd name="connsiteX60" fmla="*/ 413717 w 1026418"/>
                <a:gd name="connsiteY60" fmla="*/ 173120 h 1026418"/>
                <a:gd name="connsiteX61" fmla="*/ 425787 w 1026418"/>
                <a:gd name="connsiteY61" fmla="*/ 168752 h 1026418"/>
                <a:gd name="connsiteX62" fmla="*/ 440616 w 1026418"/>
                <a:gd name="connsiteY62" fmla="*/ 175764 h 1026418"/>
                <a:gd name="connsiteX63" fmla="*/ 442686 w 1026418"/>
                <a:gd name="connsiteY63" fmla="*/ 178063 h 1026418"/>
                <a:gd name="connsiteX64" fmla="*/ 469470 w 1026418"/>
                <a:gd name="connsiteY64" fmla="*/ 208640 h 1026418"/>
                <a:gd name="connsiteX65" fmla="*/ 471769 w 1026418"/>
                <a:gd name="connsiteY65" fmla="*/ 211399 h 1026418"/>
                <a:gd name="connsiteX66" fmla="*/ 474413 w 1026418"/>
                <a:gd name="connsiteY66" fmla="*/ 208870 h 1026418"/>
                <a:gd name="connsiteX67" fmla="*/ 521429 w 1026418"/>
                <a:gd name="connsiteY67" fmla="*/ 173580 h 1026418"/>
                <a:gd name="connsiteX68" fmla="*/ 530740 w 1026418"/>
                <a:gd name="connsiteY68" fmla="*/ 171166 h 1026418"/>
                <a:gd name="connsiteX69" fmla="*/ 547408 w 1026418"/>
                <a:gd name="connsiteY69" fmla="*/ 180937 h 1026418"/>
                <a:gd name="connsiteX70" fmla="*/ 540051 w 1026418"/>
                <a:gd name="connsiteY70" fmla="*/ 206916 h 1026418"/>
                <a:gd name="connsiteX71" fmla="*/ 434869 w 1026418"/>
                <a:gd name="connsiteY71" fmla="*/ 448088 h 1026418"/>
                <a:gd name="connsiteX72" fmla="*/ 383944 w 1026418"/>
                <a:gd name="connsiteY72" fmla="*/ 636382 h 1026418"/>
                <a:gd name="connsiteX73" fmla="*/ 287269 w 1026418"/>
                <a:gd name="connsiteY73" fmla="*/ 668684 h 1026418"/>
                <a:gd name="connsiteX74" fmla="*/ 279567 w 1026418"/>
                <a:gd name="connsiteY74" fmla="*/ 668684 h 1026418"/>
                <a:gd name="connsiteX75" fmla="*/ 282900 w 1026418"/>
                <a:gd name="connsiteY75" fmla="*/ 673742 h 1026418"/>
                <a:gd name="connsiteX76" fmla="*/ 331066 w 1026418"/>
                <a:gd name="connsiteY76" fmla="*/ 726390 h 1026418"/>
                <a:gd name="connsiteX77" fmla="*/ 537752 w 1026418"/>
                <a:gd name="connsiteY77" fmla="*/ 805708 h 1026418"/>
                <a:gd name="connsiteX78" fmla="*/ 593734 w 1026418"/>
                <a:gd name="connsiteY78" fmla="*/ 808927 h 1026418"/>
                <a:gd name="connsiteX79" fmla="*/ 676616 w 1026418"/>
                <a:gd name="connsiteY79" fmla="*/ 784902 h 1026418"/>
                <a:gd name="connsiteX80" fmla="*/ 628450 w 1026418"/>
                <a:gd name="connsiteY80" fmla="*/ 687306 h 1026418"/>
                <a:gd name="connsiteX81" fmla="*/ 512577 w 1026418"/>
                <a:gd name="connsiteY81" fmla="*/ 537177 h 1026418"/>
                <a:gd name="connsiteX82" fmla="*/ 476597 w 1026418"/>
                <a:gd name="connsiteY82" fmla="*/ 372909 h 1026418"/>
                <a:gd name="connsiteX83" fmla="*/ 476597 w 1026418"/>
                <a:gd name="connsiteY83" fmla="*/ 372449 h 1026418"/>
                <a:gd name="connsiteX84" fmla="*/ 621323 w 1026418"/>
                <a:gd name="connsiteY84" fmla="*/ 202433 h 1026418"/>
                <a:gd name="connsiteX85" fmla="*/ 622932 w 1026418"/>
                <a:gd name="connsiteY85" fmla="*/ 202203 h 1026418"/>
                <a:gd name="connsiteX86" fmla="*/ 623737 w 1026418"/>
                <a:gd name="connsiteY86" fmla="*/ 200824 h 1026418"/>
                <a:gd name="connsiteX87" fmla="*/ 681329 w 1026418"/>
                <a:gd name="connsiteY87" fmla="*/ 163924 h 1026418"/>
                <a:gd name="connsiteX88" fmla="*/ 682248 w 1026418"/>
                <a:gd name="connsiteY88" fmla="*/ 163924 h 1026418"/>
                <a:gd name="connsiteX89" fmla="*/ 756853 w 1026418"/>
                <a:gd name="connsiteY89" fmla="*/ 229677 h 1026418"/>
                <a:gd name="connsiteX90" fmla="*/ 757313 w 1026418"/>
                <a:gd name="connsiteY90" fmla="*/ 231171 h 1026418"/>
                <a:gd name="connsiteX91" fmla="*/ 767659 w 1026418"/>
                <a:gd name="connsiteY91" fmla="*/ 284854 h 1026418"/>
                <a:gd name="connsiteX92" fmla="*/ 767659 w 1026418"/>
                <a:gd name="connsiteY92" fmla="*/ 286349 h 1026418"/>
                <a:gd name="connsiteX93" fmla="*/ 768923 w 1026418"/>
                <a:gd name="connsiteY93" fmla="*/ 287268 h 1026418"/>
                <a:gd name="connsiteX94" fmla="*/ 901465 w 1026418"/>
                <a:gd name="connsiteY94" fmla="*/ 505795 h 1026418"/>
                <a:gd name="connsiteX95" fmla="*/ 903649 w 1026418"/>
                <a:gd name="connsiteY95" fmla="*/ 513842 h 1026418"/>
                <a:gd name="connsiteX96" fmla="*/ 922616 w 1026418"/>
                <a:gd name="connsiteY96" fmla="*/ 641670 h 1026418"/>
                <a:gd name="connsiteX97" fmla="*/ 873991 w 1026418"/>
                <a:gd name="connsiteY97" fmla="*/ 784212 h 1026418"/>
                <a:gd name="connsiteX98" fmla="*/ 841919 w 1026418"/>
                <a:gd name="connsiteY98" fmla="*/ 734552 h 1026418"/>
                <a:gd name="connsiteX99" fmla="*/ 808008 w 1026418"/>
                <a:gd name="connsiteY99" fmla="*/ 745013 h 1026418"/>
                <a:gd name="connsiteX100" fmla="*/ 705354 w 1026418"/>
                <a:gd name="connsiteY100" fmla="*/ 704779 h 1026418"/>
                <a:gd name="connsiteX101" fmla="*/ 650406 w 1026418"/>
                <a:gd name="connsiteY101" fmla="*/ 655119 h 1026418"/>
                <a:gd name="connsiteX102" fmla="*/ 649717 w 1026418"/>
                <a:gd name="connsiteY102" fmla="*/ 654430 h 1026418"/>
                <a:gd name="connsiteX103" fmla="*/ 642015 w 1026418"/>
                <a:gd name="connsiteY103" fmla="*/ 646728 h 1026418"/>
                <a:gd name="connsiteX104" fmla="*/ 546144 w 1026418"/>
                <a:gd name="connsiteY104" fmla="*/ 519129 h 1026418"/>
                <a:gd name="connsiteX105" fmla="*/ 514531 w 1026418"/>
                <a:gd name="connsiteY105" fmla="*/ 422798 h 1026418"/>
                <a:gd name="connsiteX106" fmla="*/ 513842 w 1026418"/>
                <a:gd name="connsiteY106" fmla="*/ 416821 h 1026418"/>
                <a:gd name="connsiteX107" fmla="*/ 519245 w 1026418"/>
                <a:gd name="connsiteY107" fmla="*/ 419465 h 1026418"/>
                <a:gd name="connsiteX108" fmla="*/ 609253 w 1026418"/>
                <a:gd name="connsiteY108" fmla="*/ 438547 h 1026418"/>
                <a:gd name="connsiteX109" fmla="*/ 684663 w 1026418"/>
                <a:gd name="connsiteY109" fmla="*/ 424983 h 1026418"/>
                <a:gd name="connsiteX110" fmla="*/ 763291 w 1026418"/>
                <a:gd name="connsiteY110" fmla="*/ 339112 h 1026418"/>
                <a:gd name="connsiteX111" fmla="*/ 764785 w 1026418"/>
                <a:gd name="connsiteY111" fmla="*/ 333595 h 1026418"/>
                <a:gd name="connsiteX112" fmla="*/ 768808 w 1026418"/>
                <a:gd name="connsiteY112" fmla="*/ 337618 h 1026418"/>
                <a:gd name="connsiteX113" fmla="*/ 864220 w 1026418"/>
                <a:gd name="connsiteY113" fmla="*/ 514761 h 1026418"/>
                <a:gd name="connsiteX114" fmla="*/ 864220 w 1026418"/>
                <a:gd name="connsiteY114" fmla="*/ 515106 h 1026418"/>
                <a:gd name="connsiteX115" fmla="*/ 864335 w 1026418"/>
                <a:gd name="connsiteY115" fmla="*/ 515221 h 1026418"/>
                <a:gd name="connsiteX116" fmla="*/ 864335 w 1026418"/>
                <a:gd name="connsiteY116" fmla="*/ 515681 h 1026418"/>
                <a:gd name="connsiteX117" fmla="*/ 868358 w 1026418"/>
                <a:gd name="connsiteY117" fmla="*/ 530165 h 1026418"/>
                <a:gd name="connsiteX118" fmla="*/ 841804 w 1026418"/>
                <a:gd name="connsiteY118" fmla="*/ 734437 h 1026418"/>
                <a:gd name="connsiteX119" fmla="*/ 670523 w 1026418"/>
                <a:gd name="connsiteY119" fmla="*/ 389577 h 1026418"/>
                <a:gd name="connsiteX120" fmla="*/ 610518 w 1026418"/>
                <a:gd name="connsiteY120" fmla="*/ 400153 h 1026418"/>
                <a:gd name="connsiteX121" fmla="*/ 516486 w 1026418"/>
                <a:gd name="connsiteY121" fmla="*/ 371759 h 1026418"/>
                <a:gd name="connsiteX122" fmla="*/ 515451 w 1026418"/>
                <a:gd name="connsiteY122" fmla="*/ 370610 h 1026418"/>
                <a:gd name="connsiteX123" fmla="*/ 515681 w 1026418"/>
                <a:gd name="connsiteY123" fmla="*/ 369115 h 1026418"/>
                <a:gd name="connsiteX124" fmla="*/ 635118 w 1026418"/>
                <a:gd name="connsiteY124" fmla="*/ 239908 h 1026418"/>
                <a:gd name="connsiteX125" fmla="*/ 649257 w 1026418"/>
                <a:gd name="connsiteY125" fmla="*/ 239908 h 1026418"/>
                <a:gd name="connsiteX126" fmla="*/ 653740 w 1026418"/>
                <a:gd name="connsiteY126" fmla="*/ 227033 h 1026418"/>
                <a:gd name="connsiteX127" fmla="*/ 682019 w 1026418"/>
                <a:gd name="connsiteY127" fmla="*/ 202318 h 1026418"/>
                <a:gd name="connsiteX128" fmla="*/ 720758 w 1026418"/>
                <a:gd name="connsiteY128" fmla="*/ 242896 h 1026418"/>
                <a:gd name="connsiteX129" fmla="*/ 670408 w 1026418"/>
                <a:gd name="connsiteY129" fmla="*/ 389692 h 1026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026418" h="1026418">
                  <a:moveTo>
                    <a:pt x="0" y="0"/>
                  </a:moveTo>
                  <a:lnTo>
                    <a:pt x="0" y="1026419"/>
                  </a:lnTo>
                  <a:lnTo>
                    <a:pt x="1026419" y="1026419"/>
                  </a:lnTo>
                  <a:lnTo>
                    <a:pt x="1026419" y="0"/>
                  </a:lnTo>
                  <a:lnTo>
                    <a:pt x="0" y="0"/>
                  </a:lnTo>
                  <a:close/>
                  <a:moveTo>
                    <a:pt x="874106" y="784327"/>
                  </a:moveTo>
                  <a:cubicBezTo>
                    <a:pt x="860426" y="798121"/>
                    <a:pt x="843528" y="809961"/>
                    <a:pt x="823756" y="819503"/>
                  </a:cubicBezTo>
                  <a:cubicBezTo>
                    <a:pt x="822377" y="820307"/>
                    <a:pt x="821112" y="820882"/>
                    <a:pt x="819733" y="821342"/>
                  </a:cubicBezTo>
                  <a:cubicBezTo>
                    <a:pt x="776280" y="841229"/>
                    <a:pt x="719378" y="851345"/>
                    <a:pt x="650406" y="851345"/>
                  </a:cubicBezTo>
                  <a:cubicBezTo>
                    <a:pt x="450158" y="851345"/>
                    <a:pt x="344975" y="792603"/>
                    <a:pt x="291867" y="743403"/>
                  </a:cubicBezTo>
                  <a:lnTo>
                    <a:pt x="288993" y="740760"/>
                  </a:lnTo>
                  <a:lnTo>
                    <a:pt x="286924" y="743978"/>
                  </a:lnTo>
                  <a:cubicBezTo>
                    <a:pt x="270141" y="769268"/>
                    <a:pt x="250139" y="783982"/>
                    <a:pt x="227493" y="787890"/>
                  </a:cubicBezTo>
                  <a:cubicBezTo>
                    <a:pt x="223469" y="788465"/>
                    <a:pt x="219561" y="788810"/>
                    <a:pt x="215883" y="788810"/>
                  </a:cubicBezTo>
                  <a:cubicBezTo>
                    <a:pt x="180247" y="788810"/>
                    <a:pt x="153923" y="761566"/>
                    <a:pt x="153693" y="761336"/>
                  </a:cubicBezTo>
                  <a:lnTo>
                    <a:pt x="149899" y="757428"/>
                  </a:lnTo>
                  <a:cubicBezTo>
                    <a:pt x="148865" y="756393"/>
                    <a:pt x="148290" y="754899"/>
                    <a:pt x="148290" y="753404"/>
                  </a:cubicBezTo>
                  <a:lnTo>
                    <a:pt x="148290" y="613046"/>
                  </a:lnTo>
                  <a:lnTo>
                    <a:pt x="147600" y="612127"/>
                  </a:lnTo>
                  <a:cubicBezTo>
                    <a:pt x="112309" y="568100"/>
                    <a:pt x="97366" y="511313"/>
                    <a:pt x="106562" y="456365"/>
                  </a:cubicBezTo>
                  <a:cubicBezTo>
                    <a:pt x="126564" y="336813"/>
                    <a:pt x="226228" y="247725"/>
                    <a:pt x="230482" y="244046"/>
                  </a:cubicBezTo>
                  <a:cubicBezTo>
                    <a:pt x="234045" y="240942"/>
                    <a:pt x="238528" y="239333"/>
                    <a:pt x="243126" y="239333"/>
                  </a:cubicBezTo>
                  <a:cubicBezTo>
                    <a:pt x="248644" y="239333"/>
                    <a:pt x="253817" y="241632"/>
                    <a:pt x="257381" y="245770"/>
                  </a:cubicBezTo>
                  <a:cubicBezTo>
                    <a:pt x="264278" y="253702"/>
                    <a:pt x="263588" y="265772"/>
                    <a:pt x="255656" y="272784"/>
                  </a:cubicBezTo>
                  <a:cubicBezTo>
                    <a:pt x="251863" y="276233"/>
                    <a:pt x="161510" y="358999"/>
                    <a:pt x="144267" y="462687"/>
                  </a:cubicBezTo>
                  <a:cubicBezTo>
                    <a:pt x="133576" y="526831"/>
                    <a:pt x="163234" y="572238"/>
                    <a:pt x="181856" y="593619"/>
                  </a:cubicBezTo>
                  <a:lnTo>
                    <a:pt x="186569" y="599022"/>
                  </a:lnTo>
                  <a:lnTo>
                    <a:pt x="186569" y="739495"/>
                  </a:lnTo>
                  <a:lnTo>
                    <a:pt x="187949" y="740415"/>
                  </a:lnTo>
                  <a:cubicBezTo>
                    <a:pt x="194501" y="745128"/>
                    <a:pt x="204617" y="750760"/>
                    <a:pt x="215883" y="750760"/>
                  </a:cubicBezTo>
                  <a:cubicBezTo>
                    <a:pt x="217722" y="750760"/>
                    <a:pt x="219676" y="750531"/>
                    <a:pt x="221515" y="750301"/>
                  </a:cubicBezTo>
                  <a:cubicBezTo>
                    <a:pt x="235425" y="747772"/>
                    <a:pt x="249219" y="735012"/>
                    <a:pt x="261289" y="713056"/>
                  </a:cubicBezTo>
                  <a:lnTo>
                    <a:pt x="262324" y="711217"/>
                  </a:lnTo>
                  <a:lnTo>
                    <a:pt x="261059" y="709492"/>
                  </a:lnTo>
                  <a:cubicBezTo>
                    <a:pt x="258645" y="706159"/>
                    <a:pt x="256346" y="702940"/>
                    <a:pt x="254162" y="699836"/>
                  </a:cubicBezTo>
                  <a:cubicBezTo>
                    <a:pt x="239218" y="677880"/>
                    <a:pt x="230711" y="651901"/>
                    <a:pt x="229562" y="624887"/>
                  </a:cubicBezTo>
                  <a:cubicBezTo>
                    <a:pt x="229562" y="624542"/>
                    <a:pt x="229562" y="624312"/>
                    <a:pt x="229907" y="624082"/>
                  </a:cubicBezTo>
                  <a:cubicBezTo>
                    <a:pt x="230137" y="623852"/>
                    <a:pt x="230482" y="623737"/>
                    <a:pt x="230826" y="623737"/>
                  </a:cubicBezTo>
                  <a:cubicBezTo>
                    <a:pt x="241057" y="626841"/>
                    <a:pt x="261059" y="631899"/>
                    <a:pt x="284280" y="631899"/>
                  </a:cubicBezTo>
                  <a:cubicBezTo>
                    <a:pt x="314283" y="631899"/>
                    <a:pt x="339572" y="623622"/>
                    <a:pt x="359459" y="607414"/>
                  </a:cubicBezTo>
                  <a:cubicBezTo>
                    <a:pt x="391991" y="580629"/>
                    <a:pt x="404636" y="528441"/>
                    <a:pt x="397049" y="452112"/>
                  </a:cubicBezTo>
                  <a:cubicBezTo>
                    <a:pt x="393486" y="416016"/>
                    <a:pt x="394635" y="381530"/>
                    <a:pt x="400613" y="349803"/>
                  </a:cubicBezTo>
                  <a:lnTo>
                    <a:pt x="400843" y="348424"/>
                  </a:lnTo>
                  <a:lnTo>
                    <a:pt x="400038" y="347274"/>
                  </a:lnTo>
                  <a:cubicBezTo>
                    <a:pt x="374058" y="309914"/>
                    <a:pt x="327387" y="250598"/>
                    <a:pt x="326927" y="250139"/>
                  </a:cubicBezTo>
                  <a:cubicBezTo>
                    <a:pt x="323594" y="246230"/>
                    <a:pt x="321870" y="241287"/>
                    <a:pt x="322329" y="236114"/>
                  </a:cubicBezTo>
                  <a:cubicBezTo>
                    <a:pt x="322674" y="231056"/>
                    <a:pt x="325088" y="226458"/>
                    <a:pt x="328882" y="223124"/>
                  </a:cubicBezTo>
                  <a:cubicBezTo>
                    <a:pt x="332330" y="220136"/>
                    <a:pt x="336813" y="218526"/>
                    <a:pt x="341297" y="218526"/>
                  </a:cubicBezTo>
                  <a:cubicBezTo>
                    <a:pt x="346929" y="218526"/>
                    <a:pt x="352102" y="220940"/>
                    <a:pt x="355781" y="225194"/>
                  </a:cubicBezTo>
                  <a:cubicBezTo>
                    <a:pt x="356356" y="225883"/>
                    <a:pt x="361184" y="232206"/>
                    <a:pt x="367161" y="240253"/>
                  </a:cubicBezTo>
                  <a:lnTo>
                    <a:pt x="367621" y="240827"/>
                  </a:lnTo>
                  <a:cubicBezTo>
                    <a:pt x="378312" y="255082"/>
                    <a:pt x="394520" y="276463"/>
                    <a:pt x="410269" y="296925"/>
                  </a:cubicBezTo>
                  <a:lnTo>
                    <a:pt x="413832" y="301523"/>
                  </a:lnTo>
                  <a:lnTo>
                    <a:pt x="415901" y="296235"/>
                  </a:lnTo>
                  <a:cubicBezTo>
                    <a:pt x="423603" y="277268"/>
                    <a:pt x="433489" y="259335"/>
                    <a:pt x="445100" y="243011"/>
                  </a:cubicBezTo>
                  <a:lnTo>
                    <a:pt x="446479" y="240942"/>
                  </a:lnTo>
                  <a:lnTo>
                    <a:pt x="444985" y="238988"/>
                  </a:lnTo>
                  <a:cubicBezTo>
                    <a:pt x="433029" y="224159"/>
                    <a:pt x="417396" y="206916"/>
                    <a:pt x="411303" y="200249"/>
                  </a:cubicBezTo>
                  <a:lnTo>
                    <a:pt x="410958" y="199904"/>
                  </a:lnTo>
                  <a:cubicBezTo>
                    <a:pt x="407855" y="195995"/>
                    <a:pt x="406360" y="191053"/>
                    <a:pt x="406820" y="185995"/>
                  </a:cubicBezTo>
                  <a:cubicBezTo>
                    <a:pt x="407280" y="180937"/>
                    <a:pt x="409809" y="176338"/>
                    <a:pt x="413717" y="173120"/>
                  </a:cubicBezTo>
                  <a:cubicBezTo>
                    <a:pt x="417166" y="170361"/>
                    <a:pt x="421419" y="168752"/>
                    <a:pt x="425787" y="168752"/>
                  </a:cubicBezTo>
                  <a:cubicBezTo>
                    <a:pt x="431535" y="168752"/>
                    <a:pt x="436938" y="171395"/>
                    <a:pt x="440616" y="175764"/>
                  </a:cubicBezTo>
                  <a:cubicBezTo>
                    <a:pt x="440846" y="175994"/>
                    <a:pt x="441536" y="176798"/>
                    <a:pt x="442686" y="178063"/>
                  </a:cubicBezTo>
                  <a:cubicBezTo>
                    <a:pt x="447054" y="182776"/>
                    <a:pt x="458779" y="195306"/>
                    <a:pt x="469470" y="208640"/>
                  </a:cubicBezTo>
                  <a:lnTo>
                    <a:pt x="471769" y="211399"/>
                  </a:lnTo>
                  <a:lnTo>
                    <a:pt x="474413" y="208870"/>
                  </a:lnTo>
                  <a:cubicBezTo>
                    <a:pt x="492805" y="191053"/>
                    <a:pt x="510048" y="179902"/>
                    <a:pt x="521429" y="173580"/>
                  </a:cubicBezTo>
                  <a:cubicBezTo>
                    <a:pt x="524303" y="171970"/>
                    <a:pt x="527521" y="171166"/>
                    <a:pt x="530740" y="171166"/>
                  </a:cubicBezTo>
                  <a:cubicBezTo>
                    <a:pt x="537637" y="171166"/>
                    <a:pt x="544075" y="174959"/>
                    <a:pt x="547408" y="180937"/>
                  </a:cubicBezTo>
                  <a:cubicBezTo>
                    <a:pt x="552581" y="190133"/>
                    <a:pt x="549247" y="201743"/>
                    <a:pt x="540051" y="206916"/>
                  </a:cubicBezTo>
                  <a:cubicBezTo>
                    <a:pt x="511313" y="222780"/>
                    <a:pt x="418890" y="287268"/>
                    <a:pt x="434869" y="448088"/>
                  </a:cubicBezTo>
                  <a:cubicBezTo>
                    <a:pt x="443720" y="536717"/>
                    <a:pt x="426592" y="600057"/>
                    <a:pt x="383944" y="636382"/>
                  </a:cubicBezTo>
                  <a:cubicBezTo>
                    <a:pt x="352562" y="663051"/>
                    <a:pt x="314053" y="668684"/>
                    <a:pt x="287269" y="668684"/>
                  </a:cubicBezTo>
                  <a:lnTo>
                    <a:pt x="279567" y="668684"/>
                  </a:lnTo>
                  <a:cubicBezTo>
                    <a:pt x="279567" y="668684"/>
                    <a:pt x="282900" y="673742"/>
                    <a:pt x="282900" y="673742"/>
                  </a:cubicBezTo>
                  <a:cubicBezTo>
                    <a:pt x="295315" y="692939"/>
                    <a:pt x="311524" y="710642"/>
                    <a:pt x="331066" y="726390"/>
                  </a:cubicBezTo>
                  <a:cubicBezTo>
                    <a:pt x="365437" y="754209"/>
                    <a:pt x="429236" y="790419"/>
                    <a:pt x="537752" y="805708"/>
                  </a:cubicBezTo>
                  <a:cubicBezTo>
                    <a:pt x="558444" y="807777"/>
                    <a:pt x="577296" y="808927"/>
                    <a:pt x="593734" y="808927"/>
                  </a:cubicBezTo>
                  <a:cubicBezTo>
                    <a:pt x="658453" y="808927"/>
                    <a:pt x="673167" y="792144"/>
                    <a:pt x="676616" y="784902"/>
                  </a:cubicBezTo>
                  <a:cubicBezTo>
                    <a:pt x="686962" y="762601"/>
                    <a:pt x="657189" y="718344"/>
                    <a:pt x="628450" y="687306"/>
                  </a:cubicBezTo>
                  <a:cubicBezTo>
                    <a:pt x="579250" y="639256"/>
                    <a:pt x="540281" y="588791"/>
                    <a:pt x="512577" y="537177"/>
                  </a:cubicBezTo>
                  <a:cubicBezTo>
                    <a:pt x="482574" y="481310"/>
                    <a:pt x="470504" y="426017"/>
                    <a:pt x="476597" y="372909"/>
                  </a:cubicBezTo>
                  <a:lnTo>
                    <a:pt x="476597" y="372449"/>
                  </a:lnTo>
                  <a:cubicBezTo>
                    <a:pt x="489816" y="260829"/>
                    <a:pt x="570399" y="209675"/>
                    <a:pt x="621323" y="202433"/>
                  </a:cubicBezTo>
                  <a:lnTo>
                    <a:pt x="622932" y="202203"/>
                  </a:lnTo>
                  <a:lnTo>
                    <a:pt x="623737" y="200824"/>
                  </a:lnTo>
                  <a:cubicBezTo>
                    <a:pt x="636382" y="178063"/>
                    <a:pt x="657878" y="164383"/>
                    <a:pt x="681329" y="163924"/>
                  </a:cubicBezTo>
                  <a:lnTo>
                    <a:pt x="682248" y="163924"/>
                  </a:lnTo>
                  <a:cubicBezTo>
                    <a:pt x="697077" y="163924"/>
                    <a:pt x="734207" y="170361"/>
                    <a:pt x="756853" y="229677"/>
                  </a:cubicBezTo>
                  <a:lnTo>
                    <a:pt x="757313" y="231171"/>
                  </a:lnTo>
                  <a:cubicBezTo>
                    <a:pt x="762946" y="250024"/>
                    <a:pt x="766394" y="268186"/>
                    <a:pt x="767659" y="284854"/>
                  </a:cubicBezTo>
                  <a:lnTo>
                    <a:pt x="767659" y="286349"/>
                  </a:lnTo>
                  <a:cubicBezTo>
                    <a:pt x="767659" y="286349"/>
                    <a:pt x="768923" y="287268"/>
                    <a:pt x="768923" y="287268"/>
                  </a:cubicBezTo>
                  <a:cubicBezTo>
                    <a:pt x="846977" y="346010"/>
                    <a:pt x="885486" y="449353"/>
                    <a:pt x="901465" y="505795"/>
                  </a:cubicBezTo>
                  <a:cubicBezTo>
                    <a:pt x="902039" y="507749"/>
                    <a:pt x="902959" y="510623"/>
                    <a:pt x="903649" y="513842"/>
                  </a:cubicBezTo>
                  <a:cubicBezTo>
                    <a:pt x="915604" y="558558"/>
                    <a:pt x="922386" y="603850"/>
                    <a:pt x="922616" y="641670"/>
                  </a:cubicBezTo>
                  <a:cubicBezTo>
                    <a:pt x="922616" y="672017"/>
                    <a:pt x="922846" y="735357"/>
                    <a:pt x="873991" y="784212"/>
                  </a:cubicBezTo>
                  <a:close/>
                  <a:moveTo>
                    <a:pt x="841919" y="734552"/>
                  </a:moveTo>
                  <a:cubicBezTo>
                    <a:pt x="832837" y="741449"/>
                    <a:pt x="821457" y="745013"/>
                    <a:pt x="808008" y="745013"/>
                  </a:cubicBezTo>
                  <a:cubicBezTo>
                    <a:pt x="781568" y="745013"/>
                    <a:pt x="747082" y="731448"/>
                    <a:pt x="705354" y="704779"/>
                  </a:cubicBezTo>
                  <a:cubicBezTo>
                    <a:pt x="685697" y="688571"/>
                    <a:pt x="667190" y="671788"/>
                    <a:pt x="650406" y="655119"/>
                  </a:cubicBezTo>
                  <a:lnTo>
                    <a:pt x="649717" y="654430"/>
                  </a:lnTo>
                  <a:cubicBezTo>
                    <a:pt x="646843" y="651556"/>
                    <a:pt x="644314" y="649027"/>
                    <a:pt x="642015" y="646728"/>
                  </a:cubicBezTo>
                  <a:cubicBezTo>
                    <a:pt x="601436" y="605115"/>
                    <a:pt x="569134" y="562237"/>
                    <a:pt x="546144" y="519129"/>
                  </a:cubicBezTo>
                  <a:cubicBezTo>
                    <a:pt x="528556" y="486368"/>
                    <a:pt x="517865" y="453951"/>
                    <a:pt x="514531" y="422798"/>
                  </a:cubicBezTo>
                  <a:lnTo>
                    <a:pt x="513842" y="416821"/>
                  </a:lnTo>
                  <a:lnTo>
                    <a:pt x="519245" y="419465"/>
                  </a:lnTo>
                  <a:cubicBezTo>
                    <a:pt x="544304" y="431765"/>
                    <a:pt x="576261" y="438547"/>
                    <a:pt x="609253" y="438547"/>
                  </a:cubicBezTo>
                  <a:cubicBezTo>
                    <a:pt x="636382" y="438547"/>
                    <a:pt x="662476" y="433834"/>
                    <a:pt x="684663" y="424983"/>
                  </a:cubicBezTo>
                  <a:cubicBezTo>
                    <a:pt x="707998" y="415671"/>
                    <a:pt x="749266" y="392106"/>
                    <a:pt x="763291" y="339112"/>
                  </a:cubicBezTo>
                  <a:lnTo>
                    <a:pt x="764785" y="333595"/>
                  </a:lnTo>
                  <a:lnTo>
                    <a:pt x="768808" y="337618"/>
                  </a:lnTo>
                  <a:cubicBezTo>
                    <a:pt x="809272" y="377852"/>
                    <a:pt x="843183" y="440731"/>
                    <a:pt x="864220" y="514761"/>
                  </a:cubicBezTo>
                  <a:lnTo>
                    <a:pt x="864220" y="515106"/>
                  </a:lnTo>
                  <a:cubicBezTo>
                    <a:pt x="864220" y="515106"/>
                    <a:pt x="864335" y="515221"/>
                    <a:pt x="864335" y="515221"/>
                  </a:cubicBezTo>
                  <a:lnTo>
                    <a:pt x="864335" y="515681"/>
                  </a:lnTo>
                  <a:cubicBezTo>
                    <a:pt x="865829" y="520509"/>
                    <a:pt x="867209" y="525337"/>
                    <a:pt x="868358" y="530165"/>
                  </a:cubicBezTo>
                  <a:cubicBezTo>
                    <a:pt x="879394" y="579250"/>
                    <a:pt x="888130" y="698802"/>
                    <a:pt x="841804" y="734437"/>
                  </a:cubicBezTo>
                  <a:close/>
                  <a:moveTo>
                    <a:pt x="670523" y="389577"/>
                  </a:moveTo>
                  <a:cubicBezTo>
                    <a:pt x="653165" y="396474"/>
                    <a:pt x="632474" y="400153"/>
                    <a:pt x="610518" y="400153"/>
                  </a:cubicBezTo>
                  <a:cubicBezTo>
                    <a:pt x="570629" y="400153"/>
                    <a:pt x="531085" y="388198"/>
                    <a:pt x="516486" y="371759"/>
                  </a:cubicBezTo>
                  <a:lnTo>
                    <a:pt x="515451" y="370610"/>
                  </a:lnTo>
                  <a:lnTo>
                    <a:pt x="515681" y="369115"/>
                  </a:lnTo>
                  <a:cubicBezTo>
                    <a:pt x="530625" y="272440"/>
                    <a:pt x="603965" y="239908"/>
                    <a:pt x="635118" y="239908"/>
                  </a:cubicBezTo>
                  <a:lnTo>
                    <a:pt x="649257" y="239908"/>
                  </a:lnTo>
                  <a:cubicBezTo>
                    <a:pt x="649257" y="239908"/>
                    <a:pt x="653740" y="227033"/>
                    <a:pt x="653740" y="227033"/>
                  </a:cubicBezTo>
                  <a:cubicBezTo>
                    <a:pt x="658913" y="212434"/>
                    <a:pt x="670178" y="202548"/>
                    <a:pt x="682019" y="202318"/>
                  </a:cubicBezTo>
                  <a:cubicBezTo>
                    <a:pt x="696388" y="202318"/>
                    <a:pt x="710987" y="217492"/>
                    <a:pt x="720758" y="242896"/>
                  </a:cubicBezTo>
                  <a:cubicBezTo>
                    <a:pt x="742484" y="317041"/>
                    <a:pt x="725126" y="367851"/>
                    <a:pt x="670408" y="389692"/>
                  </a:cubicBezTo>
                  <a:close/>
                </a:path>
              </a:pathLst>
            </a:custGeom>
            <a:solidFill>
              <a:srgbClr val="CE144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27C8554-B124-B866-0E11-EE6D0F6CA3FD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6B9575B2-345E-7019-A114-410C26CE754A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04721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 userDrawn="1">
          <p15:clr>
            <a:srgbClr val="FBAE40"/>
          </p15:clr>
        </p15:guide>
        <p15:guide id="2" pos="403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6" y="2541588"/>
            <a:ext cx="5227614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513558" y="2541588"/>
            <a:ext cx="521489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5418388-603E-C9C2-8004-8FB3B70E618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E2CBBBC5-FCAB-FE57-198C-EFCD269A653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9963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4" y="2541588"/>
            <a:ext cx="2512187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798128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2" name="Inhaltsplatzhalter 3">
            <a:extLst>
              <a:ext uri="{FF2B5EF4-FFF2-40B4-BE49-F238E27FC236}">
                <a16:creationId xmlns:a16="http://schemas.microsoft.com/office/drawing/2014/main" id="{99B44896-5EEE-8161-841F-955E2C23F1BA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51355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Inhaltsplatzhalter 3">
            <a:extLst>
              <a:ext uri="{FF2B5EF4-FFF2-40B4-BE49-F238E27FC236}">
                <a16:creationId xmlns:a16="http://schemas.microsoft.com/office/drawing/2014/main" id="{BA3245E8-C1AA-81B3-DEBE-64AEEB7264EB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922898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AD15EBA-A886-8825-2035-37C7A397202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9DF37D0-DE56-AE3D-D121-F17C3C8380C8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275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12">
            <a:extLst>
              <a:ext uri="{FF2B5EF4-FFF2-40B4-BE49-F238E27FC236}">
                <a16:creationId xmlns:a16="http://schemas.microsoft.com/office/drawing/2014/main" id="{19A6897A-F0DF-D861-16D7-B5BE719616F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9976" y="2011362"/>
            <a:ext cx="4249738" cy="4432301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marL="457200" indent="0">
              <a:spcAft>
                <a:spcPts val="0"/>
              </a:spcAft>
              <a:buNone/>
              <a:defRPr sz="1600"/>
            </a:lvl2pPr>
            <a:lvl3pPr marL="914400" indent="0">
              <a:spcAft>
                <a:spcPts val="0"/>
              </a:spcAft>
              <a:buNone/>
              <a:defRPr sz="1600"/>
            </a:lvl3pPr>
            <a:lvl4pPr marL="1371600" indent="0">
              <a:spcAft>
                <a:spcPts val="0"/>
              </a:spcAft>
              <a:buNone/>
              <a:defRPr sz="1600"/>
            </a:lvl4pPr>
            <a:lvl5pPr marL="1828800" indent="0">
              <a:spcAft>
                <a:spcPts val="0"/>
              </a:spcAft>
              <a:buNone/>
              <a:defRPr sz="1600"/>
            </a:lvl5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BFBB9372-3C9D-C262-2E24-2FA2DE7F884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631494" y="2011361"/>
            <a:ext cx="6353088" cy="394932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9" name="Titel 6">
            <a:extLst>
              <a:ext uri="{FF2B5EF4-FFF2-40B4-BE49-F238E27FC236}">
                <a16:creationId xmlns:a16="http://schemas.microsoft.com/office/drawing/2014/main" id="{AB2CF5CE-77B8-FDCE-4FFD-BCF5CBF55D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686E9296-4CA3-8D5A-E484-E8D7DC6689E2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56EBDF59-575F-26FE-814C-B8127DB6129C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3DC4F482-5B29-B389-421B-6A429DF3323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E0AEB1E3-567A-7252-BEF4-7031E70F2E56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8235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2692AC-6424-1D20-3825-F2E7D1FEA04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69975" y="2541589"/>
            <a:ext cx="4249738" cy="390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5" name="Titel 6">
            <a:extLst>
              <a:ext uri="{FF2B5EF4-FFF2-40B4-BE49-F238E27FC236}">
                <a16:creationId xmlns:a16="http://schemas.microsoft.com/office/drawing/2014/main" id="{35332F4C-48FD-BF73-FD49-D9C4CE3430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499952"/>
            <a:ext cx="4249737" cy="1511411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>
              <a:lnSpc>
                <a:spcPts val="2800"/>
              </a:lnSpc>
              <a:defRPr sz="2000" b="0"/>
            </a:lvl1pPr>
          </a:lstStyle>
          <a:p>
            <a:r>
              <a:rPr lang="de-DE" dirty="0"/>
              <a:t>Headline Weiß, Arial Regular 20pt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6784B03A-0CE9-6552-B61F-BCA8BEF20DD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31495" y="0"/>
            <a:ext cx="7166929" cy="5960684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523B5D9-CD81-66A6-8676-8CCEB9FFC112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E77C58FA-D4C4-F55C-0BFC-DD596606CBC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7CFFDEDC-3828-4A7D-EDDA-AA795E9368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0B18F7A7-0470-7916-E2A4-EF7851669DF5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5217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Full-Bild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2">
            <a:extLst>
              <a:ext uri="{FF2B5EF4-FFF2-40B4-BE49-F238E27FC236}">
                <a16:creationId xmlns:a16="http://schemas.microsoft.com/office/drawing/2014/main" id="{8B9698A4-657C-31D8-35E9-2EBC944C37C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798425" cy="644366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 algn="ctr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2DD57446-7E6D-0F0D-21EA-94468EED1CA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286544" y="576485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17585873-DEDA-19F8-4BFA-4B07A2EF1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86544" y="606648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6FC88C1-20A4-4A9F-1FA1-688E5DE19D0A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A77DF153-AE8C-73B2-674B-AF0918FCAFB0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65167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>
            <a:extLst>
              <a:ext uri="{FF2B5EF4-FFF2-40B4-BE49-F238E27FC236}">
                <a16:creationId xmlns:a16="http://schemas.microsoft.com/office/drawing/2014/main" id="{DF3E2F23-EAEF-3562-0EB3-66BE7DF3AA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76225" y="236538"/>
            <a:ext cx="6122987" cy="520729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A4B6CCBC-FD8E-1EDF-4CB2-A67BEEAB91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15112" y="2923836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2445C816-0C95-6BEA-8040-1843317DA73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615113" y="236538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E837ED7B-1394-41ED-6954-DA4A9FCEFDE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76226" y="5640389"/>
            <a:ext cx="2919412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382205BA-AFDF-C618-C62C-97EE048D387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429930" y="5640389"/>
            <a:ext cx="1655491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79C6399F-F566-9A42-D91F-10C2538E69C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319713" y="5640389"/>
            <a:ext cx="5327648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7AB772E6-3BD3-4F9A-89B2-B2CCF8CA58B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852989" y="2923837"/>
            <a:ext cx="1669210" cy="4002170"/>
          </a:xfrm>
          <a:solidFill>
            <a:schemeClr val="bg1">
              <a:alpha val="70000"/>
            </a:schemeClr>
          </a:solidFill>
        </p:spPr>
        <p:txBody>
          <a:bodyPr wrap="none" anchor="b" anchorCtr="0">
            <a:no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Bildquellen: </a:t>
            </a:r>
          </a:p>
        </p:txBody>
      </p:sp>
    </p:spTree>
    <p:extLst>
      <p:ext uri="{BB962C8B-B14F-4D97-AF65-F5344CB8AC3E}">
        <p14:creationId xmlns:p14="http://schemas.microsoft.com/office/powerpoint/2010/main" val="805612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6">
            <a:extLst>
              <a:ext uri="{FF2B5EF4-FFF2-40B4-BE49-F238E27FC236}">
                <a16:creationId xmlns:a16="http://schemas.microsoft.com/office/drawing/2014/main" id="{DB931B69-21A8-4D93-FED8-7D02795E1F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CE5FE5FC-BBF4-CE77-A50E-A51A926A53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9976" y="2011363"/>
            <a:ext cx="9577388" cy="44319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CE838415-4320-9B6C-B14B-A67D4EF6611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E653BFA7-005F-A341-2A3D-44F35795555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076278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0F84366-955F-5F3E-8D4A-70BF8C4B579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49E1E0E-91A8-59D2-F50B-4BA69EDAE6D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6" y="2541587"/>
            <a:ext cx="9577388" cy="390175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4" name="Titel 6">
            <a:extLst>
              <a:ext uri="{FF2B5EF4-FFF2-40B4-BE49-F238E27FC236}">
                <a16:creationId xmlns:a16="http://schemas.microsoft.com/office/drawing/2014/main" id="{2B2BFCC1-3B86-534C-12F3-FA53357FD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C043AE0-3BF8-FAC4-5577-29EF6EF019B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3CC1B8F-B16B-D9A6-99A1-C435154F3A5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35220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3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6" y="2541588"/>
            <a:ext cx="5227614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513558" y="2541588"/>
            <a:ext cx="521489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FB9D92-3371-0CD0-8E75-4D3F0869078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1498A45-F5EB-3853-4DAC-4880477044D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69258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4" y="2541588"/>
            <a:ext cx="2512187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798128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2" name="Inhaltsplatzhalter 3">
            <a:extLst>
              <a:ext uri="{FF2B5EF4-FFF2-40B4-BE49-F238E27FC236}">
                <a16:creationId xmlns:a16="http://schemas.microsoft.com/office/drawing/2014/main" id="{99B44896-5EEE-8161-841F-955E2C23F1BA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51355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Inhaltsplatzhalter 3">
            <a:extLst>
              <a:ext uri="{FF2B5EF4-FFF2-40B4-BE49-F238E27FC236}">
                <a16:creationId xmlns:a16="http://schemas.microsoft.com/office/drawing/2014/main" id="{BA3245E8-C1AA-81B3-DEBE-64AEEB7264EB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922898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322D5A4-5D1F-F91E-6142-DD6D7A55EE9D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B795AAE-3F10-E2B1-2B1F-7E96793B534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881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Start DGK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1F3C53A1-3E68-8273-AFDE-0DB05C55530C}"/>
              </a:ext>
            </a:extLst>
          </p:cNvPr>
          <p:cNvSpPr>
            <a:spLocks/>
          </p:cNvSpPr>
          <p:nvPr userDrawn="1"/>
        </p:nvSpPr>
        <p:spPr>
          <a:xfrm flipH="1">
            <a:off x="6399213" y="3599324"/>
            <a:ext cx="3203575" cy="2078037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9" name="Titel 12">
            <a:extLst>
              <a:ext uri="{FF2B5EF4-FFF2-40B4-BE49-F238E27FC236}">
                <a16:creationId xmlns:a16="http://schemas.microsoft.com/office/drawing/2014/main" id="{9A5D6B23-169E-96EA-5369-BE71F06D97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7" y="3599212"/>
            <a:ext cx="5113338" cy="1258174"/>
          </a:xfrm>
        </p:spPr>
        <p:txBody>
          <a:bodyPr anchor="b"/>
          <a:lstStyle>
            <a:lvl1pPr>
              <a:defRPr sz="2000" b="0"/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20" name="Textplatzhalter 14">
            <a:extLst>
              <a:ext uri="{FF2B5EF4-FFF2-40B4-BE49-F238E27FC236}">
                <a16:creationId xmlns:a16="http://schemas.microsoft.com/office/drawing/2014/main" id="{141F378C-B7C3-6AB3-5BE8-69CAF8E69FC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5140325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grpSp>
        <p:nvGrpSpPr>
          <p:cNvPr id="18" name="Grafik 1">
            <a:extLst>
              <a:ext uri="{FF2B5EF4-FFF2-40B4-BE49-F238E27FC236}">
                <a16:creationId xmlns:a16="http://schemas.microsoft.com/office/drawing/2014/main" id="{A3D17852-7D3A-181A-D565-361BA2FDA4E5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069975" y="988621"/>
            <a:ext cx="3243806" cy="1018953"/>
            <a:chOff x="11359257" y="500063"/>
            <a:chExt cx="861692" cy="270677"/>
          </a:xfrm>
        </p:grpSpPr>
        <p:sp>
          <p:nvSpPr>
            <p:cNvPr id="21" name="Freihandform: Form 20">
              <a:extLst>
                <a:ext uri="{FF2B5EF4-FFF2-40B4-BE49-F238E27FC236}">
                  <a16:creationId xmlns:a16="http://schemas.microsoft.com/office/drawing/2014/main" id="{5EE638C8-21FA-1203-9EC3-7074CA484E8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2182269" y="678250"/>
              <a:ext cx="38680" cy="38650"/>
            </a:xfrm>
            <a:custGeom>
              <a:avLst/>
              <a:gdLst>
                <a:gd name="connsiteX0" fmla="*/ 0 w 38680"/>
                <a:gd name="connsiteY0" fmla="*/ 0 h 38650"/>
                <a:gd name="connsiteX1" fmla="*/ 38680 w 38680"/>
                <a:gd name="connsiteY1" fmla="*/ 0 h 38650"/>
                <a:gd name="connsiteX2" fmla="*/ 38680 w 38680"/>
                <a:gd name="connsiteY2" fmla="*/ 38651 h 38650"/>
                <a:gd name="connsiteX3" fmla="*/ 0 w 38680"/>
                <a:gd name="connsiteY3" fmla="*/ 38651 h 3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80" h="38650">
                  <a:moveTo>
                    <a:pt x="0" y="0"/>
                  </a:moveTo>
                  <a:lnTo>
                    <a:pt x="38680" y="0"/>
                  </a:lnTo>
                  <a:lnTo>
                    <a:pt x="38680" y="38651"/>
                  </a:lnTo>
                  <a:lnTo>
                    <a:pt x="0" y="38651"/>
                  </a:ln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grpSp>
          <p:nvGrpSpPr>
            <p:cNvPr id="22" name="Grafik 1">
              <a:extLst>
                <a:ext uri="{FF2B5EF4-FFF2-40B4-BE49-F238E27FC236}">
                  <a16:creationId xmlns:a16="http://schemas.microsoft.com/office/drawing/2014/main" id="{174F7652-3D35-B4A9-5F4B-26392D9D9EE2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1682884" y="533408"/>
              <a:ext cx="468525" cy="185978"/>
              <a:chOff x="11682884" y="533408"/>
              <a:chExt cx="468525" cy="185978"/>
            </a:xfrm>
            <a:solidFill>
              <a:srgbClr val="1D1D1B"/>
            </a:solidFill>
          </p:grpSpPr>
          <p:sp>
            <p:nvSpPr>
              <p:cNvPr id="24" name="Freihandform: Form 23">
                <a:extLst>
                  <a:ext uri="{FF2B5EF4-FFF2-40B4-BE49-F238E27FC236}">
                    <a16:creationId xmlns:a16="http://schemas.microsoft.com/office/drawing/2014/main" id="{4F4EE4F9-7864-AF4A-B867-E57638F6B17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682884" y="535864"/>
                <a:ext cx="136986" cy="181067"/>
              </a:xfrm>
              <a:custGeom>
                <a:avLst/>
                <a:gdLst>
                  <a:gd name="connsiteX0" fmla="*/ 0 w 136986"/>
                  <a:gd name="connsiteY0" fmla="*/ 181037 h 181067"/>
                  <a:gd name="connsiteX1" fmla="*/ 0 w 136986"/>
                  <a:gd name="connsiteY1" fmla="*/ 0 h 181067"/>
                  <a:gd name="connsiteX2" fmla="*/ 55140 w 136986"/>
                  <a:gd name="connsiteY2" fmla="*/ 0 h 181067"/>
                  <a:gd name="connsiteX3" fmla="*/ 97428 w 136986"/>
                  <a:gd name="connsiteY3" fmla="*/ 10762 h 181067"/>
                  <a:gd name="connsiteX4" fmla="*/ 126529 w 136986"/>
                  <a:gd name="connsiteY4" fmla="*/ 41349 h 181067"/>
                  <a:gd name="connsiteX5" fmla="*/ 136987 w 136986"/>
                  <a:gd name="connsiteY5" fmla="*/ 86426 h 181067"/>
                  <a:gd name="connsiteX6" fmla="*/ 136987 w 136986"/>
                  <a:gd name="connsiteY6" fmla="*/ 94763 h 181067"/>
                  <a:gd name="connsiteX7" fmla="*/ 126711 w 136986"/>
                  <a:gd name="connsiteY7" fmla="*/ 139658 h 181067"/>
                  <a:gd name="connsiteX8" fmla="*/ 97731 w 136986"/>
                  <a:gd name="connsiteY8" fmla="*/ 170124 h 181067"/>
                  <a:gd name="connsiteX9" fmla="*/ 55504 w 136986"/>
                  <a:gd name="connsiteY9" fmla="*/ 181068 h 181067"/>
                  <a:gd name="connsiteX10" fmla="*/ 0 w 136986"/>
                  <a:gd name="connsiteY10" fmla="*/ 181068 h 181067"/>
                  <a:gd name="connsiteX11" fmla="*/ 36922 w 136986"/>
                  <a:gd name="connsiteY11" fmla="*/ 30223 h 181067"/>
                  <a:gd name="connsiteX12" fmla="*/ 36922 w 136986"/>
                  <a:gd name="connsiteY12" fmla="*/ 151087 h 181067"/>
                  <a:gd name="connsiteX13" fmla="*/ 54777 w 136986"/>
                  <a:gd name="connsiteY13" fmla="*/ 151087 h 181067"/>
                  <a:gd name="connsiteX14" fmla="*/ 87879 w 136986"/>
                  <a:gd name="connsiteY14" fmla="*/ 136778 h 181067"/>
                  <a:gd name="connsiteX15" fmla="*/ 99580 w 136986"/>
                  <a:gd name="connsiteY15" fmla="*/ 95884 h 181067"/>
                  <a:gd name="connsiteX16" fmla="*/ 99580 w 136986"/>
                  <a:gd name="connsiteY16" fmla="*/ 86305 h 181067"/>
                  <a:gd name="connsiteX17" fmla="*/ 88243 w 136986"/>
                  <a:gd name="connsiteY17" fmla="*/ 44471 h 181067"/>
                  <a:gd name="connsiteX18" fmla="*/ 55140 w 136986"/>
                  <a:gd name="connsiteY18" fmla="*/ 30223 h 181067"/>
                  <a:gd name="connsiteX19" fmla="*/ 36922 w 136986"/>
                  <a:gd name="connsiteY19" fmla="*/ 30223 h 181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36986" h="181067">
                    <a:moveTo>
                      <a:pt x="0" y="181037"/>
                    </a:moveTo>
                    <a:lnTo>
                      <a:pt x="0" y="0"/>
                    </a:lnTo>
                    <a:lnTo>
                      <a:pt x="55140" y="0"/>
                    </a:lnTo>
                    <a:cubicBezTo>
                      <a:pt x="70903" y="0"/>
                      <a:pt x="84999" y="3577"/>
                      <a:pt x="97428" y="10762"/>
                    </a:cubicBezTo>
                    <a:cubicBezTo>
                      <a:pt x="109856" y="17946"/>
                      <a:pt x="119557" y="28132"/>
                      <a:pt x="126529" y="41349"/>
                    </a:cubicBezTo>
                    <a:cubicBezTo>
                      <a:pt x="133501" y="54566"/>
                      <a:pt x="136987" y="69602"/>
                      <a:pt x="136987" y="86426"/>
                    </a:cubicBezTo>
                    <a:lnTo>
                      <a:pt x="136987" y="94763"/>
                    </a:lnTo>
                    <a:cubicBezTo>
                      <a:pt x="136987" y="111587"/>
                      <a:pt x="133561" y="126563"/>
                      <a:pt x="126711" y="139658"/>
                    </a:cubicBezTo>
                    <a:cubicBezTo>
                      <a:pt x="119860" y="152754"/>
                      <a:pt x="110190" y="162910"/>
                      <a:pt x="97731" y="170124"/>
                    </a:cubicBezTo>
                    <a:cubicBezTo>
                      <a:pt x="85242" y="177339"/>
                      <a:pt x="71176" y="180977"/>
                      <a:pt x="55504" y="181068"/>
                    </a:cubicBezTo>
                    <a:lnTo>
                      <a:pt x="0" y="181068"/>
                    </a:lnTo>
                    <a:close/>
                    <a:moveTo>
                      <a:pt x="36922" y="30223"/>
                    </a:moveTo>
                    <a:lnTo>
                      <a:pt x="36922" y="151087"/>
                    </a:lnTo>
                    <a:lnTo>
                      <a:pt x="54777" y="151087"/>
                    </a:lnTo>
                    <a:cubicBezTo>
                      <a:pt x="69206" y="151087"/>
                      <a:pt x="80270" y="146328"/>
                      <a:pt x="87879" y="136778"/>
                    </a:cubicBezTo>
                    <a:cubicBezTo>
                      <a:pt x="95518" y="127260"/>
                      <a:pt x="99398" y="113618"/>
                      <a:pt x="99580" y="95884"/>
                    </a:cubicBezTo>
                    <a:lnTo>
                      <a:pt x="99580" y="86305"/>
                    </a:lnTo>
                    <a:cubicBezTo>
                      <a:pt x="99580" y="67904"/>
                      <a:pt x="95791" y="53960"/>
                      <a:pt x="88243" y="44471"/>
                    </a:cubicBezTo>
                    <a:cubicBezTo>
                      <a:pt x="80695" y="34983"/>
                      <a:pt x="69660" y="30223"/>
                      <a:pt x="55140" y="30223"/>
                    </a:cubicBezTo>
                    <a:lnTo>
                      <a:pt x="36922" y="30223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25" name="Freihandform: Form 24">
                <a:extLst>
                  <a:ext uri="{FF2B5EF4-FFF2-40B4-BE49-F238E27FC236}">
                    <a16:creationId xmlns:a16="http://schemas.microsoft.com/office/drawing/2014/main" id="{88FACE39-C823-9326-150F-6BD1BB47063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835724" y="533408"/>
                <a:ext cx="146232" cy="185978"/>
              </a:xfrm>
              <a:custGeom>
                <a:avLst/>
                <a:gdLst>
                  <a:gd name="connsiteX0" fmla="*/ 146232 w 146232"/>
                  <a:gd name="connsiteY0" fmla="*/ 160636 h 185978"/>
                  <a:gd name="connsiteX1" fmla="*/ 118041 w 146232"/>
                  <a:gd name="connsiteY1" fmla="*/ 179340 h 185978"/>
                  <a:gd name="connsiteX2" fmla="*/ 77663 w 146232"/>
                  <a:gd name="connsiteY2" fmla="*/ 185979 h 185978"/>
                  <a:gd name="connsiteX3" fmla="*/ 36861 w 146232"/>
                  <a:gd name="connsiteY3" fmla="*/ 175732 h 185978"/>
                  <a:gd name="connsiteX4" fmla="*/ 9791 w 146232"/>
                  <a:gd name="connsiteY4" fmla="*/ 145964 h 185978"/>
                  <a:gd name="connsiteX5" fmla="*/ 0 w 146232"/>
                  <a:gd name="connsiteY5" fmla="*/ 100098 h 185978"/>
                  <a:gd name="connsiteX6" fmla="*/ 0 w 146232"/>
                  <a:gd name="connsiteY6" fmla="*/ 87790 h 185978"/>
                  <a:gd name="connsiteX7" fmla="*/ 9033 w 146232"/>
                  <a:gd name="connsiteY7" fmla="*/ 40864 h 185978"/>
                  <a:gd name="connsiteX8" fmla="*/ 35133 w 146232"/>
                  <a:gd name="connsiteY8" fmla="*/ 10519 h 185978"/>
                  <a:gd name="connsiteX9" fmla="*/ 75087 w 146232"/>
                  <a:gd name="connsiteY9" fmla="*/ 0 h 185978"/>
                  <a:gd name="connsiteX10" fmla="*/ 124922 w 146232"/>
                  <a:gd name="connsiteY10" fmla="*/ 15369 h 185978"/>
                  <a:gd name="connsiteX11" fmla="*/ 146232 w 146232"/>
                  <a:gd name="connsiteY11" fmla="*/ 60083 h 185978"/>
                  <a:gd name="connsiteX12" fmla="*/ 110281 w 146232"/>
                  <a:gd name="connsiteY12" fmla="*/ 60083 h 185978"/>
                  <a:gd name="connsiteX13" fmla="*/ 99398 w 146232"/>
                  <a:gd name="connsiteY13" fmla="*/ 37317 h 185978"/>
                  <a:gd name="connsiteX14" fmla="*/ 76208 w 146232"/>
                  <a:gd name="connsiteY14" fmla="*/ 30102 h 185978"/>
                  <a:gd name="connsiteX15" fmla="*/ 47532 w 146232"/>
                  <a:gd name="connsiteY15" fmla="*/ 44411 h 185978"/>
                  <a:gd name="connsiteX16" fmla="*/ 37558 w 146232"/>
                  <a:gd name="connsiteY16" fmla="*/ 86942 h 185978"/>
                  <a:gd name="connsiteX17" fmla="*/ 37558 w 146232"/>
                  <a:gd name="connsiteY17" fmla="*/ 98491 h 185978"/>
                  <a:gd name="connsiteX18" fmla="*/ 48259 w 146232"/>
                  <a:gd name="connsiteY18" fmla="*/ 141508 h 185978"/>
                  <a:gd name="connsiteX19" fmla="*/ 79634 w 146232"/>
                  <a:gd name="connsiteY19" fmla="*/ 156058 h 185978"/>
                  <a:gd name="connsiteX20" fmla="*/ 109311 w 146232"/>
                  <a:gd name="connsiteY20" fmla="*/ 147116 h 185978"/>
                  <a:gd name="connsiteX21" fmla="*/ 109311 w 146232"/>
                  <a:gd name="connsiteY21" fmla="*/ 115922 h 185978"/>
                  <a:gd name="connsiteX22" fmla="*/ 75693 w 146232"/>
                  <a:gd name="connsiteY22" fmla="*/ 115922 h 185978"/>
                  <a:gd name="connsiteX23" fmla="*/ 75693 w 146232"/>
                  <a:gd name="connsiteY23" fmla="*/ 88457 h 185978"/>
                  <a:gd name="connsiteX24" fmla="*/ 146232 w 146232"/>
                  <a:gd name="connsiteY24" fmla="*/ 88457 h 185978"/>
                  <a:gd name="connsiteX25" fmla="*/ 146232 w 146232"/>
                  <a:gd name="connsiteY25" fmla="*/ 160697 h 185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46232" h="185978">
                    <a:moveTo>
                      <a:pt x="146232" y="160636"/>
                    </a:moveTo>
                    <a:cubicBezTo>
                      <a:pt x="139594" y="168669"/>
                      <a:pt x="130197" y="174914"/>
                      <a:pt x="118041" y="179340"/>
                    </a:cubicBezTo>
                    <a:cubicBezTo>
                      <a:pt x="105885" y="183766"/>
                      <a:pt x="92426" y="185979"/>
                      <a:pt x="77663" y="185979"/>
                    </a:cubicBezTo>
                    <a:cubicBezTo>
                      <a:pt x="62143" y="185979"/>
                      <a:pt x="48562" y="182553"/>
                      <a:pt x="36861" y="175732"/>
                    </a:cubicBezTo>
                    <a:cubicBezTo>
                      <a:pt x="25160" y="168912"/>
                      <a:pt x="16127" y="158969"/>
                      <a:pt x="9791" y="145964"/>
                    </a:cubicBezTo>
                    <a:cubicBezTo>
                      <a:pt x="3425" y="132959"/>
                      <a:pt x="182" y="117650"/>
                      <a:pt x="0" y="100098"/>
                    </a:cubicBezTo>
                    <a:lnTo>
                      <a:pt x="0" y="87790"/>
                    </a:lnTo>
                    <a:cubicBezTo>
                      <a:pt x="0" y="69723"/>
                      <a:pt x="3001" y="54081"/>
                      <a:pt x="9033" y="40864"/>
                    </a:cubicBezTo>
                    <a:cubicBezTo>
                      <a:pt x="15066" y="27647"/>
                      <a:pt x="23766" y="17522"/>
                      <a:pt x="35133" y="10519"/>
                    </a:cubicBezTo>
                    <a:cubicBezTo>
                      <a:pt x="46501" y="3516"/>
                      <a:pt x="59809" y="0"/>
                      <a:pt x="75087" y="0"/>
                    </a:cubicBezTo>
                    <a:cubicBezTo>
                      <a:pt x="96336" y="0"/>
                      <a:pt x="112948" y="5123"/>
                      <a:pt x="124922" y="15369"/>
                    </a:cubicBezTo>
                    <a:cubicBezTo>
                      <a:pt x="136896" y="25616"/>
                      <a:pt x="143989" y="40500"/>
                      <a:pt x="146232" y="60083"/>
                    </a:cubicBezTo>
                    <a:lnTo>
                      <a:pt x="110281" y="60083"/>
                    </a:lnTo>
                    <a:cubicBezTo>
                      <a:pt x="108644" y="49716"/>
                      <a:pt x="105006" y="42137"/>
                      <a:pt x="99398" y="37317"/>
                    </a:cubicBezTo>
                    <a:cubicBezTo>
                      <a:pt x="93790" y="32497"/>
                      <a:pt x="86030" y="30102"/>
                      <a:pt x="76208" y="30102"/>
                    </a:cubicBezTo>
                    <a:cubicBezTo>
                      <a:pt x="63658" y="30102"/>
                      <a:pt x="54079" y="34862"/>
                      <a:pt x="47532" y="44411"/>
                    </a:cubicBezTo>
                    <a:cubicBezTo>
                      <a:pt x="40954" y="53929"/>
                      <a:pt x="37649" y="68116"/>
                      <a:pt x="37558" y="86942"/>
                    </a:cubicBezTo>
                    <a:lnTo>
                      <a:pt x="37558" y="98491"/>
                    </a:lnTo>
                    <a:cubicBezTo>
                      <a:pt x="37558" y="117468"/>
                      <a:pt x="41135" y="131807"/>
                      <a:pt x="48259" y="141508"/>
                    </a:cubicBezTo>
                    <a:cubicBezTo>
                      <a:pt x="55383" y="151208"/>
                      <a:pt x="65871" y="156058"/>
                      <a:pt x="79634" y="156058"/>
                    </a:cubicBezTo>
                    <a:cubicBezTo>
                      <a:pt x="93396" y="156058"/>
                      <a:pt x="103399" y="153088"/>
                      <a:pt x="109311" y="147116"/>
                    </a:cubicBezTo>
                    <a:lnTo>
                      <a:pt x="109311" y="115922"/>
                    </a:lnTo>
                    <a:lnTo>
                      <a:pt x="75693" y="115922"/>
                    </a:lnTo>
                    <a:lnTo>
                      <a:pt x="75693" y="88457"/>
                    </a:lnTo>
                    <a:lnTo>
                      <a:pt x="146232" y="88457"/>
                    </a:lnTo>
                    <a:lnTo>
                      <a:pt x="146232" y="160697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27" name="Freihandform: Form 26">
                <a:extLst>
                  <a:ext uri="{FF2B5EF4-FFF2-40B4-BE49-F238E27FC236}">
                    <a16:creationId xmlns:a16="http://schemas.microsoft.com/office/drawing/2014/main" id="{6A5F1A39-EE88-661E-1788-3C6D5EA26F0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2005329" y="535864"/>
                <a:ext cx="146080" cy="181037"/>
              </a:xfrm>
              <a:custGeom>
                <a:avLst/>
                <a:gdLst>
                  <a:gd name="connsiteX0" fmla="*/ 56110 w 146080"/>
                  <a:gd name="connsiteY0" fmla="*/ 108435 h 181037"/>
                  <a:gd name="connsiteX1" fmla="*/ 36922 w 146080"/>
                  <a:gd name="connsiteY1" fmla="*/ 129321 h 181037"/>
                  <a:gd name="connsiteX2" fmla="*/ 36922 w 146080"/>
                  <a:gd name="connsiteY2" fmla="*/ 181037 h 181037"/>
                  <a:gd name="connsiteX3" fmla="*/ 0 w 146080"/>
                  <a:gd name="connsiteY3" fmla="*/ 181037 h 181037"/>
                  <a:gd name="connsiteX4" fmla="*/ 0 w 146080"/>
                  <a:gd name="connsiteY4" fmla="*/ 0 h 181037"/>
                  <a:gd name="connsiteX5" fmla="*/ 36922 w 146080"/>
                  <a:gd name="connsiteY5" fmla="*/ 0 h 181037"/>
                  <a:gd name="connsiteX6" fmla="*/ 36922 w 146080"/>
                  <a:gd name="connsiteY6" fmla="*/ 82061 h 181037"/>
                  <a:gd name="connsiteX7" fmla="*/ 53170 w 146080"/>
                  <a:gd name="connsiteY7" fmla="*/ 59568 h 181037"/>
                  <a:gd name="connsiteX8" fmla="*/ 98822 w 146080"/>
                  <a:gd name="connsiteY8" fmla="*/ 0 h 181037"/>
                  <a:gd name="connsiteX9" fmla="*/ 144232 w 146080"/>
                  <a:gd name="connsiteY9" fmla="*/ 0 h 181037"/>
                  <a:gd name="connsiteX10" fmla="*/ 80604 w 146080"/>
                  <a:gd name="connsiteY10" fmla="*/ 80454 h 181037"/>
                  <a:gd name="connsiteX11" fmla="*/ 146081 w 146080"/>
                  <a:gd name="connsiteY11" fmla="*/ 181037 h 181037"/>
                  <a:gd name="connsiteX12" fmla="*/ 102126 w 146080"/>
                  <a:gd name="connsiteY12" fmla="*/ 181037 h 181037"/>
                  <a:gd name="connsiteX13" fmla="*/ 56080 w 146080"/>
                  <a:gd name="connsiteY13" fmla="*/ 108435 h 181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6080" h="181037">
                    <a:moveTo>
                      <a:pt x="56110" y="108435"/>
                    </a:moveTo>
                    <a:lnTo>
                      <a:pt x="36922" y="129321"/>
                    </a:lnTo>
                    <a:lnTo>
                      <a:pt x="36922" y="181037"/>
                    </a:lnTo>
                    <a:lnTo>
                      <a:pt x="0" y="181037"/>
                    </a:lnTo>
                    <a:lnTo>
                      <a:pt x="0" y="0"/>
                    </a:lnTo>
                    <a:lnTo>
                      <a:pt x="36922" y="0"/>
                    </a:lnTo>
                    <a:lnTo>
                      <a:pt x="36922" y="82061"/>
                    </a:lnTo>
                    <a:lnTo>
                      <a:pt x="53170" y="59568"/>
                    </a:lnTo>
                    <a:lnTo>
                      <a:pt x="98822" y="0"/>
                    </a:lnTo>
                    <a:lnTo>
                      <a:pt x="144232" y="0"/>
                    </a:lnTo>
                    <a:lnTo>
                      <a:pt x="80604" y="80454"/>
                    </a:lnTo>
                    <a:lnTo>
                      <a:pt x="146081" y="181037"/>
                    </a:lnTo>
                    <a:lnTo>
                      <a:pt x="102126" y="181037"/>
                    </a:lnTo>
                    <a:lnTo>
                      <a:pt x="56080" y="108435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23" name="Freihandform: Form 22">
              <a:extLst>
                <a:ext uri="{FF2B5EF4-FFF2-40B4-BE49-F238E27FC236}">
                  <a16:creationId xmlns:a16="http://schemas.microsoft.com/office/drawing/2014/main" id="{D1C79F38-6B7C-6522-C643-08C7314D8A1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359257" y="500063"/>
              <a:ext cx="270669" cy="270677"/>
            </a:xfrm>
            <a:custGeom>
              <a:avLst/>
              <a:gdLst>
                <a:gd name="connsiteX0" fmla="*/ 0 w 270669"/>
                <a:gd name="connsiteY0" fmla="*/ 0 h 270677"/>
                <a:gd name="connsiteX1" fmla="*/ 0 w 270669"/>
                <a:gd name="connsiteY1" fmla="*/ 270677 h 270677"/>
                <a:gd name="connsiteX2" fmla="*/ 270669 w 270669"/>
                <a:gd name="connsiteY2" fmla="*/ 270677 h 270677"/>
                <a:gd name="connsiteX3" fmla="*/ 270669 w 270669"/>
                <a:gd name="connsiteY3" fmla="*/ 0 h 270677"/>
                <a:gd name="connsiteX4" fmla="*/ 0 w 270669"/>
                <a:gd name="connsiteY4" fmla="*/ 0 h 270677"/>
                <a:gd name="connsiteX5" fmla="*/ 230504 w 270669"/>
                <a:gd name="connsiteY5" fmla="*/ 206835 h 270677"/>
                <a:gd name="connsiteX6" fmla="*/ 217227 w 270669"/>
                <a:gd name="connsiteY6" fmla="*/ 216111 h 270677"/>
                <a:gd name="connsiteX7" fmla="*/ 216166 w 270669"/>
                <a:gd name="connsiteY7" fmla="*/ 216596 h 270677"/>
                <a:gd name="connsiteX8" fmla="*/ 171514 w 270669"/>
                <a:gd name="connsiteY8" fmla="*/ 224508 h 270677"/>
                <a:gd name="connsiteX9" fmla="*/ 76966 w 270669"/>
                <a:gd name="connsiteY9" fmla="*/ 196043 h 270677"/>
                <a:gd name="connsiteX10" fmla="*/ 76208 w 270669"/>
                <a:gd name="connsiteY10" fmla="*/ 195346 h 270677"/>
                <a:gd name="connsiteX11" fmla="*/ 75663 w 270669"/>
                <a:gd name="connsiteY11" fmla="*/ 196195 h 270677"/>
                <a:gd name="connsiteX12" fmla="*/ 59990 w 270669"/>
                <a:gd name="connsiteY12" fmla="*/ 207775 h 270677"/>
                <a:gd name="connsiteX13" fmla="*/ 56929 w 270669"/>
                <a:gd name="connsiteY13" fmla="*/ 208017 h 270677"/>
                <a:gd name="connsiteX14" fmla="*/ 40529 w 270669"/>
                <a:gd name="connsiteY14" fmla="*/ 200772 h 270677"/>
                <a:gd name="connsiteX15" fmla="*/ 39529 w 270669"/>
                <a:gd name="connsiteY15" fmla="*/ 199741 h 270677"/>
                <a:gd name="connsiteX16" fmla="*/ 39104 w 270669"/>
                <a:gd name="connsiteY16" fmla="*/ 198680 h 270677"/>
                <a:gd name="connsiteX17" fmla="*/ 39104 w 270669"/>
                <a:gd name="connsiteY17" fmla="*/ 161667 h 270677"/>
                <a:gd name="connsiteX18" fmla="*/ 38923 w 270669"/>
                <a:gd name="connsiteY18" fmla="*/ 161424 h 270677"/>
                <a:gd name="connsiteX19" fmla="*/ 28101 w 270669"/>
                <a:gd name="connsiteY19" fmla="*/ 120348 h 270677"/>
                <a:gd name="connsiteX20" fmla="*/ 60779 w 270669"/>
                <a:gd name="connsiteY20" fmla="*/ 64357 h 270677"/>
                <a:gd name="connsiteX21" fmla="*/ 64113 w 270669"/>
                <a:gd name="connsiteY21" fmla="*/ 63115 h 270677"/>
                <a:gd name="connsiteX22" fmla="*/ 67872 w 270669"/>
                <a:gd name="connsiteY22" fmla="*/ 64812 h 270677"/>
                <a:gd name="connsiteX23" fmla="*/ 67417 w 270669"/>
                <a:gd name="connsiteY23" fmla="*/ 71936 h 270677"/>
                <a:gd name="connsiteX24" fmla="*/ 38043 w 270669"/>
                <a:gd name="connsiteY24" fmla="*/ 122015 h 270677"/>
                <a:gd name="connsiteX25" fmla="*/ 47956 w 270669"/>
                <a:gd name="connsiteY25" fmla="*/ 156543 h 270677"/>
                <a:gd name="connsiteX26" fmla="*/ 49199 w 270669"/>
                <a:gd name="connsiteY26" fmla="*/ 157968 h 270677"/>
                <a:gd name="connsiteX27" fmla="*/ 49199 w 270669"/>
                <a:gd name="connsiteY27" fmla="*/ 195012 h 270677"/>
                <a:gd name="connsiteX28" fmla="*/ 49563 w 270669"/>
                <a:gd name="connsiteY28" fmla="*/ 195255 h 270677"/>
                <a:gd name="connsiteX29" fmla="*/ 56929 w 270669"/>
                <a:gd name="connsiteY29" fmla="*/ 197983 h 270677"/>
                <a:gd name="connsiteX30" fmla="*/ 58414 w 270669"/>
                <a:gd name="connsiteY30" fmla="*/ 197862 h 270677"/>
                <a:gd name="connsiteX31" fmla="*/ 68903 w 270669"/>
                <a:gd name="connsiteY31" fmla="*/ 188040 h 270677"/>
                <a:gd name="connsiteX32" fmla="*/ 69175 w 270669"/>
                <a:gd name="connsiteY32" fmla="*/ 187555 h 270677"/>
                <a:gd name="connsiteX33" fmla="*/ 68842 w 270669"/>
                <a:gd name="connsiteY33" fmla="*/ 187100 h 270677"/>
                <a:gd name="connsiteX34" fmla="*/ 67023 w 270669"/>
                <a:gd name="connsiteY34" fmla="*/ 184554 h 270677"/>
                <a:gd name="connsiteX35" fmla="*/ 60536 w 270669"/>
                <a:gd name="connsiteY35" fmla="*/ 164789 h 270677"/>
                <a:gd name="connsiteX36" fmla="*/ 60627 w 270669"/>
                <a:gd name="connsiteY36" fmla="*/ 164577 h 270677"/>
                <a:gd name="connsiteX37" fmla="*/ 60870 w 270669"/>
                <a:gd name="connsiteY37" fmla="*/ 164486 h 270677"/>
                <a:gd name="connsiteX38" fmla="*/ 74965 w 270669"/>
                <a:gd name="connsiteY38" fmla="*/ 166638 h 270677"/>
                <a:gd name="connsiteX39" fmla="*/ 94790 w 270669"/>
                <a:gd name="connsiteY39" fmla="*/ 160181 h 270677"/>
                <a:gd name="connsiteX40" fmla="*/ 104703 w 270669"/>
                <a:gd name="connsiteY40" fmla="*/ 119226 h 270677"/>
                <a:gd name="connsiteX41" fmla="*/ 105643 w 270669"/>
                <a:gd name="connsiteY41" fmla="*/ 92247 h 270677"/>
                <a:gd name="connsiteX42" fmla="*/ 105703 w 270669"/>
                <a:gd name="connsiteY42" fmla="*/ 91883 h 270677"/>
                <a:gd name="connsiteX43" fmla="*/ 105491 w 270669"/>
                <a:gd name="connsiteY43" fmla="*/ 91580 h 270677"/>
                <a:gd name="connsiteX44" fmla="*/ 86212 w 270669"/>
                <a:gd name="connsiteY44" fmla="*/ 65964 h 270677"/>
                <a:gd name="connsiteX45" fmla="*/ 84999 w 270669"/>
                <a:gd name="connsiteY45" fmla="*/ 62266 h 270677"/>
                <a:gd name="connsiteX46" fmla="*/ 86727 w 270669"/>
                <a:gd name="connsiteY46" fmla="*/ 58840 h 270677"/>
                <a:gd name="connsiteX47" fmla="*/ 90001 w 270669"/>
                <a:gd name="connsiteY47" fmla="*/ 57628 h 270677"/>
                <a:gd name="connsiteX48" fmla="*/ 93820 w 270669"/>
                <a:gd name="connsiteY48" fmla="*/ 59386 h 270677"/>
                <a:gd name="connsiteX49" fmla="*/ 96821 w 270669"/>
                <a:gd name="connsiteY49" fmla="*/ 63357 h 270677"/>
                <a:gd name="connsiteX50" fmla="*/ 96943 w 270669"/>
                <a:gd name="connsiteY50" fmla="*/ 63509 h 270677"/>
                <a:gd name="connsiteX51" fmla="*/ 108189 w 270669"/>
                <a:gd name="connsiteY51" fmla="*/ 78302 h 270677"/>
                <a:gd name="connsiteX52" fmla="*/ 109129 w 270669"/>
                <a:gd name="connsiteY52" fmla="*/ 79515 h 270677"/>
                <a:gd name="connsiteX53" fmla="*/ 109674 w 270669"/>
                <a:gd name="connsiteY53" fmla="*/ 78120 h 270677"/>
                <a:gd name="connsiteX54" fmla="*/ 117374 w 270669"/>
                <a:gd name="connsiteY54" fmla="*/ 64085 h 270677"/>
                <a:gd name="connsiteX55" fmla="*/ 117738 w 270669"/>
                <a:gd name="connsiteY55" fmla="*/ 63539 h 270677"/>
                <a:gd name="connsiteX56" fmla="*/ 117344 w 270669"/>
                <a:gd name="connsiteY56" fmla="*/ 63024 h 270677"/>
                <a:gd name="connsiteX57" fmla="*/ 108462 w 270669"/>
                <a:gd name="connsiteY57" fmla="*/ 52808 h 270677"/>
                <a:gd name="connsiteX58" fmla="*/ 108371 w 270669"/>
                <a:gd name="connsiteY58" fmla="*/ 52717 h 270677"/>
                <a:gd name="connsiteX59" fmla="*/ 107280 w 270669"/>
                <a:gd name="connsiteY59" fmla="*/ 49049 h 270677"/>
                <a:gd name="connsiteX60" fmla="*/ 109098 w 270669"/>
                <a:gd name="connsiteY60" fmla="*/ 45653 h 270677"/>
                <a:gd name="connsiteX61" fmla="*/ 112281 w 270669"/>
                <a:gd name="connsiteY61" fmla="*/ 44502 h 270677"/>
                <a:gd name="connsiteX62" fmla="*/ 116192 w 270669"/>
                <a:gd name="connsiteY62" fmla="*/ 46351 h 270677"/>
                <a:gd name="connsiteX63" fmla="*/ 116737 w 270669"/>
                <a:gd name="connsiteY63" fmla="*/ 46957 h 270677"/>
                <a:gd name="connsiteX64" fmla="*/ 123800 w 270669"/>
                <a:gd name="connsiteY64" fmla="*/ 55021 h 270677"/>
                <a:gd name="connsiteX65" fmla="*/ 124407 w 270669"/>
                <a:gd name="connsiteY65" fmla="*/ 55748 h 270677"/>
                <a:gd name="connsiteX66" fmla="*/ 125104 w 270669"/>
                <a:gd name="connsiteY66" fmla="*/ 55081 h 270677"/>
                <a:gd name="connsiteX67" fmla="*/ 137502 w 270669"/>
                <a:gd name="connsiteY67" fmla="*/ 45775 h 270677"/>
                <a:gd name="connsiteX68" fmla="*/ 139958 w 270669"/>
                <a:gd name="connsiteY68" fmla="*/ 45138 h 270677"/>
                <a:gd name="connsiteX69" fmla="*/ 144353 w 270669"/>
                <a:gd name="connsiteY69" fmla="*/ 47715 h 270677"/>
                <a:gd name="connsiteX70" fmla="*/ 142413 w 270669"/>
                <a:gd name="connsiteY70" fmla="*/ 54566 h 270677"/>
                <a:gd name="connsiteX71" fmla="*/ 114676 w 270669"/>
                <a:gd name="connsiteY71" fmla="*/ 118165 h 270677"/>
                <a:gd name="connsiteX72" fmla="*/ 101247 w 270669"/>
                <a:gd name="connsiteY72" fmla="*/ 167820 h 270677"/>
                <a:gd name="connsiteX73" fmla="*/ 75753 w 270669"/>
                <a:gd name="connsiteY73" fmla="*/ 176339 h 270677"/>
                <a:gd name="connsiteX74" fmla="*/ 73722 w 270669"/>
                <a:gd name="connsiteY74" fmla="*/ 176339 h 270677"/>
                <a:gd name="connsiteX75" fmla="*/ 74602 w 270669"/>
                <a:gd name="connsiteY75" fmla="*/ 177673 h 270677"/>
                <a:gd name="connsiteX76" fmla="*/ 87303 w 270669"/>
                <a:gd name="connsiteY76" fmla="*/ 191557 h 270677"/>
                <a:gd name="connsiteX77" fmla="*/ 141807 w 270669"/>
                <a:gd name="connsiteY77" fmla="*/ 212474 h 270677"/>
                <a:gd name="connsiteX78" fmla="*/ 156569 w 270669"/>
                <a:gd name="connsiteY78" fmla="*/ 213322 h 270677"/>
                <a:gd name="connsiteX79" fmla="*/ 178425 w 270669"/>
                <a:gd name="connsiteY79" fmla="*/ 206987 h 270677"/>
                <a:gd name="connsiteX80" fmla="*/ 165724 w 270669"/>
                <a:gd name="connsiteY80" fmla="*/ 181250 h 270677"/>
                <a:gd name="connsiteX81" fmla="*/ 135168 w 270669"/>
                <a:gd name="connsiteY81" fmla="*/ 141659 h 270677"/>
                <a:gd name="connsiteX82" fmla="*/ 125680 w 270669"/>
                <a:gd name="connsiteY82" fmla="*/ 98340 h 270677"/>
                <a:gd name="connsiteX83" fmla="*/ 125680 w 270669"/>
                <a:gd name="connsiteY83" fmla="*/ 98219 h 270677"/>
                <a:gd name="connsiteX84" fmla="*/ 163845 w 270669"/>
                <a:gd name="connsiteY84" fmla="*/ 53384 h 270677"/>
                <a:gd name="connsiteX85" fmla="*/ 164269 w 270669"/>
                <a:gd name="connsiteY85" fmla="*/ 53323 h 270677"/>
                <a:gd name="connsiteX86" fmla="*/ 164481 w 270669"/>
                <a:gd name="connsiteY86" fmla="*/ 52959 h 270677"/>
                <a:gd name="connsiteX87" fmla="*/ 179668 w 270669"/>
                <a:gd name="connsiteY87" fmla="*/ 43228 h 270677"/>
                <a:gd name="connsiteX88" fmla="*/ 179911 w 270669"/>
                <a:gd name="connsiteY88" fmla="*/ 43228 h 270677"/>
                <a:gd name="connsiteX89" fmla="*/ 199584 w 270669"/>
                <a:gd name="connsiteY89" fmla="*/ 60568 h 270677"/>
                <a:gd name="connsiteX90" fmla="*/ 199705 w 270669"/>
                <a:gd name="connsiteY90" fmla="*/ 60962 h 270677"/>
                <a:gd name="connsiteX91" fmla="*/ 202434 w 270669"/>
                <a:gd name="connsiteY91" fmla="*/ 75119 h 270677"/>
                <a:gd name="connsiteX92" fmla="*/ 202434 w 270669"/>
                <a:gd name="connsiteY92" fmla="*/ 75513 h 270677"/>
                <a:gd name="connsiteX93" fmla="*/ 202767 w 270669"/>
                <a:gd name="connsiteY93" fmla="*/ 75756 h 270677"/>
                <a:gd name="connsiteX94" fmla="*/ 237719 w 270669"/>
                <a:gd name="connsiteY94" fmla="*/ 133383 h 270677"/>
                <a:gd name="connsiteX95" fmla="*/ 238295 w 270669"/>
                <a:gd name="connsiteY95" fmla="*/ 135505 h 270677"/>
                <a:gd name="connsiteX96" fmla="*/ 243296 w 270669"/>
                <a:gd name="connsiteY96" fmla="*/ 169215 h 270677"/>
                <a:gd name="connsiteX97" fmla="*/ 230474 w 270669"/>
                <a:gd name="connsiteY97" fmla="*/ 206805 h 270677"/>
                <a:gd name="connsiteX98" fmla="*/ 222016 w 270669"/>
                <a:gd name="connsiteY98" fmla="*/ 193709 h 270677"/>
                <a:gd name="connsiteX99" fmla="*/ 213074 w 270669"/>
                <a:gd name="connsiteY99" fmla="*/ 196468 h 270677"/>
                <a:gd name="connsiteX100" fmla="*/ 186004 w 270669"/>
                <a:gd name="connsiteY100" fmla="*/ 185857 h 270677"/>
                <a:gd name="connsiteX101" fmla="*/ 171514 w 270669"/>
                <a:gd name="connsiteY101" fmla="*/ 172762 h 270677"/>
                <a:gd name="connsiteX102" fmla="*/ 171332 w 270669"/>
                <a:gd name="connsiteY102" fmla="*/ 172580 h 270677"/>
                <a:gd name="connsiteX103" fmla="*/ 169301 w 270669"/>
                <a:gd name="connsiteY103" fmla="*/ 170549 h 270677"/>
                <a:gd name="connsiteX104" fmla="*/ 144020 w 270669"/>
                <a:gd name="connsiteY104" fmla="*/ 136900 h 270677"/>
                <a:gd name="connsiteX105" fmla="*/ 135683 w 270669"/>
                <a:gd name="connsiteY105" fmla="*/ 111496 h 270677"/>
                <a:gd name="connsiteX106" fmla="*/ 135501 w 270669"/>
                <a:gd name="connsiteY106" fmla="*/ 109920 h 270677"/>
                <a:gd name="connsiteX107" fmla="*/ 136926 w 270669"/>
                <a:gd name="connsiteY107" fmla="*/ 110617 h 270677"/>
                <a:gd name="connsiteX108" fmla="*/ 160662 w 270669"/>
                <a:gd name="connsiteY108" fmla="*/ 115649 h 270677"/>
                <a:gd name="connsiteX109" fmla="*/ 180547 w 270669"/>
                <a:gd name="connsiteY109" fmla="*/ 112072 h 270677"/>
                <a:gd name="connsiteX110" fmla="*/ 201282 w 270669"/>
                <a:gd name="connsiteY110" fmla="*/ 89427 h 270677"/>
                <a:gd name="connsiteX111" fmla="*/ 201676 w 270669"/>
                <a:gd name="connsiteY111" fmla="*/ 87972 h 270677"/>
                <a:gd name="connsiteX112" fmla="*/ 202737 w 270669"/>
                <a:gd name="connsiteY112" fmla="*/ 89033 h 270677"/>
                <a:gd name="connsiteX113" fmla="*/ 227897 w 270669"/>
                <a:gd name="connsiteY113" fmla="*/ 135748 h 270677"/>
                <a:gd name="connsiteX114" fmla="*/ 227897 w 270669"/>
                <a:gd name="connsiteY114" fmla="*/ 135839 h 270677"/>
                <a:gd name="connsiteX115" fmla="*/ 227927 w 270669"/>
                <a:gd name="connsiteY115" fmla="*/ 135869 h 270677"/>
                <a:gd name="connsiteX116" fmla="*/ 227927 w 270669"/>
                <a:gd name="connsiteY116" fmla="*/ 135990 h 270677"/>
                <a:gd name="connsiteX117" fmla="*/ 228988 w 270669"/>
                <a:gd name="connsiteY117" fmla="*/ 139810 h 270677"/>
                <a:gd name="connsiteX118" fmla="*/ 221986 w 270669"/>
                <a:gd name="connsiteY118" fmla="*/ 193679 h 270677"/>
                <a:gd name="connsiteX119" fmla="*/ 176819 w 270669"/>
                <a:gd name="connsiteY119" fmla="*/ 102735 h 270677"/>
                <a:gd name="connsiteX120" fmla="*/ 160995 w 270669"/>
                <a:gd name="connsiteY120" fmla="*/ 105524 h 270677"/>
                <a:gd name="connsiteX121" fmla="*/ 136199 w 270669"/>
                <a:gd name="connsiteY121" fmla="*/ 98037 h 270677"/>
                <a:gd name="connsiteX122" fmla="*/ 135926 w 270669"/>
                <a:gd name="connsiteY122" fmla="*/ 97734 h 270677"/>
                <a:gd name="connsiteX123" fmla="*/ 135986 w 270669"/>
                <a:gd name="connsiteY123" fmla="*/ 97339 h 270677"/>
                <a:gd name="connsiteX124" fmla="*/ 167482 w 270669"/>
                <a:gd name="connsiteY124" fmla="*/ 63266 h 270677"/>
                <a:gd name="connsiteX125" fmla="*/ 171211 w 270669"/>
                <a:gd name="connsiteY125" fmla="*/ 63266 h 270677"/>
                <a:gd name="connsiteX126" fmla="*/ 172393 w 270669"/>
                <a:gd name="connsiteY126" fmla="*/ 59871 h 270677"/>
                <a:gd name="connsiteX127" fmla="*/ 179850 w 270669"/>
                <a:gd name="connsiteY127" fmla="*/ 53353 h 270677"/>
                <a:gd name="connsiteX128" fmla="*/ 190066 w 270669"/>
                <a:gd name="connsiteY128" fmla="*/ 64054 h 270677"/>
                <a:gd name="connsiteX129" fmla="*/ 176788 w 270669"/>
                <a:gd name="connsiteY129" fmla="*/ 102766 h 270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270669" h="270677">
                  <a:moveTo>
                    <a:pt x="0" y="0"/>
                  </a:moveTo>
                  <a:lnTo>
                    <a:pt x="0" y="270677"/>
                  </a:lnTo>
                  <a:lnTo>
                    <a:pt x="270669" y="270677"/>
                  </a:lnTo>
                  <a:lnTo>
                    <a:pt x="270669" y="0"/>
                  </a:lnTo>
                  <a:lnTo>
                    <a:pt x="0" y="0"/>
                  </a:lnTo>
                  <a:close/>
                  <a:moveTo>
                    <a:pt x="230504" y="206835"/>
                  </a:moveTo>
                  <a:cubicBezTo>
                    <a:pt x="226897" y="210473"/>
                    <a:pt x="222441" y="213595"/>
                    <a:pt x="217227" y="216111"/>
                  </a:cubicBezTo>
                  <a:cubicBezTo>
                    <a:pt x="216863" y="216323"/>
                    <a:pt x="216529" y="216475"/>
                    <a:pt x="216166" y="216596"/>
                  </a:cubicBezTo>
                  <a:cubicBezTo>
                    <a:pt x="204707" y="221841"/>
                    <a:pt x="189702" y="224508"/>
                    <a:pt x="171514" y="224508"/>
                  </a:cubicBezTo>
                  <a:cubicBezTo>
                    <a:pt x="118708" y="224508"/>
                    <a:pt x="90971" y="209018"/>
                    <a:pt x="76966" y="196043"/>
                  </a:cubicBezTo>
                  <a:lnTo>
                    <a:pt x="76208" y="195346"/>
                  </a:lnTo>
                  <a:lnTo>
                    <a:pt x="75663" y="196195"/>
                  </a:lnTo>
                  <a:cubicBezTo>
                    <a:pt x="71237" y="202864"/>
                    <a:pt x="65962" y="206744"/>
                    <a:pt x="59990" y="207775"/>
                  </a:cubicBezTo>
                  <a:cubicBezTo>
                    <a:pt x="58929" y="207926"/>
                    <a:pt x="57899" y="208017"/>
                    <a:pt x="56929" y="208017"/>
                  </a:cubicBezTo>
                  <a:cubicBezTo>
                    <a:pt x="47532" y="208017"/>
                    <a:pt x="40590" y="200833"/>
                    <a:pt x="40529" y="200772"/>
                  </a:cubicBezTo>
                  <a:lnTo>
                    <a:pt x="39529" y="199741"/>
                  </a:lnTo>
                  <a:cubicBezTo>
                    <a:pt x="39256" y="199469"/>
                    <a:pt x="39104" y="199075"/>
                    <a:pt x="39104" y="198680"/>
                  </a:cubicBezTo>
                  <a:lnTo>
                    <a:pt x="39104" y="161667"/>
                  </a:lnTo>
                  <a:lnTo>
                    <a:pt x="38923" y="161424"/>
                  </a:lnTo>
                  <a:cubicBezTo>
                    <a:pt x="29616" y="149814"/>
                    <a:pt x="25676" y="134838"/>
                    <a:pt x="28101" y="120348"/>
                  </a:cubicBezTo>
                  <a:cubicBezTo>
                    <a:pt x="33375" y="88821"/>
                    <a:pt x="59657" y="65327"/>
                    <a:pt x="60779" y="64357"/>
                  </a:cubicBezTo>
                  <a:cubicBezTo>
                    <a:pt x="61718" y="63539"/>
                    <a:pt x="62901" y="63115"/>
                    <a:pt x="64113" y="63115"/>
                  </a:cubicBezTo>
                  <a:cubicBezTo>
                    <a:pt x="65568" y="63115"/>
                    <a:pt x="66932" y="63721"/>
                    <a:pt x="67872" y="64812"/>
                  </a:cubicBezTo>
                  <a:cubicBezTo>
                    <a:pt x="69691" y="66904"/>
                    <a:pt x="69509" y="70087"/>
                    <a:pt x="67417" y="71936"/>
                  </a:cubicBezTo>
                  <a:cubicBezTo>
                    <a:pt x="66417" y="72845"/>
                    <a:pt x="42590" y="94672"/>
                    <a:pt x="38043" y="122015"/>
                  </a:cubicBezTo>
                  <a:cubicBezTo>
                    <a:pt x="35224" y="138931"/>
                    <a:pt x="43045" y="150905"/>
                    <a:pt x="47956" y="156543"/>
                  </a:cubicBezTo>
                  <a:lnTo>
                    <a:pt x="49199" y="157968"/>
                  </a:lnTo>
                  <a:lnTo>
                    <a:pt x="49199" y="195012"/>
                  </a:lnTo>
                  <a:lnTo>
                    <a:pt x="49563" y="195255"/>
                  </a:lnTo>
                  <a:cubicBezTo>
                    <a:pt x="51290" y="196498"/>
                    <a:pt x="53958" y="197983"/>
                    <a:pt x="56929" y="197983"/>
                  </a:cubicBezTo>
                  <a:cubicBezTo>
                    <a:pt x="57414" y="197983"/>
                    <a:pt x="57929" y="197923"/>
                    <a:pt x="58414" y="197862"/>
                  </a:cubicBezTo>
                  <a:cubicBezTo>
                    <a:pt x="62082" y="197195"/>
                    <a:pt x="65720" y="193830"/>
                    <a:pt x="68903" y="188040"/>
                  </a:cubicBezTo>
                  <a:lnTo>
                    <a:pt x="69175" y="187555"/>
                  </a:lnTo>
                  <a:lnTo>
                    <a:pt x="68842" y="187100"/>
                  </a:lnTo>
                  <a:cubicBezTo>
                    <a:pt x="68205" y="186221"/>
                    <a:pt x="67599" y="185372"/>
                    <a:pt x="67023" y="184554"/>
                  </a:cubicBezTo>
                  <a:cubicBezTo>
                    <a:pt x="63082" y="178764"/>
                    <a:pt x="60839" y="171913"/>
                    <a:pt x="60536" y="164789"/>
                  </a:cubicBezTo>
                  <a:cubicBezTo>
                    <a:pt x="60536" y="164698"/>
                    <a:pt x="60536" y="164637"/>
                    <a:pt x="60627" y="164577"/>
                  </a:cubicBezTo>
                  <a:cubicBezTo>
                    <a:pt x="60688" y="164516"/>
                    <a:pt x="60779" y="164486"/>
                    <a:pt x="60870" y="164486"/>
                  </a:cubicBezTo>
                  <a:cubicBezTo>
                    <a:pt x="63567" y="165304"/>
                    <a:pt x="68842" y="166638"/>
                    <a:pt x="74965" y="166638"/>
                  </a:cubicBezTo>
                  <a:cubicBezTo>
                    <a:pt x="82877" y="166638"/>
                    <a:pt x="89546" y="164456"/>
                    <a:pt x="94790" y="160181"/>
                  </a:cubicBezTo>
                  <a:cubicBezTo>
                    <a:pt x="103369" y="153118"/>
                    <a:pt x="106704" y="139355"/>
                    <a:pt x="104703" y="119226"/>
                  </a:cubicBezTo>
                  <a:cubicBezTo>
                    <a:pt x="103763" y="109708"/>
                    <a:pt x="104066" y="100613"/>
                    <a:pt x="105643" y="92247"/>
                  </a:cubicBezTo>
                  <a:lnTo>
                    <a:pt x="105703" y="91883"/>
                  </a:lnTo>
                  <a:lnTo>
                    <a:pt x="105491" y="91580"/>
                  </a:lnTo>
                  <a:cubicBezTo>
                    <a:pt x="98640" y="81728"/>
                    <a:pt x="86333" y="66085"/>
                    <a:pt x="86212" y="65964"/>
                  </a:cubicBezTo>
                  <a:cubicBezTo>
                    <a:pt x="85333" y="64933"/>
                    <a:pt x="84878" y="63630"/>
                    <a:pt x="84999" y="62266"/>
                  </a:cubicBezTo>
                  <a:cubicBezTo>
                    <a:pt x="85090" y="60932"/>
                    <a:pt x="85727" y="59719"/>
                    <a:pt x="86727" y="58840"/>
                  </a:cubicBezTo>
                  <a:cubicBezTo>
                    <a:pt x="87636" y="58052"/>
                    <a:pt x="88819" y="57628"/>
                    <a:pt x="90001" y="57628"/>
                  </a:cubicBezTo>
                  <a:cubicBezTo>
                    <a:pt x="91486" y="57628"/>
                    <a:pt x="92850" y="58264"/>
                    <a:pt x="93820" y="59386"/>
                  </a:cubicBezTo>
                  <a:cubicBezTo>
                    <a:pt x="93972" y="59568"/>
                    <a:pt x="95245" y="61235"/>
                    <a:pt x="96821" y="63357"/>
                  </a:cubicBezTo>
                  <a:lnTo>
                    <a:pt x="96943" y="63509"/>
                  </a:lnTo>
                  <a:cubicBezTo>
                    <a:pt x="99762" y="67268"/>
                    <a:pt x="104036" y="72906"/>
                    <a:pt x="108189" y="78302"/>
                  </a:cubicBezTo>
                  <a:lnTo>
                    <a:pt x="109129" y="79515"/>
                  </a:lnTo>
                  <a:lnTo>
                    <a:pt x="109674" y="78120"/>
                  </a:lnTo>
                  <a:cubicBezTo>
                    <a:pt x="111705" y="73118"/>
                    <a:pt x="114312" y="68389"/>
                    <a:pt x="117374" y="64085"/>
                  </a:cubicBezTo>
                  <a:lnTo>
                    <a:pt x="117738" y="63539"/>
                  </a:lnTo>
                  <a:lnTo>
                    <a:pt x="117344" y="63024"/>
                  </a:lnTo>
                  <a:cubicBezTo>
                    <a:pt x="114191" y="59113"/>
                    <a:pt x="110068" y="54566"/>
                    <a:pt x="108462" y="52808"/>
                  </a:cubicBezTo>
                  <a:lnTo>
                    <a:pt x="108371" y="52717"/>
                  </a:lnTo>
                  <a:cubicBezTo>
                    <a:pt x="107552" y="51686"/>
                    <a:pt x="107158" y="50383"/>
                    <a:pt x="107280" y="49049"/>
                  </a:cubicBezTo>
                  <a:cubicBezTo>
                    <a:pt x="107401" y="47715"/>
                    <a:pt x="108068" y="46502"/>
                    <a:pt x="109098" y="45653"/>
                  </a:cubicBezTo>
                  <a:cubicBezTo>
                    <a:pt x="110008" y="44926"/>
                    <a:pt x="111129" y="44502"/>
                    <a:pt x="112281" y="44502"/>
                  </a:cubicBezTo>
                  <a:cubicBezTo>
                    <a:pt x="113797" y="44502"/>
                    <a:pt x="115222" y="45199"/>
                    <a:pt x="116192" y="46351"/>
                  </a:cubicBezTo>
                  <a:cubicBezTo>
                    <a:pt x="116252" y="46411"/>
                    <a:pt x="116434" y="46624"/>
                    <a:pt x="116737" y="46957"/>
                  </a:cubicBezTo>
                  <a:cubicBezTo>
                    <a:pt x="117889" y="48200"/>
                    <a:pt x="120981" y="51504"/>
                    <a:pt x="123800" y="55021"/>
                  </a:cubicBezTo>
                  <a:lnTo>
                    <a:pt x="124407" y="55748"/>
                  </a:lnTo>
                  <a:lnTo>
                    <a:pt x="125104" y="55081"/>
                  </a:lnTo>
                  <a:cubicBezTo>
                    <a:pt x="129954" y="50383"/>
                    <a:pt x="134501" y="47442"/>
                    <a:pt x="137502" y="45775"/>
                  </a:cubicBezTo>
                  <a:cubicBezTo>
                    <a:pt x="138260" y="45350"/>
                    <a:pt x="139109" y="45138"/>
                    <a:pt x="139958" y="45138"/>
                  </a:cubicBezTo>
                  <a:cubicBezTo>
                    <a:pt x="141776" y="45138"/>
                    <a:pt x="143474" y="46138"/>
                    <a:pt x="144353" y="47715"/>
                  </a:cubicBezTo>
                  <a:cubicBezTo>
                    <a:pt x="145717" y="50140"/>
                    <a:pt x="144838" y="53202"/>
                    <a:pt x="142413" y="54566"/>
                  </a:cubicBezTo>
                  <a:cubicBezTo>
                    <a:pt x="134835" y="58749"/>
                    <a:pt x="110462" y="75756"/>
                    <a:pt x="114676" y="118165"/>
                  </a:cubicBezTo>
                  <a:cubicBezTo>
                    <a:pt x="117010" y="141538"/>
                    <a:pt x="112493" y="158241"/>
                    <a:pt x="101247" y="167820"/>
                  </a:cubicBezTo>
                  <a:cubicBezTo>
                    <a:pt x="92972" y="174853"/>
                    <a:pt x="82817" y="176339"/>
                    <a:pt x="75753" y="176339"/>
                  </a:cubicBezTo>
                  <a:lnTo>
                    <a:pt x="73722" y="176339"/>
                  </a:lnTo>
                  <a:cubicBezTo>
                    <a:pt x="73722" y="176339"/>
                    <a:pt x="74602" y="177673"/>
                    <a:pt x="74602" y="177673"/>
                  </a:cubicBezTo>
                  <a:cubicBezTo>
                    <a:pt x="77875" y="182735"/>
                    <a:pt x="82150" y="187404"/>
                    <a:pt x="87303" y="191557"/>
                  </a:cubicBezTo>
                  <a:cubicBezTo>
                    <a:pt x="96367" y="198893"/>
                    <a:pt x="113191" y="208442"/>
                    <a:pt x="141807" y="212474"/>
                  </a:cubicBezTo>
                  <a:cubicBezTo>
                    <a:pt x="147263" y="213019"/>
                    <a:pt x="152235" y="213322"/>
                    <a:pt x="156569" y="213322"/>
                  </a:cubicBezTo>
                  <a:cubicBezTo>
                    <a:pt x="173636" y="213322"/>
                    <a:pt x="177516" y="208896"/>
                    <a:pt x="178425" y="206987"/>
                  </a:cubicBezTo>
                  <a:cubicBezTo>
                    <a:pt x="181154" y="201106"/>
                    <a:pt x="173302" y="189435"/>
                    <a:pt x="165724" y="181250"/>
                  </a:cubicBezTo>
                  <a:cubicBezTo>
                    <a:pt x="152750" y="168578"/>
                    <a:pt x="142474" y="155270"/>
                    <a:pt x="135168" y="141659"/>
                  </a:cubicBezTo>
                  <a:cubicBezTo>
                    <a:pt x="127256" y="126926"/>
                    <a:pt x="124073" y="112345"/>
                    <a:pt x="125680" y="98340"/>
                  </a:cubicBezTo>
                  <a:lnTo>
                    <a:pt x="125680" y="98219"/>
                  </a:lnTo>
                  <a:cubicBezTo>
                    <a:pt x="129166" y="68783"/>
                    <a:pt x="150416" y="55293"/>
                    <a:pt x="163845" y="53384"/>
                  </a:cubicBezTo>
                  <a:lnTo>
                    <a:pt x="164269" y="53323"/>
                  </a:lnTo>
                  <a:lnTo>
                    <a:pt x="164481" y="52959"/>
                  </a:lnTo>
                  <a:cubicBezTo>
                    <a:pt x="167816" y="46957"/>
                    <a:pt x="173484" y="43350"/>
                    <a:pt x="179668" y="43228"/>
                  </a:cubicBezTo>
                  <a:lnTo>
                    <a:pt x="179911" y="43228"/>
                  </a:lnTo>
                  <a:cubicBezTo>
                    <a:pt x="183821" y="43228"/>
                    <a:pt x="193612" y="44926"/>
                    <a:pt x="199584" y="60568"/>
                  </a:cubicBezTo>
                  <a:lnTo>
                    <a:pt x="199705" y="60962"/>
                  </a:lnTo>
                  <a:cubicBezTo>
                    <a:pt x="201191" y="65934"/>
                    <a:pt x="202100" y="70723"/>
                    <a:pt x="202434" y="75119"/>
                  </a:cubicBezTo>
                  <a:lnTo>
                    <a:pt x="202434" y="75513"/>
                  </a:lnTo>
                  <a:cubicBezTo>
                    <a:pt x="202434" y="75513"/>
                    <a:pt x="202767" y="75756"/>
                    <a:pt x="202767" y="75756"/>
                  </a:cubicBezTo>
                  <a:cubicBezTo>
                    <a:pt x="223350" y="91246"/>
                    <a:pt x="233505" y="118499"/>
                    <a:pt x="237719" y="133383"/>
                  </a:cubicBezTo>
                  <a:cubicBezTo>
                    <a:pt x="237870" y="133899"/>
                    <a:pt x="238113" y="134656"/>
                    <a:pt x="238295" y="135505"/>
                  </a:cubicBezTo>
                  <a:cubicBezTo>
                    <a:pt x="241447" y="147298"/>
                    <a:pt x="243236" y="159241"/>
                    <a:pt x="243296" y="169215"/>
                  </a:cubicBezTo>
                  <a:cubicBezTo>
                    <a:pt x="243296" y="177218"/>
                    <a:pt x="243357" y="193921"/>
                    <a:pt x="230474" y="206805"/>
                  </a:cubicBezTo>
                  <a:close/>
                  <a:moveTo>
                    <a:pt x="222016" y="193709"/>
                  </a:moveTo>
                  <a:cubicBezTo>
                    <a:pt x="219621" y="195528"/>
                    <a:pt x="216620" y="196468"/>
                    <a:pt x="213074" y="196468"/>
                  </a:cubicBezTo>
                  <a:cubicBezTo>
                    <a:pt x="206102" y="196468"/>
                    <a:pt x="197008" y="192890"/>
                    <a:pt x="186004" y="185857"/>
                  </a:cubicBezTo>
                  <a:cubicBezTo>
                    <a:pt x="180820" y="181583"/>
                    <a:pt x="175940" y="177157"/>
                    <a:pt x="171514" y="172762"/>
                  </a:cubicBezTo>
                  <a:lnTo>
                    <a:pt x="171332" y="172580"/>
                  </a:lnTo>
                  <a:cubicBezTo>
                    <a:pt x="170574" y="171822"/>
                    <a:pt x="169907" y="171155"/>
                    <a:pt x="169301" y="170549"/>
                  </a:cubicBezTo>
                  <a:cubicBezTo>
                    <a:pt x="158600" y="159575"/>
                    <a:pt x="150082" y="148268"/>
                    <a:pt x="144020" y="136900"/>
                  </a:cubicBezTo>
                  <a:cubicBezTo>
                    <a:pt x="139382" y="128260"/>
                    <a:pt x="136562" y="119712"/>
                    <a:pt x="135683" y="111496"/>
                  </a:cubicBezTo>
                  <a:lnTo>
                    <a:pt x="135501" y="109920"/>
                  </a:lnTo>
                  <a:lnTo>
                    <a:pt x="136926" y="110617"/>
                  </a:lnTo>
                  <a:cubicBezTo>
                    <a:pt x="143535" y="113861"/>
                    <a:pt x="151962" y="115649"/>
                    <a:pt x="160662" y="115649"/>
                  </a:cubicBezTo>
                  <a:cubicBezTo>
                    <a:pt x="167816" y="115649"/>
                    <a:pt x="174697" y="114406"/>
                    <a:pt x="180547" y="112072"/>
                  </a:cubicBezTo>
                  <a:cubicBezTo>
                    <a:pt x="186701" y="109617"/>
                    <a:pt x="197584" y="103402"/>
                    <a:pt x="201282" y="89427"/>
                  </a:cubicBezTo>
                  <a:lnTo>
                    <a:pt x="201676" y="87972"/>
                  </a:lnTo>
                  <a:lnTo>
                    <a:pt x="202737" y="89033"/>
                  </a:lnTo>
                  <a:cubicBezTo>
                    <a:pt x="213407" y="99643"/>
                    <a:pt x="222350" y="116225"/>
                    <a:pt x="227897" y="135748"/>
                  </a:cubicBezTo>
                  <a:lnTo>
                    <a:pt x="227897" y="135839"/>
                  </a:lnTo>
                  <a:cubicBezTo>
                    <a:pt x="227897" y="135839"/>
                    <a:pt x="227927" y="135869"/>
                    <a:pt x="227927" y="135869"/>
                  </a:cubicBezTo>
                  <a:lnTo>
                    <a:pt x="227927" y="135990"/>
                  </a:lnTo>
                  <a:cubicBezTo>
                    <a:pt x="228321" y="137264"/>
                    <a:pt x="228685" y="138537"/>
                    <a:pt x="228988" y="139810"/>
                  </a:cubicBezTo>
                  <a:cubicBezTo>
                    <a:pt x="231898" y="152754"/>
                    <a:pt x="234202" y="184281"/>
                    <a:pt x="221986" y="193679"/>
                  </a:cubicBezTo>
                  <a:close/>
                  <a:moveTo>
                    <a:pt x="176819" y="102735"/>
                  </a:moveTo>
                  <a:cubicBezTo>
                    <a:pt x="172241" y="104554"/>
                    <a:pt x="166785" y="105524"/>
                    <a:pt x="160995" y="105524"/>
                  </a:cubicBezTo>
                  <a:cubicBezTo>
                    <a:pt x="150476" y="105524"/>
                    <a:pt x="140048" y="102372"/>
                    <a:pt x="136199" y="98037"/>
                  </a:cubicBezTo>
                  <a:lnTo>
                    <a:pt x="135926" y="97734"/>
                  </a:lnTo>
                  <a:lnTo>
                    <a:pt x="135986" y="97339"/>
                  </a:lnTo>
                  <a:cubicBezTo>
                    <a:pt x="139927" y="71845"/>
                    <a:pt x="159267" y="63266"/>
                    <a:pt x="167482" y="63266"/>
                  </a:cubicBezTo>
                  <a:lnTo>
                    <a:pt x="171211" y="63266"/>
                  </a:lnTo>
                  <a:cubicBezTo>
                    <a:pt x="171211" y="63266"/>
                    <a:pt x="172393" y="59871"/>
                    <a:pt x="172393" y="59871"/>
                  </a:cubicBezTo>
                  <a:cubicBezTo>
                    <a:pt x="173757" y="56021"/>
                    <a:pt x="176728" y="53414"/>
                    <a:pt x="179850" y="53353"/>
                  </a:cubicBezTo>
                  <a:cubicBezTo>
                    <a:pt x="183639" y="53353"/>
                    <a:pt x="187489" y="57355"/>
                    <a:pt x="190066" y="64054"/>
                  </a:cubicBezTo>
                  <a:cubicBezTo>
                    <a:pt x="195795" y="83607"/>
                    <a:pt x="191218" y="97006"/>
                    <a:pt x="176788" y="102766"/>
                  </a:cubicBez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12" name="Foliennummernplatzhalter 2">
            <a:extLst>
              <a:ext uri="{FF2B5EF4-FFF2-40B4-BE49-F238E27FC236}">
                <a16:creationId xmlns:a16="http://schemas.microsoft.com/office/drawing/2014/main" id="{9FC21A2C-CC1E-A12D-C587-A1DAC09A7A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B223D75B-C77A-2A87-17F2-0231B2F30BE5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3250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12">
            <a:extLst>
              <a:ext uri="{FF2B5EF4-FFF2-40B4-BE49-F238E27FC236}">
                <a16:creationId xmlns:a16="http://schemas.microsoft.com/office/drawing/2014/main" id="{19A6897A-F0DF-D861-16D7-B5BE719616F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9976" y="2011362"/>
            <a:ext cx="4249738" cy="4432301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marL="457200" indent="0">
              <a:spcAft>
                <a:spcPts val="0"/>
              </a:spcAft>
              <a:buNone/>
              <a:defRPr sz="1600"/>
            </a:lvl2pPr>
            <a:lvl3pPr marL="914400" indent="0">
              <a:spcAft>
                <a:spcPts val="0"/>
              </a:spcAft>
              <a:buNone/>
              <a:defRPr sz="1600"/>
            </a:lvl3pPr>
            <a:lvl4pPr marL="1371600" indent="0">
              <a:spcAft>
                <a:spcPts val="0"/>
              </a:spcAft>
              <a:buNone/>
              <a:defRPr sz="1600"/>
            </a:lvl4pPr>
            <a:lvl5pPr marL="1828800" indent="0">
              <a:spcAft>
                <a:spcPts val="0"/>
              </a:spcAft>
              <a:buNone/>
              <a:defRPr sz="1600"/>
            </a:lvl5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BFBB9372-3C9D-C262-2E24-2FA2DE7F884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631494" y="2011361"/>
            <a:ext cx="6353088" cy="394932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9" name="Titel 6">
            <a:extLst>
              <a:ext uri="{FF2B5EF4-FFF2-40B4-BE49-F238E27FC236}">
                <a16:creationId xmlns:a16="http://schemas.microsoft.com/office/drawing/2014/main" id="{AB2CF5CE-77B8-FDCE-4FFD-BCF5CBF55D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56EBDF59-575F-26FE-814C-B8127DB6129C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3DC4F482-5B29-B389-421B-6A429DF3323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85340EC-3A19-981D-BFC0-80AE7881F97C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DAB159B-F078-EB98-0348-B7F85F8CF582}"/>
              </a:ext>
            </a:extLst>
          </p:cNvPr>
          <p:cNvSpPr>
            <a:spLocks noGrp="1"/>
          </p:cNvSpPr>
          <p:nvPr>
            <p:ph type="sldNum" sz="quarter" idx="29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32324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2692AC-6424-1D20-3825-F2E7D1FEA04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69975" y="2541589"/>
            <a:ext cx="4249738" cy="390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5" name="Titel 6">
            <a:extLst>
              <a:ext uri="{FF2B5EF4-FFF2-40B4-BE49-F238E27FC236}">
                <a16:creationId xmlns:a16="http://schemas.microsoft.com/office/drawing/2014/main" id="{35332F4C-48FD-BF73-FD49-D9C4CE3430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499952"/>
            <a:ext cx="4249737" cy="1511411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>
              <a:lnSpc>
                <a:spcPts val="2800"/>
              </a:lnSpc>
              <a:defRPr sz="2000" b="0"/>
            </a:lvl1pPr>
          </a:lstStyle>
          <a:p>
            <a:r>
              <a:rPr lang="de-DE" dirty="0"/>
              <a:t>Headline Weiß, Arial Regular 20pt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6784B03A-0CE9-6552-B61F-BCA8BEF20DD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31495" y="0"/>
            <a:ext cx="7166929" cy="5960684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E77C58FA-D4C4-F55C-0BFC-DD596606CBC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7CFFDEDC-3828-4A7D-EDDA-AA795E9368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8A9A00B-0637-2FE3-9958-DEC23C2731A6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AF089CF-9849-2FC8-B963-635C795AF555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38518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Full-Bild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2">
            <a:extLst>
              <a:ext uri="{FF2B5EF4-FFF2-40B4-BE49-F238E27FC236}">
                <a16:creationId xmlns:a16="http://schemas.microsoft.com/office/drawing/2014/main" id="{8B9698A4-657C-31D8-35E9-2EBC944C37C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798425" cy="644366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 algn="ctr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2DD57446-7E6D-0F0D-21EA-94468EED1CA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154216" y="576485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17585873-DEDA-19F8-4BFA-4B07A2EF1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4216" y="606648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D3A79E6-4D3A-54EC-63B0-7363FC0C1668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EC4F0C1-543C-D2DB-50B3-5121C0EE6BC0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234301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>
            <a:extLst>
              <a:ext uri="{FF2B5EF4-FFF2-40B4-BE49-F238E27FC236}">
                <a16:creationId xmlns:a16="http://schemas.microsoft.com/office/drawing/2014/main" id="{DF3E2F23-EAEF-3562-0EB3-66BE7DF3AA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76225" y="236538"/>
            <a:ext cx="6122987" cy="520729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A4B6CCBC-FD8E-1EDF-4CB2-A67BEEAB91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15112" y="2923836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2445C816-0C95-6BEA-8040-1843317DA73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615113" y="236538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E837ED7B-1394-41ED-6954-DA4A9FCEFDE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76226" y="5640389"/>
            <a:ext cx="2919412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382205BA-AFDF-C618-C62C-97EE048D387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429930" y="5640389"/>
            <a:ext cx="1655491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79C6399F-F566-9A42-D91F-10C2538E69C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319713" y="5640389"/>
            <a:ext cx="5327648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7AB772E6-3BD3-4F9A-89B2-B2CCF8CA58B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852989" y="2923837"/>
            <a:ext cx="1669210" cy="4002170"/>
          </a:xfrm>
          <a:solidFill>
            <a:schemeClr val="bg1">
              <a:alpha val="70000"/>
            </a:schemeClr>
          </a:solidFill>
        </p:spPr>
        <p:txBody>
          <a:bodyPr wrap="none" anchor="b" anchorCtr="0">
            <a:no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Bildquellen: </a:t>
            </a:r>
          </a:p>
        </p:txBody>
      </p:sp>
    </p:spTree>
    <p:extLst>
      <p:ext uri="{BB962C8B-B14F-4D97-AF65-F5344CB8AC3E}">
        <p14:creationId xmlns:p14="http://schemas.microsoft.com/office/powerpoint/2010/main" val="1898091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pitel Start DGK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1F3C53A1-3E68-8273-AFDE-0DB05C55530C}"/>
              </a:ext>
            </a:extLst>
          </p:cNvPr>
          <p:cNvSpPr>
            <a:spLocks/>
          </p:cNvSpPr>
          <p:nvPr userDrawn="1"/>
        </p:nvSpPr>
        <p:spPr>
          <a:xfrm flipH="1">
            <a:off x="11186406" y="3599324"/>
            <a:ext cx="1612018" cy="2078037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9" name="Titel 12">
            <a:extLst>
              <a:ext uri="{FF2B5EF4-FFF2-40B4-BE49-F238E27FC236}">
                <a16:creationId xmlns:a16="http://schemas.microsoft.com/office/drawing/2014/main" id="{9A5D6B23-169E-96EA-5369-BE71F06D97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599212"/>
            <a:ext cx="9577387" cy="1258174"/>
          </a:xfrm>
        </p:spPr>
        <p:txBody>
          <a:bodyPr anchor="b"/>
          <a:lstStyle>
            <a:lvl1pPr>
              <a:defRPr sz="2000" b="0"/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20" name="Textplatzhalter 14">
            <a:extLst>
              <a:ext uri="{FF2B5EF4-FFF2-40B4-BE49-F238E27FC236}">
                <a16:creationId xmlns:a16="http://schemas.microsoft.com/office/drawing/2014/main" id="{141F378C-B7C3-6AB3-5BE8-69CAF8E69FC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9577388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grpSp>
        <p:nvGrpSpPr>
          <p:cNvPr id="8" name="Grafik 1">
            <a:extLst>
              <a:ext uri="{FF2B5EF4-FFF2-40B4-BE49-F238E27FC236}">
                <a16:creationId xmlns:a16="http://schemas.microsoft.com/office/drawing/2014/main" id="{78D4DC37-C968-C9F5-6E68-BE48C3B9C5C7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069975" y="989264"/>
            <a:ext cx="3243806" cy="1018953"/>
            <a:chOff x="11359257" y="500063"/>
            <a:chExt cx="861692" cy="270677"/>
          </a:xfrm>
        </p:grpSpPr>
        <p:sp>
          <p:nvSpPr>
            <p:cNvPr id="12" name="Freihandform: Form 11">
              <a:extLst>
                <a:ext uri="{FF2B5EF4-FFF2-40B4-BE49-F238E27FC236}">
                  <a16:creationId xmlns:a16="http://schemas.microsoft.com/office/drawing/2014/main" id="{149E706F-A8E9-643F-3833-05941D26F6E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2182269" y="678250"/>
              <a:ext cx="38680" cy="38650"/>
            </a:xfrm>
            <a:custGeom>
              <a:avLst/>
              <a:gdLst>
                <a:gd name="connsiteX0" fmla="*/ 0 w 38680"/>
                <a:gd name="connsiteY0" fmla="*/ 0 h 38650"/>
                <a:gd name="connsiteX1" fmla="*/ 38680 w 38680"/>
                <a:gd name="connsiteY1" fmla="*/ 0 h 38650"/>
                <a:gd name="connsiteX2" fmla="*/ 38680 w 38680"/>
                <a:gd name="connsiteY2" fmla="*/ 38651 h 38650"/>
                <a:gd name="connsiteX3" fmla="*/ 0 w 38680"/>
                <a:gd name="connsiteY3" fmla="*/ 38651 h 3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80" h="38650">
                  <a:moveTo>
                    <a:pt x="0" y="0"/>
                  </a:moveTo>
                  <a:lnTo>
                    <a:pt x="38680" y="0"/>
                  </a:lnTo>
                  <a:lnTo>
                    <a:pt x="38680" y="38651"/>
                  </a:lnTo>
                  <a:lnTo>
                    <a:pt x="0" y="38651"/>
                  </a:ln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grpSp>
          <p:nvGrpSpPr>
            <p:cNvPr id="13" name="Grafik 1">
              <a:extLst>
                <a:ext uri="{FF2B5EF4-FFF2-40B4-BE49-F238E27FC236}">
                  <a16:creationId xmlns:a16="http://schemas.microsoft.com/office/drawing/2014/main" id="{18EE7473-01A7-F249-741D-7012A3A51FDE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1682884" y="533408"/>
              <a:ext cx="468525" cy="185978"/>
              <a:chOff x="11682884" y="533408"/>
              <a:chExt cx="468525" cy="185978"/>
            </a:xfrm>
            <a:solidFill>
              <a:srgbClr val="1D1D1B"/>
            </a:solidFill>
          </p:grpSpPr>
          <p:sp>
            <p:nvSpPr>
              <p:cNvPr id="15" name="Freihandform: Form 14">
                <a:extLst>
                  <a:ext uri="{FF2B5EF4-FFF2-40B4-BE49-F238E27FC236}">
                    <a16:creationId xmlns:a16="http://schemas.microsoft.com/office/drawing/2014/main" id="{F67B6E78-0913-0654-DA07-B008F7F03F5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682884" y="535864"/>
                <a:ext cx="136986" cy="181067"/>
              </a:xfrm>
              <a:custGeom>
                <a:avLst/>
                <a:gdLst>
                  <a:gd name="connsiteX0" fmla="*/ 0 w 136986"/>
                  <a:gd name="connsiteY0" fmla="*/ 181037 h 181067"/>
                  <a:gd name="connsiteX1" fmla="*/ 0 w 136986"/>
                  <a:gd name="connsiteY1" fmla="*/ 0 h 181067"/>
                  <a:gd name="connsiteX2" fmla="*/ 55140 w 136986"/>
                  <a:gd name="connsiteY2" fmla="*/ 0 h 181067"/>
                  <a:gd name="connsiteX3" fmla="*/ 97428 w 136986"/>
                  <a:gd name="connsiteY3" fmla="*/ 10762 h 181067"/>
                  <a:gd name="connsiteX4" fmla="*/ 126529 w 136986"/>
                  <a:gd name="connsiteY4" fmla="*/ 41349 h 181067"/>
                  <a:gd name="connsiteX5" fmla="*/ 136987 w 136986"/>
                  <a:gd name="connsiteY5" fmla="*/ 86426 h 181067"/>
                  <a:gd name="connsiteX6" fmla="*/ 136987 w 136986"/>
                  <a:gd name="connsiteY6" fmla="*/ 94763 h 181067"/>
                  <a:gd name="connsiteX7" fmla="*/ 126711 w 136986"/>
                  <a:gd name="connsiteY7" fmla="*/ 139658 h 181067"/>
                  <a:gd name="connsiteX8" fmla="*/ 97731 w 136986"/>
                  <a:gd name="connsiteY8" fmla="*/ 170124 h 181067"/>
                  <a:gd name="connsiteX9" fmla="*/ 55504 w 136986"/>
                  <a:gd name="connsiteY9" fmla="*/ 181068 h 181067"/>
                  <a:gd name="connsiteX10" fmla="*/ 0 w 136986"/>
                  <a:gd name="connsiteY10" fmla="*/ 181068 h 181067"/>
                  <a:gd name="connsiteX11" fmla="*/ 36922 w 136986"/>
                  <a:gd name="connsiteY11" fmla="*/ 30223 h 181067"/>
                  <a:gd name="connsiteX12" fmla="*/ 36922 w 136986"/>
                  <a:gd name="connsiteY12" fmla="*/ 151087 h 181067"/>
                  <a:gd name="connsiteX13" fmla="*/ 54777 w 136986"/>
                  <a:gd name="connsiteY13" fmla="*/ 151087 h 181067"/>
                  <a:gd name="connsiteX14" fmla="*/ 87879 w 136986"/>
                  <a:gd name="connsiteY14" fmla="*/ 136778 h 181067"/>
                  <a:gd name="connsiteX15" fmla="*/ 99580 w 136986"/>
                  <a:gd name="connsiteY15" fmla="*/ 95884 h 181067"/>
                  <a:gd name="connsiteX16" fmla="*/ 99580 w 136986"/>
                  <a:gd name="connsiteY16" fmla="*/ 86305 h 181067"/>
                  <a:gd name="connsiteX17" fmla="*/ 88243 w 136986"/>
                  <a:gd name="connsiteY17" fmla="*/ 44471 h 181067"/>
                  <a:gd name="connsiteX18" fmla="*/ 55140 w 136986"/>
                  <a:gd name="connsiteY18" fmla="*/ 30223 h 181067"/>
                  <a:gd name="connsiteX19" fmla="*/ 36922 w 136986"/>
                  <a:gd name="connsiteY19" fmla="*/ 30223 h 181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36986" h="181067">
                    <a:moveTo>
                      <a:pt x="0" y="181037"/>
                    </a:moveTo>
                    <a:lnTo>
                      <a:pt x="0" y="0"/>
                    </a:lnTo>
                    <a:lnTo>
                      <a:pt x="55140" y="0"/>
                    </a:lnTo>
                    <a:cubicBezTo>
                      <a:pt x="70903" y="0"/>
                      <a:pt x="84999" y="3577"/>
                      <a:pt x="97428" y="10762"/>
                    </a:cubicBezTo>
                    <a:cubicBezTo>
                      <a:pt x="109856" y="17946"/>
                      <a:pt x="119557" y="28132"/>
                      <a:pt x="126529" y="41349"/>
                    </a:cubicBezTo>
                    <a:cubicBezTo>
                      <a:pt x="133501" y="54566"/>
                      <a:pt x="136987" y="69602"/>
                      <a:pt x="136987" y="86426"/>
                    </a:cubicBezTo>
                    <a:lnTo>
                      <a:pt x="136987" y="94763"/>
                    </a:lnTo>
                    <a:cubicBezTo>
                      <a:pt x="136987" y="111587"/>
                      <a:pt x="133561" y="126563"/>
                      <a:pt x="126711" y="139658"/>
                    </a:cubicBezTo>
                    <a:cubicBezTo>
                      <a:pt x="119860" y="152754"/>
                      <a:pt x="110190" y="162910"/>
                      <a:pt x="97731" y="170124"/>
                    </a:cubicBezTo>
                    <a:cubicBezTo>
                      <a:pt x="85242" y="177339"/>
                      <a:pt x="71176" y="180977"/>
                      <a:pt x="55504" y="181068"/>
                    </a:cubicBezTo>
                    <a:lnTo>
                      <a:pt x="0" y="181068"/>
                    </a:lnTo>
                    <a:close/>
                    <a:moveTo>
                      <a:pt x="36922" y="30223"/>
                    </a:moveTo>
                    <a:lnTo>
                      <a:pt x="36922" y="151087"/>
                    </a:lnTo>
                    <a:lnTo>
                      <a:pt x="54777" y="151087"/>
                    </a:lnTo>
                    <a:cubicBezTo>
                      <a:pt x="69206" y="151087"/>
                      <a:pt x="80270" y="146328"/>
                      <a:pt x="87879" y="136778"/>
                    </a:cubicBezTo>
                    <a:cubicBezTo>
                      <a:pt x="95518" y="127260"/>
                      <a:pt x="99398" y="113618"/>
                      <a:pt x="99580" y="95884"/>
                    </a:cubicBezTo>
                    <a:lnTo>
                      <a:pt x="99580" y="86305"/>
                    </a:lnTo>
                    <a:cubicBezTo>
                      <a:pt x="99580" y="67904"/>
                      <a:pt x="95791" y="53960"/>
                      <a:pt x="88243" y="44471"/>
                    </a:cubicBezTo>
                    <a:cubicBezTo>
                      <a:pt x="80695" y="34983"/>
                      <a:pt x="69660" y="30223"/>
                      <a:pt x="55140" y="30223"/>
                    </a:cubicBezTo>
                    <a:lnTo>
                      <a:pt x="36922" y="30223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" name="Freihandform: Form 15">
                <a:extLst>
                  <a:ext uri="{FF2B5EF4-FFF2-40B4-BE49-F238E27FC236}">
                    <a16:creationId xmlns:a16="http://schemas.microsoft.com/office/drawing/2014/main" id="{A80D0FBD-FD7C-BE22-539C-6CF8F2DF08B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835724" y="533408"/>
                <a:ext cx="146232" cy="185978"/>
              </a:xfrm>
              <a:custGeom>
                <a:avLst/>
                <a:gdLst>
                  <a:gd name="connsiteX0" fmla="*/ 146232 w 146232"/>
                  <a:gd name="connsiteY0" fmla="*/ 160636 h 185978"/>
                  <a:gd name="connsiteX1" fmla="*/ 118041 w 146232"/>
                  <a:gd name="connsiteY1" fmla="*/ 179340 h 185978"/>
                  <a:gd name="connsiteX2" fmla="*/ 77663 w 146232"/>
                  <a:gd name="connsiteY2" fmla="*/ 185979 h 185978"/>
                  <a:gd name="connsiteX3" fmla="*/ 36861 w 146232"/>
                  <a:gd name="connsiteY3" fmla="*/ 175732 h 185978"/>
                  <a:gd name="connsiteX4" fmla="*/ 9791 w 146232"/>
                  <a:gd name="connsiteY4" fmla="*/ 145964 h 185978"/>
                  <a:gd name="connsiteX5" fmla="*/ 0 w 146232"/>
                  <a:gd name="connsiteY5" fmla="*/ 100098 h 185978"/>
                  <a:gd name="connsiteX6" fmla="*/ 0 w 146232"/>
                  <a:gd name="connsiteY6" fmla="*/ 87790 h 185978"/>
                  <a:gd name="connsiteX7" fmla="*/ 9033 w 146232"/>
                  <a:gd name="connsiteY7" fmla="*/ 40864 h 185978"/>
                  <a:gd name="connsiteX8" fmla="*/ 35133 w 146232"/>
                  <a:gd name="connsiteY8" fmla="*/ 10519 h 185978"/>
                  <a:gd name="connsiteX9" fmla="*/ 75087 w 146232"/>
                  <a:gd name="connsiteY9" fmla="*/ 0 h 185978"/>
                  <a:gd name="connsiteX10" fmla="*/ 124922 w 146232"/>
                  <a:gd name="connsiteY10" fmla="*/ 15369 h 185978"/>
                  <a:gd name="connsiteX11" fmla="*/ 146232 w 146232"/>
                  <a:gd name="connsiteY11" fmla="*/ 60083 h 185978"/>
                  <a:gd name="connsiteX12" fmla="*/ 110281 w 146232"/>
                  <a:gd name="connsiteY12" fmla="*/ 60083 h 185978"/>
                  <a:gd name="connsiteX13" fmla="*/ 99398 w 146232"/>
                  <a:gd name="connsiteY13" fmla="*/ 37317 h 185978"/>
                  <a:gd name="connsiteX14" fmla="*/ 76208 w 146232"/>
                  <a:gd name="connsiteY14" fmla="*/ 30102 h 185978"/>
                  <a:gd name="connsiteX15" fmla="*/ 47532 w 146232"/>
                  <a:gd name="connsiteY15" fmla="*/ 44411 h 185978"/>
                  <a:gd name="connsiteX16" fmla="*/ 37558 w 146232"/>
                  <a:gd name="connsiteY16" fmla="*/ 86942 h 185978"/>
                  <a:gd name="connsiteX17" fmla="*/ 37558 w 146232"/>
                  <a:gd name="connsiteY17" fmla="*/ 98491 h 185978"/>
                  <a:gd name="connsiteX18" fmla="*/ 48259 w 146232"/>
                  <a:gd name="connsiteY18" fmla="*/ 141508 h 185978"/>
                  <a:gd name="connsiteX19" fmla="*/ 79634 w 146232"/>
                  <a:gd name="connsiteY19" fmla="*/ 156058 h 185978"/>
                  <a:gd name="connsiteX20" fmla="*/ 109311 w 146232"/>
                  <a:gd name="connsiteY20" fmla="*/ 147116 h 185978"/>
                  <a:gd name="connsiteX21" fmla="*/ 109311 w 146232"/>
                  <a:gd name="connsiteY21" fmla="*/ 115922 h 185978"/>
                  <a:gd name="connsiteX22" fmla="*/ 75693 w 146232"/>
                  <a:gd name="connsiteY22" fmla="*/ 115922 h 185978"/>
                  <a:gd name="connsiteX23" fmla="*/ 75693 w 146232"/>
                  <a:gd name="connsiteY23" fmla="*/ 88457 h 185978"/>
                  <a:gd name="connsiteX24" fmla="*/ 146232 w 146232"/>
                  <a:gd name="connsiteY24" fmla="*/ 88457 h 185978"/>
                  <a:gd name="connsiteX25" fmla="*/ 146232 w 146232"/>
                  <a:gd name="connsiteY25" fmla="*/ 160697 h 185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46232" h="185978">
                    <a:moveTo>
                      <a:pt x="146232" y="160636"/>
                    </a:moveTo>
                    <a:cubicBezTo>
                      <a:pt x="139594" y="168669"/>
                      <a:pt x="130197" y="174914"/>
                      <a:pt x="118041" y="179340"/>
                    </a:cubicBezTo>
                    <a:cubicBezTo>
                      <a:pt x="105885" y="183766"/>
                      <a:pt x="92426" y="185979"/>
                      <a:pt x="77663" y="185979"/>
                    </a:cubicBezTo>
                    <a:cubicBezTo>
                      <a:pt x="62143" y="185979"/>
                      <a:pt x="48562" y="182553"/>
                      <a:pt x="36861" y="175732"/>
                    </a:cubicBezTo>
                    <a:cubicBezTo>
                      <a:pt x="25160" y="168912"/>
                      <a:pt x="16127" y="158969"/>
                      <a:pt x="9791" y="145964"/>
                    </a:cubicBezTo>
                    <a:cubicBezTo>
                      <a:pt x="3425" y="132959"/>
                      <a:pt x="182" y="117650"/>
                      <a:pt x="0" y="100098"/>
                    </a:cubicBezTo>
                    <a:lnTo>
                      <a:pt x="0" y="87790"/>
                    </a:lnTo>
                    <a:cubicBezTo>
                      <a:pt x="0" y="69723"/>
                      <a:pt x="3001" y="54081"/>
                      <a:pt x="9033" y="40864"/>
                    </a:cubicBezTo>
                    <a:cubicBezTo>
                      <a:pt x="15066" y="27647"/>
                      <a:pt x="23766" y="17522"/>
                      <a:pt x="35133" y="10519"/>
                    </a:cubicBezTo>
                    <a:cubicBezTo>
                      <a:pt x="46501" y="3516"/>
                      <a:pt x="59809" y="0"/>
                      <a:pt x="75087" y="0"/>
                    </a:cubicBezTo>
                    <a:cubicBezTo>
                      <a:pt x="96336" y="0"/>
                      <a:pt x="112948" y="5123"/>
                      <a:pt x="124922" y="15369"/>
                    </a:cubicBezTo>
                    <a:cubicBezTo>
                      <a:pt x="136896" y="25616"/>
                      <a:pt x="143989" y="40500"/>
                      <a:pt x="146232" y="60083"/>
                    </a:cubicBezTo>
                    <a:lnTo>
                      <a:pt x="110281" y="60083"/>
                    </a:lnTo>
                    <a:cubicBezTo>
                      <a:pt x="108644" y="49716"/>
                      <a:pt x="105006" y="42137"/>
                      <a:pt x="99398" y="37317"/>
                    </a:cubicBezTo>
                    <a:cubicBezTo>
                      <a:pt x="93790" y="32497"/>
                      <a:pt x="86030" y="30102"/>
                      <a:pt x="76208" y="30102"/>
                    </a:cubicBezTo>
                    <a:cubicBezTo>
                      <a:pt x="63658" y="30102"/>
                      <a:pt x="54079" y="34862"/>
                      <a:pt x="47532" y="44411"/>
                    </a:cubicBezTo>
                    <a:cubicBezTo>
                      <a:pt x="40954" y="53929"/>
                      <a:pt x="37649" y="68116"/>
                      <a:pt x="37558" y="86942"/>
                    </a:cubicBezTo>
                    <a:lnTo>
                      <a:pt x="37558" y="98491"/>
                    </a:lnTo>
                    <a:cubicBezTo>
                      <a:pt x="37558" y="117468"/>
                      <a:pt x="41135" y="131807"/>
                      <a:pt x="48259" y="141508"/>
                    </a:cubicBezTo>
                    <a:cubicBezTo>
                      <a:pt x="55383" y="151208"/>
                      <a:pt x="65871" y="156058"/>
                      <a:pt x="79634" y="156058"/>
                    </a:cubicBezTo>
                    <a:cubicBezTo>
                      <a:pt x="93396" y="156058"/>
                      <a:pt x="103399" y="153088"/>
                      <a:pt x="109311" y="147116"/>
                    </a:cubicBezTo>
                    <a:lnTo>
                      <a:pt x="109311" y="115922"/>
                    </a:lnTo>
                    <a:lnTo>
                      <a:pt x="75693" y="115922"/>
                    </a:lnTo>
                    <a:lnTo>
                      <a:pt x="75693" y="88457"/>
                    </a:lnTo>
                    <a:lnTo>
                      <a:pt x="146232" y="88457"/>
                    </a:lnTo>
                    <a:lnTo>
                      <a:pt x="146232" y="160697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" name="Freihandform: Form 16">
                <a:extLst>
                  <a:ext uri="{FF2B5EF4-FFF2-40B4-BE49-F238E27FC236}">
                    <a16:creationId xmlns:a16="http://schemas.microsoft.com/office/drawing/2014/main" id="{EAC32676-0610-92C5-387E-0AFA64FC78B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2005329" y="535864"/>
                <a:ext cx="146080" cy="181037"/>
              </a:xfrm>
              <a:custGeom>
                <a:avLst/>
                <a:gdLst>
                  <a:gd name="connsiteX0" fmla="*/ 56110 w 146080"/>
                  <a:gd name="connsiteY0" fmla="*/ 108435 h 181037"/>
                  <a:gd name="connsiteX1" fmla="*/ 36922 w 146080"/>
                  <a:gd name="connsiteY1" fmla="*/ 129321 h 181037"/>
                  <a:gd name="connsiteX2" fmla="*/ 36922 w 146080"/>
                  <a:gd name="connsiteY2" fmla="*/ 181037 h 181037"/>
                  <a:gd name="connsiteX3" fmla="*/ 0 w 146080"/>
                  <a:gd name="connsiteY3" fmla="*/ 181037 h 181037"/>
                  <a:gd name="connsiteX4" fmla="*/ 0 w 146080"/>
                  <a:gd name="connsiteY4" fmla="*/ 0 h 181037"/>
                  <a:gd name="connsiteX5" fmla="*/ 36922 w 146080"/>
                  <a:gd name="connsiteY5" fmla="*/ 0 h 181037"/>
                  <a:gd name="connsiteX6" fmla="*/ 36922 w 146080"/>
                  <a:gd name="connsiteY6" fmla="*/ 82061 h 181037"/>
                  <a:gd name="connsiteX7" fmla="*/ 53170 w 146080"/>
                  <a:gd name="connsiteY7" fmla="*/ 59568 h 181037"/>
                  <a:gd name="connsiteX8" fmla="*/ 98822 w 146080"/>
                  <a:gd name="connsiteY8" fmla="*/ 0 h 181037"/>
                  <a:gd name="connsiteX9" fmla="*/ 144232 w 146080"/>
                  <a:gd name="connsiteY9" fmla="*/ 0 h 181037"/>
                  <a:gd name="connsiteX10" fmla="*/ 80604 w 146080"/>
                  <a:gd name="connsiteY10" fmla="*/ 80454 h 181037"/>
                  <a:gd name="connsiteX11" fmla="*/ 146081 w 146080"/>
                  <a:gd name="connsiteY11" fmla="*/ 181037 h 181037"/>
                  <a:gd name="connsiteX12" fmla="*/ 102126 w 146080"/>
                  <a:gd name="connsiteY12" fmla="*/ 181037 h 181037"/>
                  <a:gd name="connsiteX13" fmla="*/ 56080 w 146080"/>
                  <a:gd name="connsiteY13" fmla="*/ 108435 h 181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6080" h="181037">
                    <a:moveTo>
                      <a:pt x="56110" y="108435"/>
                    </a:moveTo>
                    <a:lnTo>
                      <a:pt x="36922" y="129321"/>
                    </a:lnTo>
                    <a:lnTo>
                      <a:pt x="36922" y="181037"/>
                    </a:lnTo>
                    <a:lnTo>
                      <a:pt x="0" y="181037"/>
                    </a:lnTo>
                    <a:lnTo>
                      <a:pt x="0" y="0"/>
                    </a:lnTo>
                    <a:lnTo>
                      <a:pt x="36922" y="0"/>
                    </a:lnTo>
                    <a:lnTo>
                      <a:pt x="36922" y="82061"/>
                    </a:lnTo>
                    <a:lnTo>
                      <a:pt x="53170" y="59568"/>
                    </a:lnTo>
                    <a:lnTo>
                      <a:pt x="98822" y="0"/>
                    </a:lnTo>
                    <a:lnTo>
                      <a:pt x="144232" y="0"/>
                    </a:lnTo>
                    <a:lnTo>
                      <a:pt x="80604" y="80454"/>
                    </a:lnTo>
                    <a:lnTo>
                      <a:pt x="146081" y="181037"/>
                    </a:lnTo>
                    <a:lnTo>
                      <a:pt x="102126" y="181037"/>
                    </a:lnTo>
                    <a:lnTo>
                      <a:pt x="56080" y="108435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14" name="Freihandform: Form 13">
              <a:extLst>
                <a:ext uri="{FF2B5EF4-FFF2-40B4-BE49-F238E27FC236}">
                  <a16:creationId xmlns:a16="http://schemas.microsoft.com/office/drawing/2014/main" id="{FAF63157-5701-9F70-B64B-CE4CB8449B1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359257" y="500063"/>
              <a:ext cx="270669" cy="270677"/>
            </a:xfrm>
            <a:custGeom>
              <a:avLst/>
              <a:gdLst>
                <a:gd name="connsiteX0" fmla="*/ 0 w 270669"/>
                <a:gd name="connsiteY0" fmla="*/ 0 h 270677"/>
                <a:gd name="connsiteX1" fmla="*/ 0 w 270669"/>
                <a:gd name="connsiteY1" fmla="*/ 270677 h 270677"/>
                <a:gd name="connsiteX2" fmla="*/ 270669 w 270669"/>
                <a:gd name="connsiteY2" fmla="*/ 270677 h 270677"/>
                <a:gd name="connsiteX3" fmla="*/ 270669 w 270669"/>
                <a:gd name="connsiteY3" fmla="*/ 0 h 270677"/>
                <a:gd name="connsiteX4" fmla="*/ 0 w 270669"/>
                <a:gd name="connsiteY4" fmla="*/ 0 h 270677"/>
                <a:gd name="connsiteX5" fmla="*/ 230504 w 270669"/>
                <a:gd name="connsiteY5" fmla="*/ 206835 h 270677"/>
                <a:gd name="connsiteX6" fmla="*/ 217227 w 270669"/>
                <a:gd name="connsiteY6" fmla="*/ 216111 h 270677"/>
                <a:gd name="connsiteX7" fmla="*/ 216166 w 270669"/>
                <a:gd name="connsiteY7" fmla="*/ 216596 h 270677"/>
                <a:gd name="connsiteX8" fmla="*/ 171514 w 270669"/>
                <a:gd name="connsiteY8" fmla="*/ 224508 h 270677"/>
                <a:gd name="connsiteX9" fmla="*/ 76966 w 270669"/>
                <a:gd name="connsiteY9" fmla="*/ 196043 h 270677"/>
                <a:gd name="connsiteX10" fmla="*/ 76208 w 270669"/>
                <a:gd name="connsiteY10" fmla="*/ 195346 h 270677"/>
                <a:gd name="connsiteX11" fmla="*/ 75663 w 270669"/>
                <a:gd name="connsiteY11" fmla="*/ 196195 h 270677"/>
                <a:gd name="connsiteX12" fmla="*/ 59990 w 270669"/>
                <a:gd name="connsiteY12" fmla="*/ 207775 h 270677"/>
                <a:gd name="connsiteX13" fmla="*/ 56929 w 270669"/>
                <a:gd name="connsiteY13" fmla="*/ 208017 h 270677"/>
                <a:gd name="connsiteX14" fmla="*/ 40529 w 270669"/>
                <a:gd name="connsiteY14" fmla="*/ 200772 h 270677"/>
                <a:gd name="connsiteX15" fmla="*/ 39529 w 270669"/>
                <a:gd name="connsiteY15" fmla="*/ 199741 h 270677"/>
                <a:gd name="connsiteX16" fmla="*/ 39104 w 270669"/>
                <a:gd name="connsiteY16" fmla="*/ 198680 h 270677"/>
                <a:gd name="connsiteX17" fmla="*/ 39104 w 270669"/>
                <a:gd name="connsiteY17" fmla="*/ 161667 h 270677"/>
                <a:gd name="connsiteX18" fmla="*/ 38923 w 270669"/>
                <a:gd name="connsiteY18" fmla="*/ 161424 h 270677"/>
                <a:gd name="connsiteX19" fmla="*/ 28101 w 270669"/>
                <a:gd name="connsiteY19" fmla="*/ 120348 h 270677"/>
                <a:gd name="connsiteX20" fmla="*/ 60779 w 270669"/>
                <a:gd name="connsiteY20" fmla="*/ 64357 h 270677"/>
                <a:gd name="connsiteX21" fmla="*/ 64113 w 270669"/>
                <a:gd name="connsiteY21" fmla="*/ 63115 h 270677"/>
                <a:gd name="connsiteX22" fmla="*/ 67872 w 270669"/>
                <a:gd name="connsiteY22" fmla="*/ 64812 h 270677"/>
                <a:gd name="connsiteX23" fmla="*/ 67417 w 270669"/>
                <a:gd name="connsiteY23" fmla="*/ 71936 h 270677"/>
                <a:gd name="connsiteX24" fmla="*/ 38043 w 270669"/>
                <a:gd name="connsiteY24" fmla="*/ 122015 h 270677"/>
                <a:gd name="connsiteX25" fmla="*/ 47956 w 270669"/>
                <a:gd name="connsiteY25" fmla="*/ 156543 h 270677"/>
                <a:gd name="connsiteX26" fmla="*/ 49199 w 270669"/>
                <a:gd name="connsiteY26" fmla="*/ 157968 h 270677"/>
                <a:gd name="connsiteX27" fmla="*/ 49199 w 270669"/>
                <a:gd name="connsiteY27" fmla="*/ 195012 h 270677"/>
                <a:gd name="connsiteX28" fmla="*/ 49563 w 270669"/>
                <a:gd name="connsiteY28" fmla="*/ 195255 h 270677"/>
                <a:gd name="connsiteX29" fmla="*/ 56929 w 270669"/>
                <a:gd name="connsiteY29" fmla="*/ 197983 h 270677"/>
                <a:gd name="connsiteX30" fmla="*/ 58414 w 270669"/>
                <a:gd name="connsiteY30" fmla="*/ 197862 h 270677"/>
                <a:gd name="connsiteX31" fmla="*/ 68903 w 270669"/>
                <a:gd name="connsiteY31" fmla="*/ 188040 h 270677"/>
                <a:gd name="connsiteX32" fmla="*/ 69175 w 270669"/>
                <a:gd name="connsiteY32" fmla="*/ 187555 h 270677"/>
                <a:gd name="connsiteX33" fmla="*/ 68842 w 270669"/>
                <a:gd name="connsiteY33" fmla="*/ 187100 h 270677"/>
                <a:gd name="connsiteX34" fmla="*/ 67023 w 270669"/>
                <a:gd name="connsiteY34" fmla="*/ 184554 h 270677"/>
                <a:gd name="connsiteX35" fmla="*/ 60536 w 270669"/>
                <a:gd name="connsiteY35" fmla="*/ 164789 h 270677"/>
                <a:gd name="connsiteX36" fmla="*/ 60627 w 270669"/>
                <a:gd name="connsiteY36" fmla="*/ 164577 h 270677"/>
                <a:gd name="connsiteX37" fmla="*/ 60870 w 270669"/>
                <a:gd name="connsiteY37" fmla="*/ 164486 h 270677"/>
                <a:gd name="connsiteX38" fmla="*/ 74965 w 270669"/>
                <a:gd name="connsiteY38" fmla="*/ 166638 h 270677"/>
                <a:gd name="connsiteX39" fmla="*/ 94790 w 270669"/>
                <a:gd name="connsiteY39" fmla="*/ 160181 h 270677"/>
                <a:gd name="connsiteX40" fmla="*/ 104703 w 270669"/>
                <a:gd name="connsiteY40" fmla="*/ 119226 h 270677"/>
                <a:gd name="connsiteX41" fmla="*/ 105643 w 270669"/>
                <a:gd name="connsiteY41" fmla="*/ 92247 h 270677"/>
                <a:gd name="connsiteX42" fmla="*/ 105703 w 270669"/>
                <a:gd name="connsiteY42" fmla="*/ 91883 h 270677"/>
                <a:gd name="connsiteX43" fmla="*/ 105491 w 270669"/>
                <a:gd name="connsiteY43" fmla="*/ 91580 h 270677"/>
                <a:gd name="connsiteX44" fmla="*/ 86212 w 270669"/>
                <a:gd name="connsiteY44" fmla="*/ 65964 h 270677"/>
                <a:gd name="connsiteX45" fmla="*/ 84999 w 270669"/>
                <a:gd name="connsiteY45" fmla="*/ 62266 h 270677"/>
                <a:gd name="connsiteX46" fmla="*/ 86727 w 270669"/>
                <a:gd name="connsiteY46" fmla="*/ 58840 h 270677"/>
                <a:gd name="connsiteX47" fmla="*/ 90001 w 270669"/>
                <a:gd name="connsiteY47" fmla="*/ 57628 h 270677"/>
                <a:gd name="connsiteX48" fmla="*/ 93820 w 270669"/>
                <a:gd name="connsiteY48" fmla="*/ 59386 h 270677"/>
                <a:gd name="connsiteX49" fmla="*/ 96821 w 270669"/>
                <a:gd name="connsiteY49" fmla="*/ 63357 h 270677"/>
                <a:gd name="connsiteX50" fmla="*/ 96943 w 270669"/>
                <a:gd name="connsiteY50" fmla="*/ 63509 h 270677"/>
                <a:gd name="connsiteX51" fmla="*/ 108189 w 270669"/>
                <a:gd name="connsiteY51" fmla="*/ 78302 h 270677"/>
                <a:gd name="connsiteX52" fmla="*/ 109129 w 270669"/>
                <a:gd name="connsiteY52" fmla="*/ 79515 h 270677"/>
                <a:gd name="connsiteX53" fmla="*/ 109674 w 270669"/>
                <a:gd name="connsiteY53" fmla="*/ 78120 h 270677"/>
                <a:gd name="connsiteX54" fmla="*/ 117374 w 270669"/>
                <a:gd name="connsiteY54" fmla="*/ 64085 h 270677"/>
                <a:gd name="connsiteX55" fmla="*/ 117738 w 270669"/>
                <a:gd name="connsiteY55" fmla="*/ 63539 h 270677"/>
                <a:gd name="connsiteX56" fmla="*/ 117344 w 270669"/>
                <a:gd name="connsiteY56" fmla="*/ 63024 h 270677"/>
                <a:gd name="connsiteX57" fmla="*/ 108462 w 270669"/>
                <a:gd name="connsiteY57" fmla="*/ 52808 h 270677"/>
                <a:gd name="connsiteX58" fmla="*/ 108371 w 270669"/>
                <a:gd name="connsiteY58" fmla="*/ 52717 h 270677"/>
                <a:gd name="connsiteX59" fmla="*/ 107280 w 270669"/>
                <a:gd name="connsiteY59" fmla="*/ 49049 h 270677"/>
                <a:gd name="connsiteX60" fmla="*/ 109098 w 270669"/>
                <a:gd name="connsiteY60" fmla="*/ 45653 h 270677"/>
                <a:gd name="connsiteX61" fmla="*/ 112281 w 270669"/>
                <a:gd name="connsiteY61" fmla="*/ 44502 h 270677"/>
                <a:gd name="connsiteX62" fmla="*/ 116192 w 270669"/>
                <a:gd name="connsiteY62" fmla="*/ 46351 h 270677"/>
                <a:gd name="connsiteX63" fmla="*/ 116737 w 270669"/>
                <a:gd name="connsiteY63" fmla="*/ 46957 h 270677"/>
                <a:gd name="connsiteX64" fmla="*/ 123800 w 270669"/>
                <a:gd name="connsiteY64" fmla="*/ 55021 h 270677"/>
                <a:gd name="connsiteX65" fmla="*/ 124407 w 270669"/>
                <a:gd name="connsiteY65" fmla="*/ 55748 h 270677"/>
                <a:gd name="connsiteX66" fmla="*/ 125104 w 270669"/>
                <a:gd name="connsiteY66" fmla="*/ 55081 h 270677"/>
                <a:gd name="connsiteX67" fmla="*/ 137502 w 270669"/>
                <a:gd name="connsiteY67" fmla="*/ 45775 h 270677"/>
                <a:gd name="connsiteX68" fmla="*/ 139958 w 270669"/>
                <a:gd name="connsiteY68" fmla="*/ 45138 h 270677"/>
                <a:gd name="connsiteX69" fmla="*/ 144353 w 270669"/>
                <a:gd name="connsiteY69" fmla="*/ 47715 h 270677"/>
                <a:gd name="connsiteX70" fmla="*/ 142413 w 270669"/>
                <a:gd name="connsiteY70" fmla="*/ 54566 h 270677"/>
                <a:gd name="connsiteX71" fmla="*/ 114676 w 270669"/>
                <a:gd name="connsiteY71" fmla="*/ 118165 h 270677"/>
                <a:gd name="connsiteX72" fmla="*/ 101247 w 270669"/>
                <a:gd name="connsiteY72" fmla="*/ 167820 h 270677"/>
                <a:gd name="connsiteX73" fmla="*/ 75753 w 270669"/>
                <a:gd name="connsiteY73" fmla="*/ 176339 h 270677"/>
                <a:gd name="connsiteX74" fmla="*/ 73722 w 270669"/>
                <a:gd name="connsiteY74" fmla="*/ 176339 h 270677"/>
                <a:gd name="connsiteX75" fmla="*/ 74602 w 270669"/>
                <a:gd name="connsiteY75" fmla="*/ 177673 h 270677"/>
                <a:gd name="connsiteX76" fmla="*/ 87303 w 270669"/>
                <a:gd name="connsiteY76" fmla="*/ 191557 h 270677"/>
                <a:gd name="connsiteX77" fmla="*/ 141807 w 270669"/>
                <a:gd name="connsiteY77" fmla="*/ 212474 h 270677"/>
                <a:gd name="connsiteX78" fmla="*/ 156569 w 270669"/>
                <a:gd name="connsiteY78" fmla="*/ 213322 h 270677"/>
                <a:gd name="connsiteX79" fmla="*/ 178425 w 270669"/>
                <a:gd name="connsiteY79" fmla="*/ 206987 h 270677"/>
                <a:gd name="connsiteX80" fmla="*/ 165724 w 270669"/>
                <a:gd name="connsiteY80" fmla="*/ 181250 h 270677"/>
                <a:gd name="connsiteX81" fmla="*/ 135168 w 270669"/>
                <a:gd name="connsiteY81" fmla="*/ 141659 h 270677"/>
                <a:gd name="connsiteX82" fmla="*/ 125680 w 270669"/>
                <a:gd name="connsiteY82" fmla="*/ 98340 h 270677"/>
                <a:gd name="connsiteX83" fmla="*/ 125680 w 270669"/>
                <a:gd name="connsiteY83" fmla="*/ 98219 h 270677"/>
                <a:gd name="connsiteX84" fmla="*/ 163845 w 270669"/>
                <a:gd name="connsiteY84" fmla="*/ 53384 h 270677"/>
                <a:gd name="connsiteX85" fmla="*/ 164269 w 270669"/>
                <a:gd name="connsiteY85" fmla="*/ 53323 h 270677"/>
                <a:gd name="connsiteX86" fmla="*/ 164481 w 270669"/>
                <a:gd name="connsiteY86" fmla="*/ 52959 h 270677"/>
                <a:gd name="connsiteX87" fmla="*/ 179668 w 270669"/>
                <a:gd name="connsiteY87" fmla="*/ 43228 h 270677"/>
                <a:gd name="connsiteX88" fmla="*/ 179911 w 270669"/>
                <a:gd name="connsiteY88" fmla="*/ 43228 h 270677"/>
                <a:gd name="connsiteX89" fmla="*/ 199584 w 270669"/>
                <a:gd name="connsiteY89" fmla="*/ 60568 h 270677"/>
                <a:gd name="connsiteX90" fmla="*/ 199705 w 270669"/>
                <a:gd name="connsiteY90" fmla="*/ 60962 h 270677"/>
                <a:gd name="connsiteX91" fmla="*/ 202434 w 270669"/>
                <a:gd name="connsiteY91" fmla="*/ 75119 h 270677"/>
                <a:gd name="connsiteX92" fmla="*/ 202434 w 270669"/>
                <a:gd name="connsiteY92" fmla="*/ 75513 h 270677"/>
                <a:gd name="connsiteX93" fmla="*/ 202767 w 270669"/>
                <a:gd name="connsiteY93" fmla="*/ 75756 h 270677"/>
                <a:gd name="connsiteX94" fmla="*/ 237719 w 270669"/>
                <a:gd name="connsiteY94" fmla="*/ 133383 h 270677"/>
                <a:gd name="connsiteX95" fmla="*/ 238295 w 270669"/>
                <a:gd name="connsiteY95" fmla="*/ 135505 h 270677"/>
                <a:gd name="connsiteX96" fmla="*/ 243296 w 270669"/>
                <a:gd name="connsiteY96" fmla="*/ 169215 h 270677"/>
                <a:gd name="connsiteX97" fmla="*/ 230474 w 270669"/>
                <a:gd name="connsiteY97" fmla="*/ 206805 h 270677"/>
                <a:gd name="connsiteX98" fmla="*/ 222016 w 270669"/>
                <a:gd name="connsiteY98" fmla="*/ 193709 h 270677"/>
                <a:gd name="connsiteX99" fmla="*/ 213074 w 270669"/>
                <a:gd name="connsiteY99" fmla="*/ 196468 h 270677"/>
                <a:gd name="connsiteX100" fmla="*/ 186004 w 270669"/>
                <a:gd name="connsiteY100" fmla="*/ 185857 h 270677"/>
                <a:gd name="connsiteX101" fmla="*/ 171514 w 270669"/>
                <a:gd name="connsiteY101" fmla="*/ 172762 h 270677"/>
                <a:gd name="connsiteX102" fmla="*/ 171332 w 270669"/>
                <a:gd name="connsiteY102" fmla="*/ 172580 h 270677"/>
                <a:gd name="connsiteX103" fmla="*/ 169301 w 270669"/>
                <a:gd name="connsiteY103" fmla="*/ 170549 h 270677"/>
                <a:gd name="connsiteX104" fmla="*/ 144020 w 270669"/>
                <a:gd name="connsiteY104" fmla="*/ 136900 h 270677"/>
                <a:gd name="connsiteX105" fmla="*/ 135683 w 270669"/>
                <a:gd name="connsiteY105" fmla="*/ 111496 h 270677"/>
                <a:gd name="connsiteX106" fmla="*/ 135501 w 270669"/>
                <a:gd name="connsiteY106" fmla="*/ 109920 h 270677"/>
                <a:gd name="connsiteX107" fmla="*/ 136926 w 270669"/>
                <a:gd name="connsiteY107" fmla="*/ 110617 h 270677"/>
                <a:gd name="connsiteX108" fmla="*/ 160662 w 270669"/>
                <a:gd name="connsiteY108" fmla="*/ 115649 h 270677"/>
                <a:gd name="connsiteX109" fmla="*/ 180547 w 270669"/>
                <a:gd name="connsiteY109" fmla="*/ 112072 h 270677"/>
                <a:gd name="connsiteX110" fmla="*/ 201282 w 270669"/>
                <a:gd name="connsiteY110" fmla="*/ 89427 h 270677"/>
                <a:gd name="connsiteX111" fmla="*/ 201676 w 270669"/>
                <a:gd name="connsiteY111" fmla="*/ 87972 h 270677"/>
                <a:gd name="connsiteX112" fmla="*/ 202737 w 270669"/>
                <a:gd name="connsiteY112" fmla="*/ 89033 h 270677"/>
                <a:gd name="connsiteX113" fmla="*/ 227897 w 270669"/>
                <a:gd name="connsiteY113" fmla="*/ 135748 h 270677"/>
                <a:gd name="connsiteX114" fmla="*/ 227897 w 270669"/>
                <a:gd name="connsiteY114" fmla="*/ 135839 h 270677"/>
                <a:gd name="connsiteX115" fmla="*/ 227927 w 270669"/>
                <a:gd name="connsiteY115" fmla="*/ 135869 h 270677"/>
                <a:gd name="connsiteX116" fmla="*/ 227927 w 270669"/>
                <a:gd name="connsiteY116" fmla="*/ 135990 h 270677"/>
                <a:gd name="connsiteX117" fmla="*/ 228988 w 270669"/>
                <a:gd name="connsiteY117" fmla="*/ 139810 h 270677"/>
                <a:gd name="connsiteX118" fmla="*/ 221986 w 270669"/>
                <a:gd name="connsiteY118" fmla="*/ 193679 h 270677"/>
                <a:gd name="connsiteX119" fmla="*/ 176819 w 270669"/>
                <a:gd name="connsiteY119" fmla="*/ 102735 h 270677"/>
                <a:gd name="connsiteX120" fmla="*/ 160995 w 270669"/>
                <a:gd name="connsiteY120" fmla="*/ 105524 h 270677"/>
                <a:gd name="connsiteX121" fmla="*/ 136199 w 270669"/>
                <a:gd name="connsiteY121" fmla="*/ 98037 h 270677"/>
                <a:gd name="connsiteX122" fmla="*/ 135926 w 270669"/>
                <a:gd name="connsiteY122" fmla="*/ 97734 h 270677"/>
                <a:gd name="connsiteX123" fmla="*/ 135986 w 270669"/>
                <a:gd name="connsiteY123" fmla="*/ 97339 h 270677"/>
                <a:gd name="connsiteX124" fmla="*/ 167482 w 270669"/>
                <a:gd name="connsiteY124" fmla="*/ 63266 h 270677"/>
                <a:gd name="connsiteX125" fmla="*/ 171211 w 270669"/>
                <a:gd name="connsiteY125" fmla="*/ 63266 h 270677"/>
                <a:gd name="connsiteX126" fmla="*/ 172393 w 270669"/>
                <a:gd name="connsiteY126" fmla="*/ 59871 h 270677"/>
                <a:gd name="connsiteX127" fmla="*/ 179850 w 270669"/>
                <a:gd name="connsiteY127" fmla="*/ 53353 h 270677"/>
                <a:gd name="connsiteX128" fmla="*/ 190066 w 270669"/>
                <a:gd name="connsiteY128" fmla="*/ 64054 h 270677"/>
                <a:gd name="connsiteX129" fmla="*/ 176788 w 270669"/>
                <a:gd name="connsiteY129" fmla="*/ 102766 h 270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270669" h="270677">
                  <a:moveTo>
                    <a:pt x="0" y="0"/>
                  </a:moveTo>
                  <a:lnTo>
                    <a:pt x="0" y="270677"/>
                  </a:lnTo>
                  <a:lnTo>
                    <a:pt x="270669" y="270677"/>
                  </a:lnTo>
                  <a:lnTo>
                    <a:pt x="270669" y="0"/>
                  </a:lnTo>
                  <a:lnTo>
                    <a:pt x="0" y="0"/>
                  </a:lnTo>
                  <a:close/>
                  <a:moveTo>
                    <a:pt x="230504" y="206835"/>
                  </a:moveTo>
                  <a:cubicBezTo>
                    <a:pt x="226897" y="210473"/>
                    <a:pt x="222441" y="213595"/>
                    <a:pt x="217227" y="216111"/>
                  </a:cubicBezTo>
                  <a:cubicBezTo>
                    <a:pt x="216863" y="216323"/>
                    <a:pt x="216529" y="216475"/>
                    <a:pt x="216166" y="216596"/>
                  </a:cubicBezTo>
                  <a:cubicBezTo>
                    <a:pt x="204707" y="221841"/>
                    <a:pt x="189702" y="224508"/>
                    <a:pt x="171514" y="224508"/>
                  </a:cubicBezTo>
                  <a:cubicBezTo>
                    <a:pt x="118708" y="224508"/>
                    <a:pt x="90971" y="209018"/>
                    <a:pt x="76966" y="196043"/>
                  </a:cubicBezTo>
                  <a:lnTo>
                    <a:pt x="76208" y="195346"/>
                  </a:lnTo>
                  <a:lnTo>
                    <a:pt x="75663" y="196195"/>
                  </a:lnTo>
                  <a:cubicBezTo>
                    <a:pt x="71237" y="202864"/>
                    <a:pt x="65962" y="206744"/>
                    <a:pt x="59990" y="207775"/>
                  </a:cubicBezTo>
                  <a:cubicBezTo>
                    <a:pt x="58929" y="207926"/>
                    <a:pt x="57899" y="208017"/>
                    <a:pt x="56929" y="208017"/>
                  </a:cubicBezTo>
                  <a:cubicBezTo>
                    <a:pt x="47532" y="208017"/>
                    <a:pt x="40590" y="200833"/>
                    <a:pt x="40529" y="200772"/>
                  </a:cubicBezTo>
                  <a:lnTo>
                    <a:pt x="39529" y="199741"/>
                  </a:lnTo>
                  <a:cubicBezTo>
                    <a:pt x="39256" y="199469"/>
                    <a:pt x="39104" y="199075"/>
                    <a:pt x="39104" y="198680"/>
                  </a:cubicBezTo>
                  <a:lnTo>
                    <a:pt x="39104" y="161667"/>
                  </a:lnTo>
                  <a:lnTo>
                    <a:pt x="38923" y="161424"/>
                  </a:lnTo>
                  <a:cubicBezTo>
                    <a:pt x="29616" y="149814"/>
                    <a:pt x="25676" y="134838"/>
                    <a:pt x="28101" y="120348"/>
                  </a:cubicBezTo>
                  <a:cubicBezTo>
                    <a:pt x="33375" y="88821"/>
                    <a:pt x="59657" y="65327"/>
                    <a:pt x="60779" y="64357"/>
                  </a:cubicBezTo>
                  <a:cubicBezTo>
                    <a:pt x="61718" y="63539"/>
                    <a:pt x="62901" y="63115"/>
                    <a:pt x="64113" y="63115"/>
                  </a:cubicBezTo>
                  <a:cubicBezTo>
                    <a:pt x="65568" y="63115"/>
                    <a:pt x="66932" y="63721"/>
                    <a:pt x="67872" y="64812"/>
                  </a:cubicBezTo>
                  <a:cubicBezTo>
                    <a:pt x="69691" y="66904"/>
                    <a:pt x="69509" y="70087"/>
                    <a:pt x="67417" y="71936"/>
                  </a:cubicBezTo>
                  <a:cubicBezTo>
                    <a:pt x="66417" y="72845"/>
                    <a:pt x="42590" y="94672"/>
                    <a:pt x="38043" y="122015"/>
                  </a:cubicBezTo>
                  <a:cubicBezTo>
                    <a:pt x="35224" y="138931"/>
                    <a:pt x="43045" y="150905"/>
                    <a:pt x="47956" y="156543"/>
                  </a:cubicBezTo>
                  <a:lnTo>
                    <a:pt x="49199" y="157968"/>
                  </a:lnTo>
                  <a:lnTo>
                    <a:pt x="49199" y="195012"/>
                  </a:lnTo>
                  <a:lnTo>
                    <a:pt x="49563" y="195255"/>
                  </a:lnTo>
                  <a:cubicBezTo>
                    <a:pt x="51290" y="196498"/>
                    <a:pt x="53958" y="197983"/>
                    <a:pt x="56929" y="197983"/>
                  </a:cubicBezTo>
                  <a:cubicBezTo>
                    <a:pt x="57414" y="197983"/>
                    <a:pt x="57929" y="197923"/>
                    <a:pt x="58414" y="197862"/>
                  </a:cubicBezTo>
                  <a:cubicBezTo>
                    <a:pt x="62082" y="197195"/>
                    <a:pt x="65720" y="193830"/>
                    <a:pt x="68903" y="188040"/>
                  </a:cubicBezTo>
                  <a:lnTo>
                    <a:pt x="69175" y="187555"/>
                  </a:lnTo>
                  <a:lnTo>
                    <a:pt x="68842" y="187100"/>
                  </a:lnTo>
                  <a:cubicBezTo>
                    <a:pt x="68205" y="186221"/>
                    <a:pt x="67599" y="185372"/>
                    <a:pt x="67023" y="184554"/>
                  </a:cubicBezTo>
                  <a:cubicBezTo>
                    <a:pt x="63082" y="178764"/>
                    <a:pt x="60839" y="171913"/>
                    <a:pt x="60536" y="164789"/>
                  </a:cubicBezTo>
                  <a:cubicBezTo>
                    <a:pt x="60536" y="164698"/>
                    <a:pt x="60536" y="164637"/>
                    <a:pt x="60627" y="164577"/>
                  </a:cubicBezTo>
                  <a:cubicBezTo>
                    <a:pt x="60688" y="164516"/>
                    <a:pt x="60779" y="164486"/>
                    <a:pt x="60870" y="164486"/>
                  </a:cubicBezTo>
                  <a:cubicBezTo>
                    <a:pt x="63567" y="165304"/>
                    <a:pt x="68842" y="166638"/>
                    <a:pt x="74965" y="166638"/>
                  </a:cubicBezTo>
                  <a:cubicBezTo>
                    <a:pt x="82877" y="166638"/>
                    <a:pt x="89546" y="164456"/>
                    <a:pt x="94790" y="160181"/>
                  </a:cubicBezTo>
                  <a:cubicBezTo>
                    <a:pt x="103369" y="153118"/>
                    <a:pt x="106704" y="139355"/>
                    <a:pt x="104703" y="119226"/>
                  </a:cubicBezTo>
                  <a:cubicBezTo>
                    <a:pt x="103763" y="109708"/>
                    <a:pt x="104066" y="100613"/>
                    <a:pt x="105643" y="92247"/>
                  </a:cubicBezTo>
                  <a:lnTo>
                    <a:pt x="105703" y="91883"/>
                  </a:lnTo>
                  <a:lnTo>
                    <a:pt x="105491" y="91580"/>
                  </a:lnTo>
                  <a:cubicBezTo>
                    <a:pt x="98640" y="81728"/>
                    <a:pt x="86333" y="66085"/>
                    <a:pt x="86212" y="65964"/>
                  </a:cubicBezTo>
                  <a:cubicBezTo>
                    <a:pt x="85333" y="64933"/>
                    <a:pt x="84878" y="63630"/>
                    <a:pt x="84999" y="62266"/>
                  </a:cubicBezTo>
                  <a:cubicBezTo>
                    <a:pt x="85090" y="60932"/>
                    <a:pt x="85727" y="59719"/>
                    <a:pt x="86727" y="58840"/>
                  </a:cubicBezTo>
                  <a:cubicBezTo>
                    <a:pt x="87636" y="58052"/>
                    <a:pt x="88819" y="57628"/>
                    <a:pt x="90001" y="57628"/>
                  </a:cubicBezTo>
                  <a:cubicBezTo>
                    <a:pt x="91486" y="57628"/>
                    <a:pt x="92850" y="58264"/>
                    <a:pt x="93820" y="59386"/>
                  </a:cubicBezTo>
                  <a:cubicBezTo>
                    <a:pt x="93972" y="59568"/>
                    <a:pt x="95245" y="61235"/>
                    <a:pt x="96821" y="63357"/>
                  </a:cubicBezTo>
                  <a:lnTo>
                    <a:pt x="96943" y="63509"/>
                  </a:lnTo>
                  <a:cubicBezTo>
                    <a:pt x="99762" y="67268"/>
                    <a:pt x="104036" y="72906"/>
                    <a:pt x="108189" y="78302"/>
                  </a:cubicBezTo>
                  <a:lnTo>
                    <a:pt x="109129" y="79515"/>
                  </a:lnTo>
                  <a:lnTo>
                    <a:pt x="109674" y="78120"/>
                  </a:lnTo>
                  <a:cubicBezTo>
                    <a:pt x="111705" y="73118"/>
                    <a:pt x="114312" y="68389"/>
                    <a:pt x="117374" y="64085"/>
                  </a:cubicBezTo>
                  <a:lnTo>
                    <a:pt x="117738" y="63539"/>
                  </a:lnTo>
                  <a:lnTo>
                    <a:pt x="117344" y="63024"/>
                  </a:lnTo>
                  <a:cubicBezTo>
                    <a:pt x="114191" y="59113"/>
                    <a:pt x="110068" y="54566"/>
                    <a:pt x="108462" y="52808"/>
                  </a:cubicBezTo>
                  <a:lnTo>
                    <a:pt x="108371" y="52717"/>
                  </a:lnTo>
                  <a:cubicBezTo>
                    <a:pt x="107552" y="51686"/>
                    <a:pt x="107158" y="50383"/>
                    <a:pt x="107280" y="49049"/>
                  </a:cubicBezTo>
                  <a:cubicBezTo>
                    <a:pt x="107401" y="47715"/>
                    <a:pt x="108068" y="46502"/>
                    <a:pt x="109098" y="45653"/>
                  </a:cubicBezTo>
                  <a:cubicBezTo>
                    <a:pt x="110008" y="44926"/>
                    <a:pt x="111129" y="44502"/>
                    <a:pt x="112281" y="44502"/>
                  </a:cubicBezTo>
                  <a:cubicBezTo>
                    <a:pt x="113797" y="44502"/>
                    <a:pt x="115222" y="45199"/>
                    <a:pt x="116192" y="46351"/>
                  </a:cubicBezTo>
                  <a:cubicBezTo>
                    <a:pt x="116252" y="46411"/>
                    <a:pt x="116434" y="46624"/>
                    <a:pt x="116737" y="46957"/>
                  </a:cubicBezTo>
                  <a:cubicBezTo>
                    <a:pt x="117889" y="48200"/>
                    <a:pt x="120981" y="51504"/>
                    <a:pt x="123800" y="55021"/>
                  </a:cubicBezTo>
                  <a:lnTo>
                    <a:pt x="124407" y="55748"/>
                  </a:lnTo>
                  <a:lnTo>
                    <a:pt x="125104" y="55081"/>
                  </a:lnTo>
                  <a:cubicBezTo>
                    <a:pt x="129954" y="50383"/>
                    <a:pt x="134501" y="47442"/>
                    <a:pt x="137502" y="45775"/>
                  </a:cubicBezTo>
                  <a:cubicBezTo>
                    <a:pt x="138260" y="45350"/>
                    <a:pt x="139109" y="45138"/>
                    <a:pt x="139958" y="45138"/>
                  </a:cubicBezTo>
                  <a:cubicBezTo>
                    <a:pt x="141776" y="45138"/>
                    <a:pt x="143474" y="46138"/>
                    <a:pt x="144353" y="47715"/>
                  </a:cubicBezTo>
                  <a:cubicBezTo>
                    <a:pt x="145717" y="50140"/>
                    <a:pt x="144838" y="53202"/>
                    <a:pt x="142413" y="54566"/>
                  </a:cubicBezTo>
                  <a:cubicBezTo>
                    <a:pt x="134835" y="58749"/>
                    <a:pt x="110462" y="75756"/>
                    <a:pt x="114676" y="118165"/>
                  </a:cubicBezTo>
                  <a:cubicBezTo>
                    <a:pt x="117010" y="141538"/>
                    <a:pt x="112493" y="158241"/>
                    <a:pt x="101247" y="167820"/>
                  </a:cubicBezTo>
                  <a:cubicBezTo>
                    <a:pt x="92972" y="174853"/>
                    <a:pt x="82817" y="176339"/>
                    <a:pt x="75753" y="176339"/>
                  </a:cubicBezTo>
                  <a:lnTo>
                    <a:pt x="73722" y="176339"/>
                  </a:lnTo>
                  <a:cubicBezTo>
                    <a:pt x="73722" y="176339"/>
                    <a:pt x="74602" y="177673"/>
                    <a:pt x="74602" y="177673"/>
                  </a:cubicBezTo>
                  <a:cubicBezTo>
                    <a:pt x="77875" y="182735"/>
                    <a:pt x="82150" y="187404"/>
                    <a:pt x="87303" y="191557"/>
                  </a:cubicBezTo>
                  <a:cubicBezTo>
                    <a:pt x="96367" y="198893"/>
                    <a:pt x="113191" y="208442"/>
                    <a:pt x="141807" y="212474"/>
                  </a:cubicBezTo>
                  <a:cubicBezTo>
                    <a:pt x="147263" y="213019"/>
                    <a:pt x="152235" y="213322"/>
                    <a:pt x="156569" y="213322"/>
                  </a:cubicBezTo>
                  <a:cubicBezTo>
                    <a:pt x="173636" y="213322"/>
                    <a:pt x="177516" y="208896"/>
                    <a:pt x="178425" y="206987"/>
                  </a:cubicBezTo>
                  <a:cubicBezTo>
                    <a:pt x="181154" y="201106"/>
                    <a:pt x="173302" y="189435"/>
                    <a:pt x="165724" y="181250"/>
                  </a:cubicBezTo>
                  <a:cubicBezTo>
                    <a:pt x="152750" y="168578"/>
                    <a:pt x="142474" y="155270"/>
                    <a:pt x="135168" y="141659"/>
                  </a:cubicBezTo>
                  <a:cubicBezTo>
                    <a:pt x="127256" y="126926"/>
                    <a:pt x="124073" y="112345"/>
                    <a:pt x="125680" y="98340"/>
                  </a:cubicBezTo>
                  <a:lnTo>
                    <a:pt x="125680" y="98219"/>
                  </a:lnTo>
                  <a:cubicBezTo>
                    <a:pt x="129166" y="68783"/>
                    <a:pt x="150416" y="55293"/>
                    <a:pt x="163845" y="53384"/>
                  </a:cubicBezTo>
                  <a:lnTo>
                    <a:pt x="164269" y="53323"/>
                  </a:lnTo>
                  <a:lnTo>
                    <a:pt x="164481" y="52959"/>
                  </a:lnTo>
                  <a:cubicBezTo>
                    <a:pt x="167816" y="46957"/>
                    <a:pt x="173484" y="43350"/>
                    <a:pt x="179668" y="43228"/>
                  </a:cubicBezTo>
                  <a:lnTo>
                    <a:pt x="179911" y="43228"/>
                  </a:lnTo>
                  <a:cubicBezTo>
                    <a:pt x="183821" y="43228"/>
                    <a:pt x="193612" y="44926"/>
                    <a:pt x="199584" y="60568"/>
                  </a:cubicBezTo>
                  <a:lnTo>
                    <a:pt x="199705" y="60962"/>
                  </a:lnTo>
                  <a:cubicBezTo>
                    <a:pt x="201191" y="65934"/>
                    <a:pt x="202100" y="70723"/>
                    <a:pt x="202434" y="75119"/>
                  </a:cubicBezTo>
                  <a:lnTo>
                    <a:pt x="202434" y="75513"/>
                  </a:lnTo>
                  <a:cubicBezTo>
                    <a:pt x="202434" y="75513"/>
                    <a:pt x="202767" y="75756"/>
                    <a:pt x="202767" y="75756"/>
                  </a:cubicBezTo>
                  <a:cubicBezTo>
                    <a:pt x="223350" y="91246"/>
                    <a:pt x="233505" y="118499"/>
                    <a:pt x="237719" y="133383"/>
                  </a:cubicBezTo>
                  <a:cubicBezTo>
                    <a:pt x="237870" y="133899"/>
                    <a:pt x="238113" y="134656"/>
                    <a:pt x="238295" y="135505"/>
                  </a:cubicBezTo>
                  <a:cubicBezTo>
                    <a:pt x="241447" y="147298"/>
                    <a:pt x="243236" y="159241"/>
                    <a:pt x="243296" y="169215"/>
                  </a:cubicBezTo>
                  <a:cubicBezTo>
                    <a:pt x="243296" y="177218"/>
                    <a:pt x="243357" y="193921"/>
                    <a:pt x="230474" y="206805"/>
                  </a:cubicBezTo>
                  <a:close/>
                  <a:moveTo>
                    <a:pt x="222016" y="193709"/>
                  </a:moveTo>
                  <a:cubicBezTo>
                    <a:pt x="219621" y="195528"/>
                    <a:pt x="216620" y="196468"/>
                    <a:pt x="213074" y="196468"/>
                  </a:cubicBezTo>
                  <a:cubicBezTo>
                    <a:pt x="206102" y="196468"/>
                    <a:pt x="197008" y="192890"/>
                    <a:pt x="186004" y="185857"/>
                  </a:cubicBezTo>
                  <a:cubicBezTo>
                    <a:pt x="180820" y="181583"/>
                    <a:pt x="175940" y="177157"/>
                    <a:pt x="171514" y="172762"/>
                  </a:cubicBezTo>
                  <a:lnTo>
                    <a:pt x="171332" y="172580"/>
                  </a:lnTo>
                  <a:cubicBezTo>
                    <a:pt x="170574" y="171822"/>
                    <a:pt x="169907" y="171155"/>
                    <a:pt x="169301" y="170549"/>
                  </a:cubicBezTo>
                  <a:cubicBezTo>
                    <a:pt x="158600" y="159575"/>
                    <a:pt x="150082" y="148268"/>
                    <a:pt x="144020" y="136900"/>
                  </a:cubicBezTo>
                  <a:cubicBezTo>
                    <a:pt x="139382" y="128260"/>
                    <a:pt x="136562" y="119712"/>
                    <a:pt x="135683" y="111496"/>
                  </a:cubicBezTo>
                  <a:lnTo>
                    <a:pt x="135501" y="109920"/>
                  </a:lnTo>
                  <a:lnTo>
                    <a:pt x="136926" y="110617"/>
                  </a:lnTo>
                  <a:cubicBezTo>
                    <a:pt x="143535" y="113861"/>
                    <a:pt x="151962" y="115649"/>
                    <a:pt x="160662" y="115649"/>
                  </a:cubicBezTo>
                  <a:cubicBezTo>
                    <a:pt x="167816" y="115649"/>
                    <a:pt x="174697" y="114406"/>
                    <a:pt x="180547" y="112072"/>
                  </a:cubicBezTo>
                  <a:cubicBezTo>
                    <a:pt x="186701" y="109617"/>
                    <a:pt x="197584" y="103402"/>
                    <a:pt x="201282" y="89427"/>
                  </a:cubicBezTo>
                  <a:lnTo>
                    <a:pt x="201676" y="87972"/>
                  </a:lnTo>
                  <a:lnTo>
                    <a:pt x="202737" y="89033"/>
                  </a:lnTo>
                  <a:cubicBezTo>
                    <a:pt x="213407" y="99643"/>
                    <a:pt x="222350" y="116225"/>
                    <a:pt x="227897" y="135748"/>
                  </a:cubicBezTo>
                  <a:lnTo>
                    <a:pt x="227897" y="135839"/>
                  </a:lnTo>
                  <a:cubicBezTo>
                    <a:pt x="227897" y="135839"/>
                    <a:pt x="227927" y="135869"/>
                    <a:pt x="227927" y="135869"/>
                  </a:cubicBezTo>
                  <a:lnTo>
                    <a:pt x="227927" y="135990"/>
                  </a:lnTo>
                  <a:cubicBezTo>
                    <a:pt x="228321" y="137264"/>
                    <a:pt x="228685" y="138537"/>
                    <a:pt x="228988" y="139810"/>
                  </a:cubicBezTo>
                  <a:cubicBezTo>
                    <a:pt x="231898" y="152754"/>
                    <a:pt x="234202" y="184281"/>
                    <a:pt x="221986" y="193679"/>
                  </a:cubicBezTo>
                  <a:close/>
                  <a:moveTo>
                    <a:pt x="176819" y="102735"/>
                  </a:moveTo>
                  <a:cubicBezTo>
                    <a:pt x="172241" y="104554"/>
                    <a:pt x="166785" y="105524"/>
                    <a:pt x="160995" y="105524"/>
                  </a:cubicBezTo>
                  <a:cubicBezTo>
                    <a:pt x="150476" y="105524"/>
                    <a:pt x="140048" y="102372"/>
                    <a:pt x="136199" y="98037"/>
                  </a:cubicBezTo>
                  <a:lnTo>
                    <a:pt x="135926" y="97734"/>
                  </a:lnTo>
                  <a:lnTo>
                    <a:pt x="135986" y="97339"/>
                  </a:lnTo>
                  <a:cubicBezTo>
                    <a:pt x="139927" y="71845"/>
                    <a:pt x="159267" y="63266"/>
                    <a:pt x="167482" y="63266"/>
                  </a:cubicBezTo>
                  <a:lnTo>
                    <a:pt x="171211" y="63266"/>
                  </a:lnTo>
                  <a:cubicBezTo>
                    <a:pt x="171211" y="63266"/>
                    <a:pt x="172393" y="59871"/>
                    <a:pt x="172393" y="59871"/>
                  </a:cubicBezTo>
                  <a:cubicBezTo>
                    <a:pt x="173757" y="56021"/>
                    <a:pt x="176728" y="53414"/>
                    <a:pt x="179850" y="53353"/>
                  </a:cubicBezTo>
                  <a:cubicBezTo>
                    <a:pt x="183639" y="53353"/>
                    <a:pt x="187489" y="57355"/>
                    <a:pt x="190066" y="64054"/>
                  </a:cubicBezTo>
                  <a:cubicBezTo>
                    <a:pt x="195795" y="83607"/>
                    <a:pt x="191218" y="97006"/>
                    <a:pt x="176788" y="102766"/>
                  </a:cubicBez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21" name="Foliennummernplatzhalter 2">
            <a:extLst>
              <a:ext uri="{FF2B5EF4-FFF2-40B4-BE49-F238E27FC236}">
                <a16:creationId xmlns:a16="http://schemas.microsoft.com/office/drawing/2014/main" id="{2F3FF4FF-DE95-DF75-9172-D3D2E4422F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72B96AC1-A30E-17DE-0C94-1AD6346BFACF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09544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Start DGK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ildplatzhalter 13">
            <a:extLst>
              <a:ext uri="{FF2B5EF4-FFF2-40B4-BE49-F238E27FC236}">
                <a16:creationId xmlns:a16="http://schemas.microsoft.com/office/drawing/2014/main" id="{6D188554-1B7C-CE6F-5D52-78FFF0B2B529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615111" y="0"/>
            <a:ext cx="6183313" cy="6699250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algn="l">
              <a:defRPr/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3" name="Titel 12">
            <a:extLst>
              <a:ext uri="{FF2B5EF4-FFF2-40B4-BE49-F238E27FC236}">
                <a16:creationId xmlns:a16="http://schemas.microsoft.com/office/drawing/2014/main" id="{F418B495-5B41-26AF-5D78-FD65F9EED3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7" y="3599212"/>
            <a:ext cx="5113338" cy="1258174"/>
          </a:xfrm>
        </p:spPr>
        <p:txBody>
          <a:bodyPr anchor="b"/>
          <a:lstStyle>
            <a:lvl1pPr>
              <a:defRPr sz="2000" b="0"/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19" name="Textplatzhalter 14">
            <a:extLst>
              <a:ext uri="{FF2B5EF4-FFF2-40B4-BE49-F238E27FC236}">
                <a16:creationId xmlns:a16="http://schemas.microsoft.com/office/drawing/2014/main" id="{4C294FB0-F539-1D22-C010-F72171F8DBC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5140325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CE8EE35-07F6-A97A-D348-59367D30A08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768783" y="182047"/>
            <a:ext cx="436017" cy="107722"/>
          </a:xfrm>
          <a:solidFill>
            <a:schemeClr val="bg1">
              <a:alpha val="7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5" name="Foliennummernplatzhalter 2">
            <a:extLst>
              <a:ext uri="{FF2B5EF4-FFF2-40B4-BE49-F238E27FC236}">
                <a16:creationId xmlns:a16="http://schemas.microsoft.com/office/drawing/2014/main" id="{DCEE18A7-089C-1C23-F10B-0105438EEE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28B33059-560B-82AA-FF1C-85A6B2DCF56A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58803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 userDrawn="1">
          <p15:clr>
            <a:srgbClr val="FBAE40"/>
          </p15:clr>
        </p15:guide>
        <p15:guide id="2" pos="4031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Start DGK 0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hteck 28">
            <a:extLst>
              <a:ext uri="{FF2B5EF4-FFF2-40B4-BE49-F238E27FC236}">
                <a16:creationId xmlns:a16="http://schemas.microsoft.com/office/drawing/2014/main" id="{DF77EA6E-0F81-AAE7-EF81-24CE4DE2A93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6399213" cy="7199313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6" name="Titel 12">
            <a:extLst>
              <a:ext uri="{FF2B5EF4-FFF2-40B4-BE49-F238E27FC236}">
                <a16:creationId xmlns:a16="http://schemas.microsoft.com/office/drawing/2014/main" id="{7C16473D-DF59-6FA9-1962-62AE19ED99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7" y="3599322"/>
            <a:ext cx="5113338" cy="1258064"/>
          </a:xfrm>
        </p:spPr>
        <p:txBody>
          <a:bodyPr anchor="b"/>
          <a:lstStyle>
            <a:lvl1pPr>
              <a:defRPr sz="2000" b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37" name="Textplatzhalter 14">
            <a:extLst>
              <a:ext uri="{FF2B5EF4-FFF2-40B4-BE49-F238E27FC236}">
                <a16:creationId xmlns:a16="http://schemas.microsoft.com/office/drawing/2014/main" id="{618CF93A-71AA-438A-FDD5-B421FEA175F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5140325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sp>
        <p:nvSpPr>
          <p:cNvPr id="43" name="Textplatzhalter 38">
            <a:extLst>
              <a:ext uri="{FF2B5EF4-FFF2-40B4-BE49-F238E27FC236}">
                <a16:creationId xmlns:a16="http://schemas.microsoft.com/office/drawing/2014/main" id="{B34E6C08-EE6C-6B49-6333-9D628C181E2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478713" y="3599322"/>
            <a:ext cx="4249735" cy="3099928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/>
              <a:t>Kontakt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M. Musterperson</a:t>
            </a:r>
          </a:p>
          <a:p>
            <a:pPr lvl="0"/>
            <a:r>
              <a:rPr lang="de-DE" dirty="0"/>
              <a:t>Musterfirma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+49 (0) 211 123 456 -7</a:t>
            </a:r>
          </a:p>
          <a:p>
            <a:pPr lvl="0"/>
            <a:r>
              <a:rPr lang="de-DE" dirty="0"/>
              <a:t>m.musterperson@musterfirma.org</a:t>
            </a:r>
          </a:p>
        </p:txBody>
      </p:sp>
      <p:grpSp>
        <p:nvGrpSpPr>
          <p:cNvPr id="2" name="Grafik 1">
            <a:extLst>
              <a:ext uri="{FF2B5EF4-FFF2-40B4-BE49-F238E27FC236}">
                <a16:creationId xmlns:a16="http://schemas.microsoft.com/office/drawing/2014/main" id="{B5E5F910-F442-2D5F-B05F-9047ABF76503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069975" y="988621"/>
            <a:ext cx="3243806" cy="1018953"/>
            <a:chOff x="11359257" y="500063"/>
            <a:chExt cx="861692" cy="270677"/>
          </a:xfrm>
          <a:solidFill>
            <a:schemeClr val="bg1"/>
          </a:solidFill>
        </p:grpSpPr>
        <p:sp>
          <p:nvSpPr>
            <p:cNvPr id="3" name="Freihandform: Form 2">
              <a:extLst>
                <a:ext uri="{FF2B5EF4-FFF2-40B4-BE49-F238E27FC236}">
                  <a16:creationId xmlns:a16="http://schemas.microsoft.com/office/drawing/2014/main" id="{B02D6A11-68BB-7F21-CF02-451E22056A2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2182269" y="678250"/>
              <a:ext cx="38680" cy="38650"/>
            </a:xfrm>
            <a:custGeom>
              <a:avLst/>
              <a:gdLst>
                <a:gd name="connsiteX0" fmla="*/ 0 w 38680"/>
                <a:gd name="connsiteY0" fmla="*/ 0 h 38650"/>
                <a:gd name="connsiteX1" fmla="*/ 38680 w 38680"/>
                <a:gd name="connsiteY1" fmla="*/ 0 h 38650"/>
                <a:gd name="connsiteX2" fmla="*/ 38680 w 38680"/>
                <a:gd name="connsiteY2" fmla="*/ 38651 h 38650"/>
                <a:gd name="connsiteX3" fmla="*/ 0 w 38680"/>
                <a:gd name="connsiteY3" fmla="*/ 38651 h 3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80" h="38650">
                  <a:moveTo>
                    <a:pt x="0" y="0"/>
                  </a:moveTo>
                  <a:lnTo>
                    <a:pt x="38680" y="0"/>
                  </a:lnTo>
                  <a:lnTo>
                    <a:pt x="38680" y="38651"/>
                  </a:lnTo>
                  <a:lnTo>
                    <a:pt x="0" y="38651"/>
                  </a:lnTo>
                  <a:close/>
                </a:path>
              </a:pathLst>
            </a:custGeom>
            <a:grpFill/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grpSp>
          <p:nvGrpSpPr>
            <p:cNvPr id="4" name="Grafik 1">
              <a:extLst>
                <a:ext uri="{FF2B5EF4-FFF2-40B4-BE49-F238E27FC236}">
                  <a16:creationId xmlns:a16="http://schemas.microsoft.com/office/drawing/2014/main" id="{861DEBAC-020E-8E47-1464-3890CBDCEA77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1682884" y="533408"/>
              <a:ext cx="468525" cy="185978"/>
              <a:chOff x="11682884" y="533408"/>
              <a:chExt cx="468525" cy="185978"/>
            </a:xfrm>
            <a:grpFill/>
          </p:grpSpPr>
          <p:sp>
            <p:nvSpPr>
              <p:cNvPr id="6" name="Freihandform: Form 5">
                <a:extLst>
                  <a:ext uri="{FF2B5EF4-FFF2-40B4-BE49-F238E27FC236}">
                    <a16:creationId xmlns:a16="http://schemas.microsoft.com/office/drawing/2014/main" id="{EAF1B960-A2A7-5AC0-8BC5-6F3BE85AA42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682884" y="535864"/>
                <a:ext cx="136986" cy="181067"/>
              </a:xfrm>
              <a:custGeom>
                <a:avLst/>
                <a:gdLst>
                  <a:gd name="connsiteX0" fmla="*/ 0 w 136986"/>
                  <a:gd name="connsiteY0" fmla="*/ 181037 h 181067"/>
                  <a:gd name="connsiteX1" fmla="*/ 0 w 136986"/>
                  <a:gd name="connsiteY1" fmla="*/ 0 h 181067"/>
                  <a:gd name="connsiteX2" fmla="*/ 55140 w 136986"/>
                  <a:gd name="connsiteY2" fmla="*/ 0 h 181067"/>
                  <a:gd name="connsiteX3" fmla="*/ 97428 w 136986"/>
                  <a:gd name="connsiteY3" fmla="*/ 10762 h 181067"/>
                  <a:gd name="connsiteX4" fmla="*/ 126529 w 136986"/>
                  <a:gd name="connsiteY4" fmla="*/ 41349 h 181067"/>
                  <a:gd name="connsiteX5" fmla="*/ 136987 w 136986"/>
                  <a:gd name="connsiteY5" fmla="*/ 86426 h 181067"/>
                  <a:gd name="connsiteX6" fmla="*/ 136987 w 136986"/>
                  <a:gd name="connsiteY6" fmla="*/ 94763 h 181067"/>
                  <a:gd name="connsiteX7" fmla="*/ 126711 w 136986"/>
                  <a:gd name="connsiteY7" fmla="*/ 139658 h 181067"/>
                  <a:gd name="connsiteX8" fmla="*/ 97731 w 136986"/>
                  <a:gd name="connsiteY8" fmla="*/ 170124 h 181067"/>
                  <a:gd name="connsiteX9" fmla="*/ 55504 w 136986"/>
                  <a:gd name="connsiteY9" fmla="*/ 181068 h 181067"/>
                  <a:gd name="connsiteX10" fmla="*/ 0 w 136986"/>
                  <a:gd name="connsiteY10" fmla="*/ 181068 h 181067"/>
                  <a:gd name="connsiteX11" fmla="*/ 36922 w 136986"/>
                  <a:gd name="connsiteY11" fmla="*/ 30223 h 181067"/>
                  <a:gd name="connsiteX12" fmla="*/ 36922 w 136986"/>
                  <a:gd name="connsiteY12" fmla="*/ 151087 h 181067"/>
                  <a:gd name="connsiteX13" fmla="*/ 54777 w 136986"/>
                  <a:gd name="connsiteY13" fmla="*/ 151087 h 181067"/>
                  <a:gd name="connsiteX14" fmla="*/ 87879 w 136986"/>
                  <a:gd name="connsiteY14" fmla="*/ 136778 h 181067"/>
                  <a:gd name="connsiteX15" fmla="*/ 99580 w 136986"/>
                  <a:gd name="connsiteY15" fmla="*/ 95884 h 181067"/>
                  <a:gd name="connsiteX16" fmla="*/ 99580 w 136986"/>
                  <a:gd name="connsiteY16" fmla="*/ 86305 h 181067"/>
                  <a:gd name="connsiteX17" fmla="*/ 88243 w 136986"/>
                  <a:gd name="connsiteY17" fmla="*/ 44471 h 181067"/>
                  <a:gd name="connsiteX18" fmla="*/ 55140 w 136986"/>
                  <a:gd name="connsiteY18" fmla="*/ 30223 h 181067"/>
                  <a:gd name="connsiteX19" fmla="*/ 36922 w 136986"/>
                  <a:gd name="connsiteY19" fmla="*/ 30223 h 181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36986" h="181067">
                    <a:moveTo>
                      <a:pt x="0" y="181037"/>
                    </a:moveTo>
                    <a:lnTo>
                      <a:pt x="0" y="0"/>
                    </a:lnTo>
                    <a:lnTo>
                      <a:pt x="55140" y="0"/>
                    </a:lnTo>
                    <a:cubicBezTo>
                      <a:pt x="70903" y="0"/>
                      <a:pt x="84999" y="3577"/>
                      <a:pt x="97428" y="10762"/>
                    </a:cubicBezTo>
                    <a:cubicBezTo>
                      <a:pt x="109856" y="17946"/>
                      <a:pt x="119557" y="28132"/>
                      <a:pt x="126529" y="41349"/>
                    </a:cubicBezTo>
                    <a:cubicBezTo>
                      <a:pt x="133501" y="54566"/>
                      <a:pt x="136987" y="69602"/>
                      <a:pt x="136987" y="86426"/>
                    </a:cubicBezTo>
                    <a:lnTo>
                      <a:pt x="136987" y="94763"/>
                    </a:lnTo>
                    <a:cubicBezTo>
                      <a:pt x="136987" y="111587"/>
                      <a:pt x="133561" y="126563"/>
                      <a:pt x="126711" y="139658"/>
                    </a:cubicBezTo>
                    <a:cubicBezTo>
                      <a:pt x="119860" y="152754"/>
                      <a:pt x="110190" y="162910"/>
                      <a:pt x="97731" y="170124"/>
                    </a:cubicBezTo>
                    <a:cubicBezTo>
                      <a:pt x="85242" y="177339"/>
                      <a:pt x="71176" y="180977"/>
                      <a:pt x="55504" y="181068"/>
                    </a:cubicBezTo>
                    <a:lnTo>
                      <a:pt x="0" y="181068"/>
                    </a:lnTo>
                    <a:close/>
                    <a:moveTo>
                      <a:pt x="36922" y="30223"/>
                    </a:moveTo>
                    <a:lnTo>
                      <a:pt x="36922" y="151087"/>
                    </a:lnTo>
                    <a:lnTo>
                      <a:pt x="54777" y="151087"/>
                    </a:lnTo>
                    <a:cubicBezTo>
                      <a:pt x="69206" y="151087"/>
                      <a:pt x="80270" y="146328"/>
                      <a:pt x="87879" y="136778"/>
                    </a:cubicBezTo>
                    <a:cubicBezTo>
                      <a:pt x="95518" y="127260"/>
                      <a:pt x="99398" y="113618"/>
                      <a:pt x="99580" y="95884"/>
                    </a:cubicBezTo>
                    <a:lnTo>
                      <a:pt x="99580" y="86305"/>
                    </a:lnTo>
                    <a:cubicBezTo>
                      <a:pt x="99580" y="67904"/>
                      <a:pt x="95791" y="53960"/>
                      <a:pt x="88243" y="44471"/>
                    </a:cubicBezTo>
                    <a:cubicBezTo>
                      <a:pt x="80695" y="34983"/>
                      <a:pt x="69660" y="30223"/>
                      <a:pt x="55140" y="30223"/>
                    </a:cubicBezTo>
                    <a:lnTo>
                      <a:pt x="36922" y="30223"/>
                    </a:lnTo>
                    <a:close/>
                  </a:path>
                </a:pathLst>
              </a:custGeom>
              <a:grpFill/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" name="Freihandform: Form 6">
                <a:extLst>
                  <a:ext uri="{FF2B5EF4-FFF2-40B4-BE49-F238E27FC236}">
                    <a16:creationId xmlns:a16="http://schemas.microsoft.com/office/drawing/2014/main" id="{C7450E05-141E-739E-7AEC-EEC5EF74A85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835724" y="533408"/>
                <a:ext cx="146232" cy="185978"/>
              </a:xfrm>
              <a:custGeom>
                <a:avLst/>
                <a:gdLst>
                  <a:gd name="connsiteX0" fmla="*/ 146232 w 146232"/>
                  <a:gd name="connsiteY0" fmla="*/ 160636 h 185978"/>
                  <a:gd name="connsiteX1" fmla="*/ 118041 w 146232"/>
                  <a:gd name="connsiteY1" fmla="*/ 179340 h 185978"/>
                  <a:gd name="connsiteX2" fmla="*/ 77663 w 146232"/>
                  <a:gd name="connsiteY2" fmla="*/ 185979 h 185978"/>
                  <a:gd name="connsiteX3" fmla="*/ 36861 w 146232"/>
                  <a:gd name="connsiteY3" fmla="*/ 175732 h 185978"/>
                  <a:gd name="connsiteX4" fmla="*/ 9791 w 146232"/>
                  <a:gd name="connsiteY4" fmla="*/ 145964 h 185978"/>
                  <a:gd name="connsiteX5" fmla="*/ 0 w 146232"/>
                  <a:gd name="connsiteY5" fmla="*/ 100098 h 185978"/>
                  <a:gd name="connsiteX6" fmla="*/ 0 w 146232"/>
                  <a:gd name="connsiteY6" fmla="*/ 87790 h 185978"/>
                  <a:gd name="connsiteX7" fmla="*/ 9033 w 146232"/>
                  <a:gd name="connsiteY7" fmla="*/ 40864 h 185978"/>
                  <a:gd name="connsiteX8" fmla="*/ 35133 w 146232"/>
                  <a:gd name="connsiteY8" fmla="*/ 10519 h 185978"/>
                  <a:gd name="connsiteX9" fmla="*/ 75087 w 146232"/>
                  <a:gd name="connsiteY9" fmla="*/ 0 h 185978"/>
                  <a:gd name="connsiteX10" fmla="*/ 124922 w 146232"/>
                  <a:gd name="connsiteY10" fmla="*/ 15369 h 185978"/>
                  <a:gd name="connsiteX11" fmla="*/ 146232 w 146232"/>
                  <a:gd name="connsiteY11" fmla="*/ 60083 h 185978"/>
                  <a:gd name="connsiteX12" fmla="*/ 110281 w 146232"/>
                  <a:gd name="connsiteY12" fmla="*/ 60083 h 185978"/>
                  <a:gd name="connsiteX13" fmla="*/ 99398 w 146232"/>
                  <a:gd name="connsiteY13" fmla="*/ 37317 h 185978"/>
                  <a:gd name="connsiteX14" fmla="*/ 76208 w 146232"/>
                  <a:gd name="connsiteY14" fmla="*/ 30102 h 185978"/>
                  <a:gd name="connsiteX15" fmla="*/ 47532 w 146232"/>
                  <a:gd name="connsiteY15" fmla="*/ 44411 h 185978"/>
                  <a:gd name="connsiteX16" fmla="*/ 37558 w 146232"/>
                  <a:gd name="connsiteY16" fmla="*/ 86942 h 185978"/>
                  <a:gd name="connsiteX17" fmla="*/ 37558 w 146232"/>
                  <a:gd name="connsiteY17" fmla="*/ 98491 h 185978"/>
                  <a:gd name="connsiteX18" fmla="*/ 48259 w 146232"/>
                  <a:gd name="connsiteY18" fmla="*/ 141508 h 185978"/>
                  <a:gd name="connsiteX19" fmla="*/ 79634 w 146232"/>
                  <a:gd name="connsiteY19" fmla="*/ 156058 h 185978"/>
                  <a:gd name="connsiteX20" fmla="*/ 109311 w 146232"/>
                  <a:gd name="connsiteY20" fmla="*/ 147116 h 185978"/>
                  <a:gd name="connsiteX21" fmla="*/ 109311 w 146232"/>
                  <a:gd name="connsiteY21" fmla="*/ 115922 h 185978"/>
                  <a:gd name="connsiteX22" fmla="*/ 75693 w 146232"/>
                  <a:gd name="connsiteY22" fmla="*/ 115922 h 185978"/>
                  <a:gd name="connsiteX23" fmla="*/ 75693 w 146232"/>
                  <a:gd name="connsiteY23" fmla="*/ 88457 h 185978"/>
                  <a:gd name="connsiteX24" fmla="*/ 146232 w 146232"/>
                  <a:gd name="connsiteY24" fmla="*/ 88457 h 185978"/>
                  <a:gd name="connsiteX25" fmla="*/ 146232 w 146232"/>
                  <a:gd name="connsiteY25" fmla="*/ 160697 h 185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46232" h="185978">
                    <a:moveTo>
                      <a:pt x="146232" y="160636"/>
                    </a:moveTo>
                    <a:cubicBezTo>
                      <a:pt x="139594" y="168669"/>
                      <a:pt x="130197" y="174914"/>
                      <a:pt x="118041" y="179340"/>
                    </a:cubicBezTo>
                    <a:cubicBezTo>
                      <a:pt x="105885" y="183766"/>
                      <a:pt x="92426" y="185979"/>
                      <a:pt x="77663" y="185979"/>
                    </a:cubicBezTo>
                    <a:cubicBezTo>
                      <a:pt x="62143" y="185979"/>
                      <a:pt x="48562" y="182553"/>
                      <a:pt x="36861" y="175732"/>
                    </a:cubicBezTo>
                    <a:cubicBezTo>
                      <a:pt x="25160" y="168912"/>
                      <a:pt x="16127" y="158969"/>
                      <a:pt x="9791" y="145964"/>
                    </a:cubicBezTo>
                    <a:cubicBezTo>
                      <a:pt x="3425" y="132959"/>
                      <a:pt x="182" y="117650"/>
                      <a:pt x="0" y="100098"/>
                    </a:cubicBezTo>
                    <a:lnTo>
                      <a:pt x="0" y="87790"/>
                    </a:lnTo>
                    <a:cubicBezTo>
                      <a:pt x="0" y="69723"/>
                      <a:pt x="3001" y="54081"/>
                      <a:pt x="9033" y="40864"/>
                    </a:cubicBezTo>
                    <a:cubicBezTo>
                      <a:pt x="15066" y="27647"/>
                      <a:pt x="23766" y="17522"/>
                      <a:pt x="35133" y="10519"/>
                    </a:cubicBezTo>
                    <a:cubicBezTo>
                      <a:pt x="46501" y="3516"/>
                      <a:pt x="59809" y="0"/>
                      <a:pt x="75087" y="0"/>
                    </a:cubicBezTo>
                    <a:cubicBezTo>
                      <a:pt x="96336" y="0"/>
                      <a:pt x="112948" y="5123"/>
                      <a:pt x="124922" y="15369"/>
                    </a:cubicBezTo>
                    <a:cubicBezTo>
                      <a:pt x="136896" y="25616"/>
                      <a:pt x="143989" y="40500"/>
                      <a:pt x="146232" y="60083"/>
                    </a:cubicBezTo>
                    <a:lnTo>
                      <a:pt x="110281" y="60083"/>
                    </a:lnTo>
                    <a:cubicBezTo>
                      <a:pt x="108644" y="49716"/>
                      <a:pt x="105006" y="42137"/>
                      <a:pt x="99398" y="37317"/>
                    </a:cubicBezTo>
                    <a:cubicBezTo>
                      <a:pt x="93790" y="32497"/>
                      <a:pt x="86030" y="30102"/>
                      <a:pt x="76208" y="30102"/>
                    </a:cubicBezTo>
                    <a:cubicBezTo>
                      <a:pt x="63658" y="30102"/>
                      <a:pt x="54079" y="34862"/>
                      <a:pt x="47532" y="44411"/>
                    </a:cubicBezTo>
                    <a:cubicBezTo>
                      <a:pt x="40954" y="53929"/>
                      <a:pt x="37649" y="68116"/>
                      <a:pt x="37558" y="86942"/>
                    </a:cubicBezTo>
                    <a:lnTo>
                      <a:pt x="37558" y="98491"/>
                    </a:lnTo>
                    <a:cubicBezTo>
                      <a:pt x="37558" y="117468"/>
                      <a:pt x="41135" y="131807"/>
                      <a:pt x="48259" y="141508"/>
                    </a:cubicBezTo>
                    <a:cubicBezTo>
                      <a:pt x="55383" y="151208"/>
                      <a:pt x="65871" y="156058"/>
                      <a:pt x="79634" y="156058"/>
                    </a:cubicBezTo>
                    <a:cubicBezTo>
                      <a:pt x="93396" y="156058"/>
                      <a:pt x="103399" y="153088"/>
                      <a:pt x="109311" y="147116"/>
                    </a:cubicBezTo>
                    <a:lnTo>
                      <a:pt x="109311" y="115922"/>
                    </a:lnTo>
                    <a:lnTo>
                      <a:pt x="75693" y="115922"/>
                    </a:lnTo>
                    <a:lnTo>
                      <a:pt x="75693" y="88457"/>
                    </a:lnTo>
                    <a:lnTo>
                      <a:pt x="146232" y="88457"/>
                    </a:lnTo>
                    <a:lnTo>
                      <a:pt x="146232" y="160697"/>
                    </a:lnTo>
                    <a:close/>
                  </a:path>
                </a:pathLst>
              </a:custGeom>
              <a:grpFill/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" name="Freihandform: Form 7">
                <a:extLst>
                  <a:ext uri="{FF2B5EF4-FFF2-40B4-BE49-F238E27FC236}">
                    <a16:creationId xmlns:a16="http://schemas.microsoft.com/office/drawing/2014/main" id="{D4FFDA01-E0B2-0EA2-8A30-A1611E4183D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2005329" y="535864"/>
                <a:ext cx="146080" cy="181037"/>
              </a:xfrm>
              <a:custGeom>
                <a:avLst/>
                <a:gdLst>
                  <a:gd name="connsiteX0" fmla="*/ 56110 w 146080"/>
                  <a:gd name="connsiteY0" fmla="*/ 108435 h 181037"/>
                  <a:gd name="connsiteX1" fmla="*/ 36922 w 146080"/>
                  <a:gd name="connsiteY1" fmla="*/ 129321 h 181037"/>
                  <a:gd name="connsiteX2" fmla="*/ 36922 w 146080"/>
                  <a:gd name="connsiteY2" fmla="*/ 181037 h 181037"/>
                  <a:gd name="connsiteX3" fmla="*/ 0 w 146080"/>
                  <a:gd name="connsiteY3" fmla="*/ 181037 h 181037"/>
                  <a:gd name="connsiteX4" fmla="*/ 0 w 146080"/>
                  <a:gd name="connsiteY4" fmla="*/ 0 h 181037"/>
                  <a:gd name="connsiteX5" fmla="*/ 36922 w 146080"/>
                  <a:gd name="connsiteY5" fmla="*/ 0 h 181037"/>
                  <a:gd name="connsiteX6" fmla="*/ 36922 w 146080"/>
                  <a:gd name="connsiteY6" fmla="*/ 82061 h 181037"/>
                  <a:gd name="connsiteX7" fmla="*/ 53170 w 146080"/>
                  <a:gd name="connsiteY7" fmla="*/ 59568 h 181037"/>
                  <a:gd name="connsiteX8" fmla="*/ 98822 w 146080"/>
                  <a:gd name="connsiteY8" fmla="*/ 0 h 181037"/>
                  <a:gd name="connsiteX9" fmla="*/ 144232 w 146080"/>
                  <a:gd name="connsiteY9" fmla="*/ 0 h 181037"/>
                  <a:gd name="connsiteX10" fmla="*/ 80604 w 146080"/>
                  <a:gd name="connsiteY10" fmla="*/ 80454 h 181037"/>
                  <a:gd name="connsiteX11" fmla="*/ 146081 w 146080"/>
                  <a:gd name="connsiteY11" fmla="*/ 181037 h 181037"/>
                  <a:gd name="connsiteX12" fmla="*/ 102126 w 146080"/>
                  <a:gd name="connsiteY12" fmla="*/ 181037 h 181037"/>
                  <a:gd name="connsiteX13" fmla="*/ 56080 w 146080"/>
                  <a:gd name="connsiteY13" fmla="*/ 108435 h 181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6080" h="181037">
                    <a:moveTo>
                      <a:pt x="56110" y="108435"/>
                    </a:moveTo>
                    <a:lnTo>
                      <a:pt x="36922" y="129321"/>
                    </a:lnTo>
                    <a:lnTo>
                      <a:pt x="36922" y="181037"/>
                    </a:lnTo>
                    <a:lnTo>
                      <a:pt x="0" y="181037"/>
                    </a:lnTo>
                    <a:lnTo>
                      <a:pt x="0" y="0"/>
                    </a:lnTo>
                    <a:lnTo>
                      <a:pt x="36922" y="0"/>
                    </a:lnTo>
                    <a:lnTo>
                      <a:pt x="36922" y="82061"/>
                    </a:lnTo>
                    <a:lnTo>
                      <a:pt x="53170" y="59568"/>
                    </a:lnTo>
                    <a:lnTo>
                      <a:pt x="98822" y="0"/>
                    </a:lnTo>
                    <a:lnTo>
                      <a:pt x="144232" y="0"/>
                    </a:lnTo>
                    <a:lnTo>
                      <a:pt x="80604" y="80454"/>
                    </a:lnTo>
                    <a:lnTo>
                      <a:pt x="146081" y="181037"/>
                    </a:lnTo>
                    <a:lnTo>
                      <a:pt x="102126" y="181037"/>
                    </a:lnTo>
                    <a:lnTo>
                      <a:pt x="56080" y="108435"/>
                    </a:lnTo>
                    <a:close/>
                  </a:path>
                </a:pathLst>
              </a:custGeom>
              <a:grpFill/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5" name="Freihandform: Form 4">
              <a:extLst>
                <a:ext uri="{FF2B5EF4-FFF2-40B4-BE49-F238E27FC236}">
                  <a16:creationId xmlns:a16="http://schemas.microsoft.com/office/drawing/2014/main" id="{830AA65A-FA50-0BCC-38F6-EBBAB4485B3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359257" y="500063"/>
              <a:ext cx="270669" cy="270677"/>
            </a:xfrm>
            <a:custGeom>
              <a:avLst/>
              <a:gdLst>
                <a:gd name="connsiteX0" fmla="*/ 0 w 270669"/>
                <a:gd name="connsiteY0" fmla="*/ 0 h 270677"/>
                <a:gd name="connsiteX1" fmla="*/ 0 w 270669"/>
                <a:gd name="connsiteY1" fmla="*/ 270677 h 270677"/>
                <a:gd name="connsiteX2" fmla="*/ 270669 w 270669"/>
                <a:gd name="connsiteY2" fmla="*/ 270677 h 270677"/>
                <a:gd name="connsiteX3" fmla="*/ 270669 w 270669"/>
                <a:gd name="connsiteY3" fmla="*/ 0 h 270677"/>
                <a:gd name="connsiteX4" fmla="*/ 0 w 270669"/>
                <a:gd name="connsiteY4" fmla="*/ 0 h 270677"/>
                <a:gd name="connsiteX5" fmla="*/ 230504 w 270669"/>
                <a:gd name="connsiteY5" fmla="*/ 206835 h 270677"/>
                <a:gd name="connsiteX6" fmla="*/ 217227 w 270669"/>
                <a:gd name="connsiteY6" fmla="*/ 216111 h 270677"/>
                <a:gd name="connsiteX7" fmla="*/ 216166 w 270669"/>
                <a:gd name="connsiteY7" fmla="*/ 216596 h 270677"/>
                <a:gd name="connsiteX8" fmla="*/ 171514 w 270669"/>
                <a:gd name="connsiteY8" fmla="*/ 224508 h 270677"/>
                <a:gd name="connsiteX9" fmla="*/ 76966 w 270669"/>
                <a:gd name="connsiteY9" fmla="*/ 196043 h 270677"/>
                <a:gd name="connsiteX10" fmla="*/ 76208 w 270669"/>
                <a:gd name="connsiteY10" fmla="*/ 195346 h 270677"/>
                <a:gd name="connsiteX11" fmla="*/ 75663 w 270669"/>
                <a:gd name="connsiteY11" fmla="*/ 196195 h 270677"/>
                <a:gd name="connsiteX12" fmla="*/ 59990 w 270669"/>
                <a:gd name="connsiteY12" fmla="*/ 207775 h 270677"/>
                <a:gd name="connsiteX13" fmla="*/ 56929 w 270669"/>
                <a:gd name="connsiteY13" fmla="*/ 208017 h 270677"/>
                <a:gd name="connsiteX14" fmla="*/ 40529 w 270669"/>
                <a:gd name="connsiteY14" fmla="*/ 200772 h 270677"/>
                <a:gd name="connsiteX15" fmla="*/ 39529 w 270669"/>
                <a:gd name="connsiteY15" fmla="*/ 199741 h 270677"/>
                <a:gd name="connsiteX16" fmla="*/ 39104 w 270669"/>
                <a:gd name="connsiteY16" fmla="*/ 198680 h 270677"/>
                <a:gd name="connsiteX17" fmla="*/ 39104 w 270669"/>
                <a:gd name="connsiteY17" fmla="*/ 161667 h 270677"/>
                <a:gd name="connsiteX18" fmla="*/ 38923 w 270669"/>
                <a:gd name="connsiteY18" fmla="*/ 161424 h 270677"/>
                <a:gd name="connsiteX19" fmla="*/ 28101 w 270669"/>
                <a:gd name="connsiteY19" fmla="*/ 120348 h 270677"/>
                <a:gd name="connsiteX20" fmla="*/ 60779 w 270669"/>
                <a:gd name="connsiteY20" fmla="*/ 64357 h 270677"/>
                <a:gd name="connsiteX21" fmla="*/ 64113 w 270669"/>
                <a:gd name="connsiteY21" fmla="*/ 63115 h 270677"/>
                <a:gd name="connsiteX22" fmla="*/ 67872 w 270669"/>
                <a:gd name="connsiteY22" fmla="*/ 64812 h 270677"/>
                <a:gd name="connsiteX23" fmla="*/ 67417 w 270669"/>
                <a:gd name="connsiteY23" fmla="*/ 71936 h 270677"/>
                <a:gd name="connsiteX24" fmla="*/ 38043 w 270669"/>
                <a:gd name="connsiteY24" fmla="*/ 122015 h 270677"/>
                <a:gd name="connsiteX25" fmla="*/ 47956 w 270669"/>
                <a:gd name="connsiteY25" fmla="*/ 156543 h 270677"/>
                <a:gd name="connsiteX26" fmla="*/ 49199 w 270669"/>
                <a:gd name="connsiteY26" fmla="*/ 157968 h 270677"/>
                <a:gd name="connsiteX27" fmla="*/ 49199 w 270669"/>
                <a:gd name="connsiteY27" fmla="*/ 195012 h 270677"/>
                <a:gd name="connsiteX28" fmla="*/ 49563 w 270669"/>
                <a:gd name="connsiteY28" fmla="*/ 195255 h 270677"/>
                <a:gd name="connsiteX29" fmla="*/ 56929 w 270669"/>
                <a:gd name="connsiteY29" fmla="*/ 197983 h 270677"/>
                <a:gd name="connsiteX30" fmla="*/ 58414 w 270669"/>
                <a:gd name="connsiteY30" fmla="*/ 197862 h 270677"/>
                <a:gd name="connsiteX31" fmla="*/ 68903 w 270669"/>
                <a:gd name="connsiteY31" fmla="*/ 188040 h 270677"/>
                <a:gd name="connsiteX32" fmla="*/ 69175 w 270669"/>
                <a:gd name="connsiteY32" fmla="*/ 187555 h 270677"/>
                <a:gd name="connsiteX33" fmla="*/ 68842 w 270669"/>
                <a:gd name="connsiteY33" fmla="*/ 187100 h 270677"/>
                <a:gd name="connsiteX34" fmla="*/ 67023 w 270669"/>
                <a:gd name="connsiteY34" fmla="*/ 184554 h 270677"/>
                <a:gd name="connsiteX35" fmla="*/ 60536 w 270669"/>
                <a:gd name="connsiteY35" fmla="*/ 164789 h 270677"/>
                <a:gd name="connsiteX36" fmla="*/ 60627 w 270669"/>
                <a:gd name="connsiteY36" fmla="*/ 164577 h 270677"/>
                <a:gd name="connsiteX37" fmla="*/ 60870 w 270669"/>
                <a:gd name="connsiteY37" fmla="*/ 164486 h 270677"/>
                <a:gd name="connsiteX38" fmla="*/ 74965 w 270669"/>
                <a:gd name="connsiteY38" fmla="*/ 166638 h 270677"/>
                <a:gd name="connsiteX39" fmla="*/ 94790 w 270669"/>
                <a:gd name="connsiteY39" fmla="*/ 160181 h 270677"/>
                <a:gd name="connsiteX40" fmla="*/ 104703 w 270669"/>
                <a:gd name="connsiteY40" fmla="*/ 119226 h 270677"/>
                <a:gd name="connsiteX41" fmla="*/ 105643 w 270669"/>
                <a:gd name="connsiteY41" fmla="*/ 92247 h 270677"/>
                <a:gd name="connsiteX42" fmla="*/ 105703 w 270669"/>
                <a:gd name="connsiteY42" fmla="*/ 91883 h 270677"/>
                <a:gd name="connsiteX43" fmla="*/ 105491 w 270669"/>
                <a:gd name="connsiteY43" fmla="*/ 91580 h 270677"/>
                <a:gd name="connsiteX44" fmla="*/ 86212 w 270669"/>
                <a:gd name="connsiteY44" fmla="*/ 65964 h 270677"/>
                <a:gd name="connsiteX45" fmla="*/ 84999 w 270669"/>
                <a:gd name="connsiteY45" fmla="*/ 62266 h 270677"/>
                <a:gd name="connsiteX46" fmla="*/ 86727 w 270669"/>
                <a:gd name="connsiteY46" fmla="*/ 58840 h 270677"/>
                <a:gd name="connsiteX47" fmla="*/ 90001 w 270669"/>
                <a:gd name="connsiteY47" fmla="*/ 57628 h 270677"/>
                <a:gd name="connsiteX48" fmla="*/ 93820 w 270669"/>
                <a:gd name="connsiteY48" fmla="*/ 59386 h 270677"/>
                <a:gd name="connsiteX49" fmla="*/ 96821 w 270669"/>
                <a:gd name="connsiteY49" fmla="*/ 63357 h 270677"/>
                <a:gd name="connsiteX50" fmla="*/ 96943 w 270669"/>
                <a:gd name="connsiteY50" fmla="*/ 63509 h 270677"/>
                <a:gd name="connsiteX51" fmla="*/ 108189 w 270669"/>
                <a:gd name="connsiteY51" fmla="*/ 78302 h 270677"/>
                <a:gd name="connsiteX52" fmla="*/ 109129 w 270669"/>
                <a:gd name="connsiteY52" fmla="*/ 79515 h 270677"/>
                <a:gd name="connsiteX53" fmla="*/ 109674 w 270669"/>
                <a:gd name="connsiteY53" fmla="*/ 78120 h 270677"/>
                <a:gd name="connsiteX54" fmla="*/ 117374 w 270669"/>
                <a:gd name="connsiteY54" fmla="*/ 64085 h 270677"/>
                <a:gd name="connsiteX55" fmla="*/ 117738 w 270669"/>
                <a:gd name="connsiteY55" fmla="*/ 63539 h 270677"/>
                <a:gd name="connsiteX56" fmla="*/ 117344 w 270669"/>
                <a:gd name="connsiteY56" fmla="*/ 63024 h 270677"/>
                <a:gd name="connsiteX57" fmla="*/ 108462 w 270669"/>
                <a:gd name="connsiteY57" fmla="*/ 52808 h 270677"/>
                <a:gd name="connsiteX58" fmla="*/ 108371 w 270669"/>
                <a:gd name="connsiteY58" fmla="*/ 52717 h 270677"/>
                <a:gd name="connsiteX59" fmla="*/ 107280 w 270669"/>
                <a:gd name="connsiteY59" fmla="*/ 49049 h 270677"/>
                <a:gd name="connsiteX60" fmla="*/ 109098 w 270669"/>
                <a:gd name="connsiteY60" fmla="*/ 45653 h 270677"/>
                <a:gd name="connsiteX61" fmla="*/ 112281 w 270669"/>
                <a:gd name="connsiteY61" fmla="*/ 44502 h 270677"/>
                <a:gd name="connsiteX62" fmla="*/ 116192 w 270669"/>
                <a:gd name="connsiteY62" fmla="*/ 46351 h 270677"/>
                <a:gd name="connsiteX63" fmla="*/ 116737 w 270669"/>
                <a:gd name="connsiteY63" fmla="*/ 46957 h 270677"/>
                <a:gd name="connsiteX64" fmla="*/ 123800 w 270669"/>
                <a:gd name="connsiteY64" fmla="*/ 55021 h 270677"/>
                <a:gd name="connsiteX65" fmla="*/ 124407 w 270669"/>
                <a:gd name="connsiteY65" fmla="*/ 55748 h 270677"/>
                <a:gd name="connsiteX66" fmla="*/ 125104 w 270669"/>
                <a:gd name="connsiteY66" fmla="*/ 55081 h 270677"/>
                <a:gd name="connsiteX67" fmla="*/ 137502 w 270669"/>
                <a:gd name="connsiteY67" fmla="*/ 45775 h 270677"/>
                <a:gd name="connsiteX68" fmla="*/ 139958 w 270669"/>
                <a:gd name="connsiteY68" fmla="*/ 45138 h 270677"/>
                <a:gd name="connsiteX69" fmla="*/ 144353 w 270669"/>
                <a:gd name="connsiteY69" fmla="*/ 47715 h 270677"/>
                <a:gd name="connsiteX70" fmla="*/ 142413 w 270669"/>
                <a:gd name="connsiteY70" fmla="*/ 54566 h 270677"/>
                <a:gd name="connsiteX71" fmla="*/ 114676 w 270669"/>
                <a:gd name="connsiteY71" fmla="*/ 118165 h 270677"/>
                <a:gd name="connsiteX72" fmla="*/ 101247 w 270669"/>
                <a:gd name="connsiteY72" fmla="*/ 167820 h 270677"/>
                <a:gd name="connsiteX73" fmla="*/ 75753 w 270669"/>
                <a:gd name="connsiteY73" fmla="*/ 176339 h 270677"/>
                <a:gd name="connsiteX74" fmla="*/ 73722 w 270669"/>
                <a:gd name="connsiteY74" fmla="*/ 176339 h 270677"/>
                <a:gd name="connsiteX75" fmla="*/ 74602 w 270669"/>
                <a:gd name="connsiteY75" fmla="*/ 177673 h 270677"/>
                <a:gd name="connsiteX76" fmla="*/ 87303 w 270669"/>
                <a:gd name="connsiteY76" fmla="*/ 191557 h 270677"/>
                <a:gd name="connsiteX77" fmla="*/ 141807 w 270669"/>
                <a:gd name="connsiteY77" fmla="*/ 212474 h 270677"/>
                <a:gd name="connsiteX78" fmla="*/ 156569 w 270669"/>
                <a:gd name="connsiteY78" fmla="*/ 213322 h 270677"/>
                <a:gd name="connsiteX79" fmla="*/ 178425 w 270669"/>
                <a:gd name="connsiteY79" fmla="*/ 206987 h 270677"/>
                <a:gd name="connsiteX80" fmla="*/ 165724 w 270669"/>
                <a:gd name="connsiteY80" fmla="*/ 181250 h 270677"/>
                <a:gd name="connsiteX81" fmla="*/ 135168 w 270669"/>
                <a:gd name="connsiteY81" fmla="*/ 141659 h 270677"/>
                <a:gd name="connsiteX82" fmla="*/ 125680 w 270669"/>
                <a:gd name="connsiteY82" fmla="*/ 98340 h 270677"/>
                <a:gd name="connsiteX83" fmla="*/ 125680 w 270669"/>
                <a:gd name="connsiteY83" fmla="*/ 98219 h 270677"/>
                <a:gd name="connsiteX84" fmla="*/ 163845 w 270669"/>
                <a:gd name="connsiteY84" fmla="*/ 53384 h 270677"/>
                <a:gd name="connsiteX85" fmla="*/ 164269 w 270669"/>
                <a:gd name="connsiteY85" fmla="*/ 53323 h 270677"/>
                <a:gd name="connsiteX86" fmla="*/ 164481 w 270669"/>
                <a:gd name="connsiteY86" fmla="*/ 52959 h 270677"/>
                <a:gd name="connsiteX87" fmla="*/ 179668 w 270669"/>
                <a:gd name="connsiteY87" fmla="*/ 43228 h 270677"/>
                <a:gd name="connsiteX88" fmla="*/ 179911 w 270669"/>
                <a:gd name="connsiteY88" fmla="*/ 43228 h 270677"/>
                <a:gd name="connsiteX89" fmla="*/ 199584 w 270669"/>
                <a:gd name="connsiteY89" fmla="*/ 60568 h 270677"/>
                <a:gd name="connsiteX90" fmla="*/ 199705 w 270669"/>
                <a:gd name="connsiteY90" fmla="*/ 60962 h 270677"/>
                <a:gd name="connsiteX91" fmla="*/ 202434 w 270669"/>
                <a:gd name="connsiteY91" fmla="*/ 75119 h 270677"/>
                <a:gd name="connsiteX92" fmla="*/ 202434 w 270669"/>
                <a:gd name="connsiteY92" fmla="*/ 75513 h 270677"/>
                <a:gd name="connsiteX93" fmla="*/ 202767 w 270669"/>
                <a:gd name="connsiteY93" fmla="*/ 75756 h 270677"/>
                <a:gd name="connsiteX94" fmla="*/ 237719 w 270669"/>
                <a:gd name="connsiteY94" fmla="*/ 133383 h 270677"/>
                <a:gd name="connsiteX95" fmla="*/ 238295 w 270669"/>
                <a:gd name="connsiteY95" fmla="*/ 135505 h 270677"/>
                <a:gd name="connsiteX96" fmla="*/ 243296 w 270669"/>
                <a:gd name="connsiteY96" fmla="*/ 169215 h 270677"/>
                <a:gd name="connsiteX97" fmla="*/ 230474 w 270669"/>
                <a:gd name="connsiteY97" fmla="*/ 206805 h 270677"/>
                <a:gd name="connsiteX98" fmla="*/ 222016 w 270669"/>
                <a:gd name="connsiteY98" fmla="*/ 193709 h 270677"/>
                <a:gd name="connsiteX99" fmla="*/ 213074 w 270669"/>
                <a:gd name="connsiteY99" fmla="*/ 196468 h 270677"/>
                <a:gd name="connsiteX100" fmla="*/ 186004 w 270669"/>
                <a:gd name="connsiteY100" fmla="*/ 185857 h 270677"/>
                <a:gd name="connsiteX101" fmla="*/ 171514 w 270669"/>
                <a:gd name="connsiteY101" fmla="*/ 172762 h 270677"/>
                <a:gd name="connsiteX102" fmla="*/ 171332 w 270669"/>
                <a:gd name="connsiteY102" fmla="*/ 172580 h 270677"/>
                <a:gd name="connsiteX103" fmla="*/ 169301 w 270669"/>
                <a:gd name="connsiteY103" fmla="*/ 170549 h 270677"/>
                <a:gd name="connsiteX104" fmla="*/ 144020 w 270669"/>
                <a:gd name="connsiteY104" fmla="*/ 136900 h 270677"/>
                <a:gd name="connsiteX105" fmla="*/ 135683 w 270669"/>
                <a:gd name="connsiteY105" fmla="*/ 111496 h 270677"/>
                <a:gd name="connsiteX106" fmla="*/ 135501 w 270669"/>
                <a:gd name="connsiteY106" fmla="*/ 109920 h 270677"/>
                <a:gd name="connsiteX107" fmla="*/ 136926 w 270669"/>
                <a:gd name="connsiteY107" fmla="*/ 110617 h 270677"/>
                <a:gd name="connsiteX108" fmla="*/ 160662 w 270669"/>
                <a:gd name="connsiteY108" fmla="*/ 115649 h 270677"/>
                <a:gd name="connsiteX109" fmla="*/ 180547 w 270669"/>
                <a:gd name="connsiteY109" fmla="*/ 112072 h 270677"/>
                <a:gd name="connsiteX110" fmla="*/ 201282 w 270669"/>
                <a:gd name="connsiteY110" fmla="*/ 89427 h 270677"/>
                <a:gd name="connsiteX111" fmla="*/ 201676 w 270669"/>
                <a:gd name="connsiteY111" fmla="*/ 87972 h 270677"/>
                <a:gd name="connsiteX112" fmla="*/ 202737 w 270669"/>
                <a:gd name="connsiteY112" fmla="*/ 89033 h 270677"/>
                <a:gd name="connsiteX113" fmla="*/ 227897 w 270669"/>
                <a:gd name="connsiteY113" fmla="*/ 135748 h 270677"/>
                <a:gd name="connsiteX114" fmla="*/ 227897 w 270669"/>
                <a:gd name="connsiteY114" fmla="*/ 135839 h 270677"/>
                <a:gd name="connsiteX115" fmla="*/ 227927 w 270669"/>
                <a:gd name="connsiteY115" fmla="*/ 135869 h 270677"/>
                <a:gd name="connsiteX116" fmla="*/ 227927 w 270669"/>
                <a:gd name="connsiteY116" fmla="*/ 135990 h 270677"/>
                <a:gd name="connsiteX117" fmla="*/ 228988 w 270669"/>
                <a:gd name="connsiteY117" fmla="*/ 139810 h 270677"/>
                <a:gd name="connsiteX118" fmla="*/ 221986 w 270669"/>
                <a:gd name="connsiteY118" fmla="*/ 193679 h 270677"/>
                <a:gd name="connsiteX119" fmla="*/ 176819 w 270669"/>
                <a:gd name="connsiteY119" fmla="*/ 102735 h 270677"/>
                <a:gd name="connsiteX120" fmla="*/ 160995 w 270669"/>
                <a:gd name="connsiteY120" fmla="*/ 105524 h 270677"/>
                <a:gd name="connsiteX121" fmla="*/ 136199 w 270669"/>
                <a:gd name="connsiteY121" fmla="*/ 98037 h 270677"/>
                <a:gd name="connsiteX122" fmla="*/ 135926 w 270669"/>
                <a:gd name="connsiteY122" fmla="*/ 97734 h 270677"/>
                <a:gd name="connsiteX123" fmla="*/ 135986 w 270669"/>
                <a:gd name="connsiteY123" fmla="*/ 97339 h 270677"/>
                <a:gd name="connsiteX124" fmla="*/ 167482 w 270669"/>
                <a:gd name="connsiteY124" fmla="*/ 63266 h 270677"/>
                <a:gd name="connsiteX125" fmla="*/ 171211 w 270669"/>
                <a:gd name="connsiteY125" fmla="*/ 63266 h 270677"/>
                <a:gd name="connsiteX126" fmla="*/ 172393 w 270669"/>
                <a:gd name="connsiteY126" fmla="*/ 59871 h 270677"/>
                <a:gd name="connsiteX127" fmla="*/ 179850 w 270669"/>
                <a:gd name="connsiteY127" fmla="*/ 53353 h 270677"/>
                <a:gd name="connsiteX128" fmla="*/ 190066 w 270669"/>
                <a:gd name="connsiteY128" fmla="*/ 64054 h 270677"/>
                <a:gd name="connsiteX129" fmla="*/ 176788 w 270669"/>
                <a:gd name="connsiteY129" fmla="*/ 102766 h 270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270669" h="270677">
                  <a:moveTo>
                    <a:pt x="0" y="0"/>
                  </a:moveTo>
                  <a:lnTo>
                    <a:pt x="0" y="270677"/>
                  </a:lnTo>
                  <a:lnTo>
                    <a:pt x="270669" y="270677"/>
                  </a:lnTo>
                  <a:lnTo>
                    <a:pt x="270669" y="0"/>
                  </a:lnTo>
                  <a:lnTo>
                    <a:pt x="0" y="0"/>
                  </a:lnTo>
                  <a:close/>
                  <a:moveTo>
                    <a:pt x="230504" y="206835"/>
                  </a:moveTo>
                  <a:cubicBezTo>
                    <a:pt x="226897" y="210473"/>
                    <a:pt x="222441" y="213595"/>
                    <a:pt x="217227" y="216111"/>
                  </a:cubicBezTo>
                  <a:cubicBezTo>
                    <a:pt x="216863" y="216323"/>
                    <a:pt x="216529" y="216475"/>
                    <a:pt x="216166" y="216596"/>
                  </a:cubicBezTo>
                  <a:cubicBezTo>
                    <a:pt x="204707" y="221841"/>
                    <a:pt x="189702" y="224508"/>
                    <a:pt x="171514" y="224508"/>
                  </a:cubicBezTo>
                  <a:cubicBezTo>
                    <a:pt x="118708" y="224508"/>
                    <a:pt x="90971" y="209018"/>
                    <a:pt x="76966" y="196043"/>
                  </a:cubicBezTo>
                  <a:lnTo>
                    <a:pt x="76208" y="195346"/>
                  </a:lnTo>
                  <a:lnTo>
                    <a:pt x="75663" y="196195"/>
                  </a:lnTo>
                  <a:cubicBezTo>
                    <a:pt x="71237" y="202864"/>
                    <a:pt x="65962" y="206744"/>
                    <a:pt x="59990" y="207775"/>
                  </a:cubicBezTo>
                  <a:cubicBezTo>
                    <a:pt x="58929" y="207926"/>
                    <a:pt x="57899" y="208017"/>
                    <a:pt x="56929" y="208017"/>
                  </a:cubicBezTo>
                  <a:cubicBezTo>
                    <a:pt x="47532" y="208017"/>
                    <a:pt x="40590" y="200833"/>
                    <a:pt x="40529" y="200772"/>
                  </a:cubicBezTo>
                  <a:lnTo>
                    <a:pt x="39529" y="199741"/>
                  </a:lnTo>
                  <a:cubicBezTo>
                    <a:pt x="39256" y="199469"/>
                    <a:pt x="39104" y="199075"/>
                    <a:pt x="39104" y="198680"/>
                  </a:cubicBezTo>
                  <a:lnTo>
                    <a:pt x="39104" y="161667"/>
                  </a:lnTo>
                  <a:lnTo>
                    <a:pt x="38923" y="161424"/>
                  </a:lnTo>
                  <a:cubicBezTo>
                    <a:pt x="29616" y="149814"/>
                    <a:pt x="25676" y="134838"/>
                    <a:pt x="28101" y="120348"/>
                  </a:cubicBezTo>
                  <a:cubicBezTo>
                    <a:pt x="33375" y="88821"/>
                    <a:pt x="59657" y="65327"/>
                    <a:pt x="60779" y="64357"/>
                  </a:cubicBezTo>
                  <a:cubicBezTo>
                    <a:pt x="61718" y="63539"/>
                    <a:pt x="62901" y="63115"/>
                    <a:pt x="64113" y="63115"/>
                  </a:cubicBezTo>
                  <a:cubicBezTo>
                    <a:pt x="65568" y="63115"/>
                    <a:pt x="66932" y="63721"/>
                    <a:pt x="67872" y="64812"/>
                  </a:cubicBezTo>
                  <a:cubicBezTo>
                    <a:pt x="69691" y="66904"/>
                    <a:pt x="69509" y="70087"/>
                    <a:pt x="67417" y="71936"/>
                  </a:cubicBezTo>
                  <a:cubicBezTo>
                    <a:pt x="66417" y="72845"/>
                    <a:pt x="42590" y="94672"/>
                    <a:pt x="38043" y="122015"/>
                  </a:cubicBezTo>
                  <a:cubicBezTo>
                    <a:pt x="35224" y="138931"/>
                    <a:pt x="43045" y="150905"/>
                    <a:pt x="47956" y="156543"/>
                  </a:cubicBezTo>
                  <a:lnTo>
                    <a:pt x="49199" y="157968"/>
                  </a:lnTo>
                  <a:lnTo>
                    <a:pt x="49199" y="195012"/>
                  </a:lnTo>
                  <a:lnTo>
                    <a:pt x="49563" y="195255"/>
                  </a:lnTo>
                  <a:cubicBezTo>
                    <a:pt x="51290" y="196498"/>
                    <a:pt x="53958" y="197983"/>
                    <a:pt x="56929" y="197983"/>
                  </a:cubicBezTo>
                  <a:cubicBezTo>
                    <a:pt x="57414" y="197983"/>
                    <a:pt x="57929" y="197923"/>
                    <a:pt x="58414" y="197862"/>
                  </a:cubicBezTo>
                  <a:cubicBezTo>
                    <a:pt x="62082" y="197195"/>
                    <a:pt x="65720" y="193830"/>
                    <a:pt x="68903" y="188040"/>
                  </a:cubicBezTo>
                  <a:lnTo>
                    <a:pt x="69175" y="187555"/>
                  </a:lnTo>
                  <a:lnTo>
                    <a:pt x="68842" y="187100"/>
                  </a:lnTo>
                  <a:cubicBezTo>
                    <a:pt x="68205" y="186221"/>
                    <a:pt x="67599" y="185372"/>
                    <a:pt x="67023" y="184554"/>
                  </a:cubicBezTo>
                  <a:cubicBezTo>
                    <a:pt x="63082" y="178764"/>
                    <a:pt x="60839" y="171913"/>
                    <a:pt x="60536" y="164789"/>
                  </a:cubicBezTo>
                  <a:cubicBezTo>
                    <a:pt x="60536" y="164698"/>
                    <a:pt x="60536" y="164637"/>
                    <a:pt x="60627" y="164577"/>
                  </a:cubicBezTo>
                  <a:cubicBezTo>
                    <a:pt x="60688" y="164516"/>
                    <a:pt x="60779" y="164486"/>
                    <a:pt x="60870" y="164486"/>
                  </a:cubicBezTo>
                  <a:cubicBezTo>
                    <a:pt x="63567" y="165304"/>
                    <a:pt x="68842" y="166638"/>
                    <a:pt x="74965" y="166638"/>
                  </a:cubicBezTo>
                  <a:cubicBezTo>
                    <a:pt x="82877" y="166638"/>
                    <a:pt x="89546" y="164456"/>
                    <a:pt x="94790" y="160181"/>
                  </a:cubicBezTo>
                  <a:cubicBezTo>
                    <a:pt x="103369" y="153118"/>
                    <a:pt x="106704" y="139355"/>
                    <a:pt x="104703" y="119226"/>
                  </a:cubicBezTo>
                  <a:cubicBezTo>
                    <a:pt x="103763" y="109708"/>
                    <a:pt x="104066" y="100613"/>
                    <a:pt x="105643" y="92247"/>
                  </a:cubicBezTo>
                  <a:lnTo>
                    <a:pt x="105703" y="91883"/>
                  </a:lnTo>
                  <a:lnTo>
                    <a:pt x="105491" y="91580"/>
                  </a:lnTo>
                  <a:cubicBezTo>
                    <a:pt x="98640" y="81728"/>
                    <a:pt x="86333" y="66085"/>
                    <a:pt x="86212" y="65964"/>
                  </a:cubicBezTo>
                  <a:cubicBezTo>
                    <a:pt x="85333" y="64933"/>
                    <a:pt x="84878" y="63630"/>
                    <a:pt x="84999" y="62266"/>
                  </a:cubicBezTo>
                  <a:cubicBezTo>
                    <a:pt x="85090" y="60932"/>
                    <a:pt x="85727" y="59719"/>
                    <a:pt x="86727" y="58840"/>
                  </a:cubicBezTo>
                  <a:cubicBezTo>
                    <a:pt x="87636" y="58052"/>
                    <a:pt x="88819" y="57628"/>
                    <a:pt x="90001" y="57628"/>
                  </a:cubicBezTo>
                  <a:cubicBezTo>
                    <a:pt x="91486" y="57628"/>
                    <a:pt x="92850" y="58264"/>
                    <a:pt x="93820" y="59386"/>
                  </a:cubicBezTo>
                  <a:cubicBezTo>
                    <a:pt x="93972" y="59568"/>
                    <a:pt x="95245" y="61235"/>
                    <a:pt x="96821" y="63357"/>
                  </a:cubicBezTo>
                  <a:lnTo>
                    <a:pt x="96943" y="63509"/>
                  </a:lnTo>
                  <a:cubicBezTo>
                    <a:pt x="99762" y="67268"/>
                    <a:pt x="104036" y="72906"/>
                    <a:pt x="108189" y="78302"/>
                  </a:cubicBezTo>
                  <a:lnTo>
                    <a:pt x="109129" y="79515"/>
                  </a:lnTo>
                  <a:lnTo>
                    <a:pt x="109674" y="78120"/>
                  </a:lnTo>
                  <a:cubicBezTo>
                    <a:pt x="111705" y="73118"/>
                    <a:pt x="114312" y="68389"/>
                    <a:pt x="117374" y="64085"/>
                  </a:cubicBezTo>
                  <a:lnTo>
                    <a:pt x="117738" y="63539"/>
                  </a:lnTo>
                  <a:lnTo>
                    <a:pt x="117344" y="63024"/>
                  </a:lnTo>
                  <a:cubicBezTo>
                    <a:pt x="114191" y="59113"/>
                    <a:pt x="110068" y="54566"/>
                    <a:pt x="108462" y="52808"/>
                  </a:cubicBezTo>
                  <a:lnTo>
                    <a:pt x="108371" y="52717"/>
                  </a:lnTo>
                  <a:cubicBezTo>
                    <a:pt x="107552" y="51686"/>
                    <a:pt x="107158" y="50383"/>
                    <a:pt x="107280" y="49049"/>
                  </a:cubicBezTo>
                  <a:cubicBezTo>
                    <a:pt x="107401" y="47715"/>
                    <a:pt x="108068" y="46502"/>
                    <a:pt x="109098" y="45653"/>
                  </a:cubicBezTo>
                  <a:cubicBezTo>
                    <a:pt x="110008" y="44926"/>
                    <a:pt x="111129" y="44502"/>
                    <a:pt x="112281" y="44502"/>
                  </a:cubicBezTo>
                  <a:cubicBezTo>
                    <a:pt x="113797" y="44502"/>
                    <a:pt x="115222" y="45199"/>
                    <a:pt x="116192" y="46351"/>
                  </a:cubicBezTo>
                  <a:cubicBezTo>
                    <a:pt x="116252" y="46411"/>
                    <a:pt x="116434" y="46624"/>
                    <a:pt x="116737" y="46957"/>
                  </a:cubicBezTo>
                  <a:cubicBezTo>
                    <a:pt x="117889" y="48200"/>
                    <a:pt x="120981" y="51504"/>
                    <a:pt x="123800" y="55021"/>
                  </a:cubicBezTo>
                  <a:lnTo>
                    <a:pt x="124407" y="55748"/>
                  </a:lnTo>
                  <a:lnTo>
                    <a:pt x="125104" y="55081"/>
                  </a:lnTo>
                  <a:cubicBezTo>
                    <a:pt x="129954" y="50383"/>
                    <a:pt x="134501" y="47442"/>
                    <a:pt x="137502" y="45775"/>
                  </a:cubicBezTo>
                  <a:cubicBezTo>
                    <a:pt x="138260" y="45350"/>
                    <a:pt x="139109" y="45138"/>
                    <a:pt x="139958" y="45138"/>
                  </a:cubicBezTo>
                  <a:cubicBezTo>
                    <a:pt x="141776" y="45138"/>
                    <a:pt x="143474" y="46138"/>
                    <a:pt x="144353" y="47715"/>
                  </a:cubicBezTo>
                  <a:cubicBezTo>
                    <a:pt x="145717" y="50140"/>
                    <a:pt x="144838" y="53202"/>
                    <a:pt x="142413" y="54566"/>
                  </a:cubicBezTo>
                  <a:cubicBezTo>
                    <a:pt x="134835" y="58749"/>
                    <a:pt x="110462" y="75756"/>
                    <a:pt x="114676" y="118165"/>
                  </a:cubicBezTo>
                  <a:cubicBezTo>
                    <a:pt x="117010" y="141538"/>
                    <a:pt x="112493" y="158241"/>
                    <a:pt x="101247" y="167820"/>
                  </a:cubicBezTo>
                  <a:cubicBezTo>
                    <a:pt x="92972" y="174853"/>
                    <a:pt x="82817" y="176339"/>
                    <a:pt x="75753" y="176339"/>
                  </a:cubicBezTo>
                  <a:lnTo>
                    <a:pt x="73722" y="176339"/>
                  </a:lnTo>
                  <a:cubicBezTo>
                    <a:pt x="73722" y="176339"/>
                    <a:pt x="74602" y="177673"/>
                    <a:pt x="74602" y="177673"/>
                  </a:cubicBezTo>
                  <a:cubicBezTo>
                    <a:pt x="77875" y="182735"/>
                    <a:pt x="82150" y="187404"/>
                    <a:pt x="87303" y="191557"/>
                  </a:cubicBezTo>
                  <a:cubicBezTo>
                    <a:pt x="96367" y="198893"/>
                    <a:pt x="113191" y="208442"/>
                    <a:pt x="141807" y="212474"/>
                  </a:cubicBezTo>
                  <a:cubicBezTo>
                    <a:pt x="147263" y="213019"/>
                    <a:pt x="152235" y="213322"/>
                    <a:pt x="156569" y="213322"/>
                  </a:cubicBezTo>
                  <a:cubicBezTo>
                    <a:pt x="173636" y="213322"/>
                    <a:pt x="177516" y="208896"/>
                    <a:pt x="178425" y="206987"/>
                  </a:cubicBezTo>
                  <a:cubicBezTo>
                    <a:pt x="181154" y="201106"/>
                    <a:pt x="173302" y="189435"/>
                    <a:pt x="165724" y="181250"/>
                  </a:cubicBezTo>
                  <a:cubicBezTo>
                    <a:pt x="152750" y="168578"/>
                    <a:pt x="142474" y="155270"/>
                    <a:pt x="135168" y="141659"/>
                  </a:cubicBezTo>
                  <a:cubicBezTo>
                    <a:pt x="127256" y="126926"/>
                    <a:pt x="124073" y="112345"/>
                    <a:pt x="125680" y="98340"/>
                  </a:cubicBezTo>
                  <a:lnTo>
                    <a:pt x="125680" y="98219"/>
                  </a:lnTo>
                  <a:cubicBezTo>
                    <a:pt x="129166" y="68783"/>
                    <a:pt x="150416" y="55293"/>
                    <a:pt x="163845" y="53384"/>
                  </a:cubicBezTo>
                  <a:lnTo>
                    <a:pt x="164269" y="53323"/>
                  </a:lnTo>
                  <a:lnTo>
                    <a:pt x="164481" y="52959"/>
                  </a:lnTo>
                  <a:cubicBezTo>
                    <a:pt x="167816" y="46957"/>
                    <a:pt x="173484" y="43350"/>
                    <a:pt x="179668" y="43228"/>
                  </a:cubicBezTo>
                  <a:lnTo>
                    <a:pt x="179911" y="43228"/>
                  </a:lnTo>
                  <a:cubicBezTo>
                    <a:pt x="183821" y="43228"/>
                    <a:pt x="193612" y="44926"/>
                    <a:pt x="199584" y="60568"/>
                  </a:cubicBezTo>
                  <a:lnTo>
                    <a:pt x="199705" y="60962"/>
                  </a:lnTo>
                  <a:cubicBezTo>
                    <a:pt x="201191" y="65934"/>
                    <a:pt x="202100" y="70723"/>
                    <a:pt x="202434" y="75119"/>
                  </a:cubicBezTo>
                  <a:lnTo>
                    <a:pt x="202434" y="75513"/>
                  </a:lnTo>
                  <a:cubicBezTo>
                    <a:pt x="202434" y="75513"/>
                    <a:pt x="202767" y="75756"/>
                    <a:pt x="202767" y="75756"/>
                  </a:cubicBezTo>
                  <a:cubicBezTo>
                    <a:pt x="223350" y="91246"/>
                    <a:pt x="233505" y="118499"/>
                    <a:pt x="237719" y="133383"/>
                  </a:cubicBezTo>
                  <a:cubicBezTo>
                    <a:pt x="237870" y="133899"/>
                    <a:pt x="238113" y="134656"/>
                    <a:pt x="238295" y="135505"/>
                  </a:cubicBezTo>
                  <a:cubicBezTo>
                    <a:pt x="241447" y="147298"/>
                    <a:pt x="243236" y="159241"/>
                    <a:pt x="243296" y="169215"/>
                  </a:cubicBezTo>
                  <a:cubicBezTo>
                    <a:pt x="243296" y="177218"/>
                    <a:pt x="243357" y="193921"/>
                    <a:pt x="230474" y="206805"/>
                  </a:cubicBezTo>
                  <a:close/>
                  <a:moveTo>
                    <a:pt x="222016" y="193709"/>
                  </a:moveTo>
                  <a:cubicBezTo>
                    <a:pt x="219621" y="195528"/>
                    <a:pt x="216620" y="196468"/>
                    <a:pt x="213074" y="196468"/>
                  </a:cubicBezTo>
                  <a:cubicBezTo>
                    <a:pt x="206102" y="196468"/>
                    <a:pt x="197008" y="192890"/>
                    <a:pt x="186004" y="185857"/>
                  </a:cubicBezTo>
                  <a:cubicBezTo>
                    <a:pt x="180820" y="181583"/>
                    <a:pt x="175940" y="177157"/>
                    <a:pt x="171514" y="172762"/>
                  </a:cubicBezTo>
                  <a:lnTo>
                    <a:pt x="171332" y="172580"/>
                  </a:lnTo>
                  <a:cubicBezTo>
                    <a:pt x="170574" y="171822"/>
                    <a:pt x="169907" y="171155"/>
                    <a:pt x="169301" y="170549"/>
                  </a:cubicBezTo>
                  <a:cubicBezTo>
                    <a:pt x="158600" y="159575"/>
                    <a:pt x="150082" y="148268"/>
                    <a:pt x="144020" y="136900"/>
                  </a:cubicBezTo>
                  <a:cubicBezTo>
                    <a:pt x="139382" y="128260"/>
                    <a:pt x="136562" y="119712"/>
                    <a:pt x="135683" y="111496"/>
                  </a:cubicBezTo>
                  <a:lnTo>
                    <a:pt x="135501" y="109920"/>
                  </a:lnTo>
                  <a:lnTo>
                    <a:pt x="136926" y="110617"/>
                  </a:lnTo>
                  <a:cubicBezTo>
                    <a:pt x="143535" y="113861"/>
                    <a:pt x="151962" y="115649"/>
                    <a:pt x="160662" y="115649"/>
                  </a:cubicBezTo>
                  <a:cubicBezTo>
                    <a:pt x="167816" y="115649"/>
                    <a:pt x="174697" y="114406"/>
                    <a:pt x="180547" y="112072"/>
                  </a:cubicBezTo>
                  <a:cubicBezTo>
                    <a:pt x="186701" y="109617"/>
                    <a:pt x="197584" y="103402"/>
                    <a:pt x="201282" y="89427"/>
                  </a:cubicBezTo>
                  <a:lnTo>
                    <a:pt x="201676" y="87972"/>
                  </a:lnTo>
                  <a:lnTo>
                    <a:pt x="202737" y="89033"/>
                  </a:lnTo>
                  <a:cubicBezTo>
                    <a:pt x="213407" y="99643"/>
                    <a:pt x="222350" y="116225"/>
                    <a:pt x="227897" y="135748"/>
                  </a:cubicBezTo>
                  <a:lnTo>
                    <a:pt x="227897" y="135839"/>
                  </a:lnTo>
                  <a:cubicBezTo>
                    <a:pt x="227897" y="135839"/>
                    <a:pt x="227927" y="135869"/>
                    <a:pt x="227927" y="135869"/>
                  </a:cubicBezTo>
                  <a:lnTo>
                    <a:pt x="227927" y="135990"/>
                  </a:lnTo>
                  <a:cubicBezTo>
                    <a:pt x="228321" y="137264"/>
                    <a:pt x="228685" y="138537"/>
                    <a:pt x="228988" y="139810"/>
                  </a:cubicBezTo>
                  <a:cubicBezTo>
                    <a:pt x="231898" y="152754"/>
                    <a:pt x="234202" y="184281"/>
                    <a:pt x="221986" y="193679"/>
                  </a:cubicBezTo>
                  <a:close/>
                  <a:moveTo>
                    <a:pt x="176819" y="102735"/>
                  </a:moveTo>
                  <a:cubicBezTo>
                    <a:pt x="172241" y="104554"/>
                    <a:pt x="166785" y="105524"/>
                    <a:pt x="160995" y="105524"/>
                  </a:cubicBezTo>
                  <a:cubicBezTo>
                    <a:pt x="150476" y="105524"/>
                    <a:pt x="140048" y="102372"/>
                    <a:pt x="136199" y="98037"/>
                  </a:cubicBezTo>
                  <a:lnTo>
                    <a:pt x="135926" y="97734"/>
                  </a:lnTo>
                  <a:lnTo>
                    <a:pt x="135986" y="97339"/>
                  </a:lnTo>
                  <a:cubicBezTo>
                    <a:pt x="139927" y="71845"/>
                    <a:pt x="159267" y="63266"/>
                    <a:pt x="167482" y="63266"/>
                  </a:cubicBezTo>
                  <a:lnTo>
                    <a:pt x="171211" y="63266"/>
                  </a:lnTo>
                  <a:cubicBezTo>
                    <a:pt x="171211" y="63266"/>
                    <a:pt x="172393" y="59871"/>
                    <a:pt x="172393" y="59871"/>
                  </a:cubicBezTo>
                  <a:cubicBezTo>
                    <a:pt x="173757" y="56021"/>
                    <a:pt x="176728" y="53414"/>
                    <a:pt x="179850" y="53353"/>
                  </a:cubicBezTo>
                  <a:cubicBezTo>
                    <a:pt x="183639" y="53353"/>
                    <a:pt x="187489" y="57355"/>
                    <a:pt x="190066" y="64054"/>
                  </a:cubicBezTo>
                  <a:cubicBezTo>
                    <a:pt x="195795" y="83607"/>
                    <a:pt x="191218" y="97006"/>
                    <a:pt x="176788" y="102766"/>
                  </a:cubicBezTo>
                  <a:close/>
                </a:path>
              </a:pathLst>
            </a:custGeom>
            <a:grpFill/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11" name="Foliennummernplatzhalter 2">
            <a:extLst>
              <a:ext uri="{FF2B5EF4-FFF2-40B4-BE49-F238E27FC236}">
                <a16:creationId xmlns:a16="http://schemas.microsoft.com/office/drawing/2014/main" id="{431CAAC8-159A-200E-3F08-0026E1AA43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B076E37F-29A6-9F86-16EE-B32E88794336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61521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Ende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hteck 28">
            <a:extLst>
              <a:ext uri="{FF2B5EF4-FFF2-40B4-BE49-F238E27FC236}">
                <a16:creationId xmlns:a16="http://schemas.microsoft.com/office/drawing/2014/main" id="{DF77EA6E-0F81-AAE7-EF81-24CE4DE2A93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" y="0"/>
            <a:ext cx="6399212" cy="7199313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3AB51120-FE9E-B0D0-44B8-DD3F7D9CDB19}"/>
              </a:ext>
            </a:extLst>
          </p:cNvPr>
          <p:cNvSpPr>
            <a:spLocks noGrp="1"/>
          </p:cNvSpPr>
          <p:nvPr>
            <p:ph type="dt" sz="half" idx="24"/>
          </p:nvPr>
        </p:nvSpPr>
        <p:spPr>
          <a:xfrm>
            <a:off x="1069974" y="5150154"/>
            <a:ext cx="1031150" cy="20518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lang="de-DE" sz="1600" b="0" smtClean="0">
                <a:solidFill>
                  <a:schemeClr val="bg1"/>
                </a:solidFill>
              </a:defRPr>
            </a:lvl1pPr>
          </a:lstStyle>
          <a:p>
            <a:pPr algn="l" defTabSz="914400">
              <a:lnSpc>
                <a:spcPts val="1600"/>
              </a:lnSpc>
              <a:buFont typeface="Arial" panose="020B0604020202020204" pitchFamily="34" charset="0"/>
              <a:buNone/>
            </a:pP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6CBA612-A9C7-1438-682C-14BBD324C5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599322"/>
            <a:ext cx="5140323" cy="1281116"/>
          </a:xfrm>
        </p:spPr>
        <p:txBody>
          <a:bodyPr anchor="t"/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Vielen Dank!</a:t>
            </a:r>
          </a:p>
        </p:txBody>
      </p:sp>
      <p:sp>
        <p:nvSpPr>
          <p:cNvPr id="11" name="Textplatzhalter 38">
            <a:extLst>
              <a:ext uri="{FF2B5EF4-FFF2-40B4-BE49-F238E27FC236}">
                <a16:creationId xmlns:a16="http://schemas.microsoft.com/office/drawing/2014/main" id="{1018F639-B370-30FB-1A27-D723F633217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478713" y="3599322"/>
            <a:ext cx="4249735" cy="3099928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/>
              <a:t>Kontakt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M. Musterperson</a:t>
            </a:r>
          </a:p>
          <a:p>
            <a:pPr lvl="0"/>
            <a:r>
              <a:rPr lang="de-DE" dirty="0"/>
              <a:t>Musterfirma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+49 (0) 211 123 456 -7</a:t>
            </a:r>
          </a:p>
          <a:p>
            <a:pPr lvl="0"/>
            <a:r>
              <a:rPr lang="de-DE" dirty="0"/>
              <a:t>m.musterperson@musterfirma.org</a:t>
            </a:r>
          </a:p>
        </p:txBody>
      </p:sp>
      <p:grpSp>
        <p:nvGrpSpPr>
          <p:cNvPr id="21" name="Grafik 5">
            <a:extLst>
              <a:ext uri="{FF2B5EF4-FFF2-40B4-BE49-F238E27FC236}">
                <a16:creationId xmlns:a16="http://schemas.microsoft.com/office/drawing/2014/main" id="{6200BB31-A63A-5F7C-E3F7-C02864E44BE7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071176" y="987485"/>
            <a:ext cx="2807162" cy="1026418"/>
            <a:chOff x="1071176" y="987485"/>
            <a:chExt cx="2807162" cy="1026418"/>
          </a:xfrm>
          <a:solidFill>
            <a:schemeClr val="bg1"/>
          </a:solidFill>
        </p:grpSpPr>
        <p:grpSp>
          <p:nvGrpSpPr>
            <p:cNvPr id="22" name="Grafik 5">
              <a:extLst>
                <a:ext uri="{FF2B5EF4-FFF2-40B4-BE49-F238E27FC236}">
                  <a16:creationId xmlns:a16="http://schemas.microsoft.com/office/drawing/2014/main" id="{73A75F1A-FC4A-0426-1E2C-D0A387F79B8B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2312557" y="1689620"/>
              <a:ext cx="1446343" cy="306005"/>
              <a:chOff x="2312557" y="1689620"/>
              <a:chExt cx="1446343" cy="306005"/>
            </a:xfrm>
            <a:grpFill/>
          </p:grpSpPr>
          <p:sp>
            <p:nvSpPr>
              <p:cNvPr id="30" name="Freihandform: Form 29">
                <a:extLst>
                  <a:ext uri="{FF2B5EF4-FFF2-40B4-BE49-F238E27FC236}">
                    <a16:creationId xmlns:a16="http://schemas.microsoft.com/office/drawing/2014/main" id="{02706395-86E2-0B0B-E00F-EF78296D445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19569" y="1696402"/>
                <a:ext cx="74834" cy="98055"/>
              </a:xfrm>
              <a:custGeom>
                <a:avLst/>
                <a:gdLst>
                  <a:gd name="connsiteX0" fmla="*/ 0 w 74834"/>
                  <a:gd name="connsiteY0" fmla="*/ 98055 h 98055"/>
                  <a:gd name="connsiteX1" fmla="*/ 0 w 74834"/>
                  <a:gd name="connsiteY1" fmla="*/ 0 h 98055"/>
                  <a:gd name="connsiteX2" fmla="*/ 29658 w 74834"/>
                  <a:gd name="connsiteY2" fmla="*/ 0 h 98055"/>
                  <a:gd name="connsiteX3" fmla="*/ 53223 w 74834"/>
                  <a:gd name="connsiteY3" fmla="*/ 5748 h 98055"/>
                  <a:gd name="connsiteX4" fmla="*/ 69202 w 74834"/>
                  <a:gd name="connsiteY4" fmla="*/ 22186 h 98055"/>
                  <a:gd name="connsiteX5" fmla="*/ 74835 w 74834"/>
                  <a:gd name="connsiteY5" fmla="*/ 46556 h 98055"/>
                  <a:gd name="connsiteX6" fmla="*/ 74835 w 74834"/>
                  <a:gd name="connsiteY6" fmla="*/ 51499 h 98055"/>
                  <a:gd name="connsiteX7" fmla="*/ 69202 w 74834"/>
                  <a:gd name="connsiteY7" fmla="*/ 75984 h 98055"/>
                  <a:gd name="connsiteX8" fmla="*/ 52994 w 74834"/>
                  <a:gd name="connsiteY8" fmla="*/ 92308 h 98055"/>
                  <a:gd name="connsiteX9" fmla="*/ 28853 w 74834"/>
                  <a:gd name="connsiteY9" fmla="*/ 98055 h 98055"/>
                  <a:gd name="connsiteX10" fmla="*/ 0 w 74834"/>
                  <a:gd name="connsiteY10" fmla="*/ 98055 h 98055"/>
                  <a:gd name="connsiteX11" fmla="*/ 17473 w 74834"/>
                  <a:gd name="connsiteY11" fmla="*/ 13679 h 98055"/>
                  <a:gd name="connsiteX12" fmla="*/ 17473 w 74834"/>
                  <a:gd name="connsiteY12" fmla="*/ 84261 h 98055"/>
                  <a:gd name="connsiteX13" fmla="*/ 28853 w 74834"/>
                  <a:gd name="connsiteY13" fmla="*/ 84261 h 98055"/>
                  <a:gd name="connsiteX14" fmla="*/ 49890 w 74834"/>
                  <a:gd name="connsiteY14" fmla="*/ 75869 h 98055"/>
                  <a:gd name="connsiteX15" fmla="*/ 57362 w 74834"/>
                  <a:gd name="connsiteY15" fmla="*/ 51844 h 98055"/>
                  <a:gd name="connsiteX16" fmla="*/ 57362 w 74834"/>
                  <a:gd name="connsiteY16" fmla="*/ 46441 h 98055"/>
                  <a:gd name="connsiteX17" fmla="*/ 50235 w 74834"/>
                  <a:gd name="connsiteY17" fmla="*/ 22071 h 98055"/>
                  <a:gd name="connsiteX18" fmla="*/ 29658 w 74834"/>
                  <a:gd name="connsiteY18" fmla="*/ 13679 h 98055"/>
                  <a:gd name="connsiteX19" fmla="*/ 17473 w 74834"/>
                  <a:gd name="connsiteY19" fmla="*/ 13679 h 98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4834" h="98055">
                    <a:moveTo>
                      <a:pt x="0" y="98055"/>
                    </a:moveTo>
                    <a:lnTo>
                      <a:pt x="0" y="0"/>
                    </a:lnTo>
                    <a:lnTo>
                      <a:pt x="29658" y="0"/>
                    </a:lnTo>
                    <a:cubicBezTo>
                      <a:pt x="38509" y="0"/>
                      <a:pt x="46441" y="1954"/>
                      <a:pt x="53223" y="5748"/>
                    </a:cubicBezTo>
                    <a:cubicBezTo>
                      <a:pt x="60006" y="9541"/>
                      <a:pt x="65409" y="15059"/>
                      <a:pt x="69202" y="22186"/>
                    </a:cubicBezTo>
                    <a:cubicBezTo>
                      <a:pt x="72995" y="29313"/>
                      <a:pt x="74835" y="37360"/>
                      <a:pt x="74835" y="46556"/>
                    </a:cubicBezTo>
                    <a:lnTo>
                      <a:pt x="74835" y="51499"/>
                    </a:lnTo>
                    <a:cubicBezTo>
                      <a:pt x="74835" y="60810"/>
                      <a:pt x="72881" y="68972"/>
                      <a:pt x="69202" y="75984"/>
                    </a:cubicBezTo>
                    <a:cubicBezTo>
                      <a:pt x="65409" y="82996"/>
                      <a:pt x="60006" y="88514"/>
                      <a:pt x="52994" y="92308"/>
                    </a:cubicBezTo>
                    <a:cubicBezTo>
                      <a:pt x="45981" y="96101"/>
                      <a:pt x="37935" y="98055"/>
                      <a:pt x="28853" y="98055"/>
                    </a:cubicBezTo>
                    <a:lnTo>
                      <a:pt x="0" y="98055"/>
                    </a:lnTo>
                    <a:close/>
                    <a:moveTo>
                      <a:pt x="17473" y="13679"/>
                    </a:moveTo>
                    <a:lnTo>
                      <a:pt x="17473" y="84261"/>
                    </a:lnTo>
                    <a:lnTo>
                      <a:pt x="28853" y="84261"/>
                    </a:lnTo>
                    <a:cubicBezTo>
                      <a:pt x="38050" y="84261"/>
                      <a:pt x="45062" y="81502"/>
                      <a:pt x="49890" y="75869"/>
                    </a:cubicBezTo>
                    <a:cubicBezTo>
                      <a:pt x="54718" y="70237"/>
                      <a:pt x="57247" y="62305"/>
                      <a:pt x="57362" y="51844"/>
                    </a:cubicBezTo>
                    <a:lnTo>
                      <a:pt x="57362" y="46441"/>
                    </a:lnTo>
                    <a:cubicBezTo>
                      <a:pt x="57362" y="35865"/>
                      <a:pt x="54948" y="27704"/>
                      <a:pt x="50235" y="22071"/>
                    </a:cubicBezTo>
                    <a:cubicBezTo>
                      <a:pt x="45522" y="16438"/>
                      <a:pt x="38624" y="13679"/>
                      <a:pt x="29658" y="13679"/>
                    </a:cubicBezTo>
                    <a:lnTo>
                      <a:pt x="17473" y="1367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1" name="Freihandform: Form 30">
                <a:extLst>
                  <a:ext uri="{FF2B5EF4-FFF2-40B4-BE49-F238E27FC236}">
                    <a16:creationId xmlns:a16="http://schemas.microsoft.com/office/drawing/2014/main" id="{81419256-1EEB-7EDF-298A-5274596446B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408658" y="172008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3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3 w 65523"/>
                  <a:gd name="connsiteY8" fmla="*/ 36440 h 75639"/>
                  <a:gd name="connsiteX9" fmla="*/ 65523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334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79" y="23910"/>
                      <a:pt x="4253" y="18163"/>
                    </a:cubicBezTo>
                    <a:cubicBezTo>
                      <a:pt x="7127" y="12415"/>
                      <a:pt x="11150" y="7932"/>
                      <a:pt x="16323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3" y="24830"/>
                      <a:pt x="65523" y="36440"/>
                    </a:cubicBezTo>
                    <a:lnTo>
                      <a:pt x="65523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669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2" name="Freihandform: Form 31">
                <a:extLst>
                  <a:ext uri="{FF2B5EF4-FFF2-40B4-BE49-F238E27FC236}">
                    <a16:creationId xmlns:a16="http://schemas.microsoft.com/office/drawing/2014/main" id="{8B767A57-405D-0738-886B-1654CB3DEDB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489126" y="1721577"/>
                <a:ext cx="61844" cy="74259"/>
              </a:xfrm>
              <a:custGeom>
                <a:avLst/>
                <a:gdLst>
                  <a:gd name="connsiteX0" fmla="*/ 45522 w 61844"/>
                  <a:gd name="connsiteY0" fmla="*/ 65753 h 74259"/>
                  <a:gd name="connsiteX1" fmla="*/ 24600 w 61844"/>
                  <a:gd name="connsiteY1" fmla="*/ 74260 h 74259"/>
                  <a:gd name="connsiteX2" fmla="*/ 6207 w 61844"/>
                  <a:gd name="connsiteY2" fmla="*/ 67363 h 74259"/>
                  <a:gd name="connsiteX3" fmla="*/ 0 w 61844"/>
                  <a:gd name="connsiteY3" fmla="*/ 47246 h 74259"/>
                  <a:gd name="connsiteX4" fmla="*/ 0 w 61844"/>
                  <a:gd name="connsiteY4" fmla="*/ 0 h 74259"/>
                  <a:gd name="connsiteX5" fmla="*/ 16783 w 61844"/>
                  <a:gd name="connsiteY5" fmla="*/ 0 h 74259"/>
                  <a:gd name="connsiteX6" fmla="*/ 16783 w 61844"/>
                  <a:gd name="connsiteY6" fmla="*/ 47016 h 74259"/>
                  <a:gd name="connsiteX7" fmla="*/ 28623 w 61844"/>
                  <a:gd name="connsiteY7" fmla="*/ 60925 h 74259"/>
                  <a:gd name="connsiteX8" fmla="*/ 45062 w 61844"/>
                  <a:gd name="connsiteY8" fmla="*/ 52419 h 74259"/>
                  <a:gd name="connsiteX9" fmla="*/ 45062 w 61844"/>
                  <a:gd name="connsiteY9" fmla="*/ 115 h 74259"/>
                  <a:gd name="connsiteX10" fmla="*/ 61845 w 61844"/>
                  <a:gd name="connsiteY10" fmla="*/ 115 h 74259"/>
                  <a:gd name="connsiteX11" fmla="*/ 61845 w 61844"/>
                  <a:gd name="connsiteY11" fmla="*/ 72995 h 74259"/>
                  <a:gd name="connsiteX12" fmla="*/ 46096 w 61844"/>
                  <a:gd name="connsiteY12" fmla="*/ 72995 h 74259"/>
                  <a:gd name="connsiteX13" fmla="*/ 45637 w 61844"/>
                  <a:gd name="connsiteY13" fmla="*/ 65868 h 74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844" h="74259">
                    <a:moveTo>
                      <a:pt x="45522" y="65753"/>
                    </a:moveTo>
                    <a:cubicBezTo>
                      <a:pt x="40579" y="71386"/>
                      <a:pt x="33566" y="74260"/>
                      <a:pt x="24600" y="74260"/>
                    </a:cubicBezTo>
                    <a:cubicBezTo>
                      <a:pt x="16553" y="74260"/>
                      <a:pt x="10346" y="71961"/>
                      <a:pt x="6207" y="67363"/>
                    </a:cubicBezTo>
                    <a:cubicBezTo>
                      <a:pt x="2069" y="62765"/>
                      <a:pt x="0" y="56097"/>
                      <a:pt x="0" y="47246"/>
                    </a:cubicBez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47016"/>
                    </a:lnTo>
                    <a:cubicBezTo>
                      <a:pt x="16783" y="56212"/>
                      <a:pt x="20692" y="60925"/>
                      <a:pt x="28623" y="60925"/>
                    </a:cubicBezTo>
                    <a:cubicBezTo>
                      <a:pt x="36555" y="60925"/>
                      <a:pt x="42303" y="58051"/>
                      <a:pt x="45062" y="52419"/>
                    </a:cubicBezTo>
                    <a:lnTo>
                      <a:pt x="45062" y="115"/>
                    </a:lnTo>
                    <a:lnTo>
                      <a:pt x="61845" y="115"/>
                    </a:lnTo>
                    <a:lnTo>
                      <a:pt x="61845" y="72995"/>
                    </a:lnTo>
                    <a:lnTo>
                      <a:pt x="46096" y="72995"/>
                    </a:lnTo>
                    <a:lnTo>
                      <a:pt x="45637" y="6586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3" name="Freihandform: Form 32">
                <a:extLst>
                  <a:ext uri="{FF2B5EF4-FFF2-40B4-BE49-F238E27FC236}">
                    <a16:creationId xmlns:a16="http://schemas.microsoft.com/office/drawing/2014/main" id="{2E69F885-B034-7808-F347-34BD3E023E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562351" y="1703759"/>
                <a:ext cx="42647" cy="91847"/>
              </a:xfrm>
              <a:custGeom>
                <a:avLst/>
                <a:gdLst>
                  <a:gd name="connsiteX0" fmla="*/ 29083 w 42647"/>
                  <a:gd name="connsiteY0" fmla="*/ 115 h 91847"/>
                  <a:gd name="connsiteX1" fmla="*/ 29083 w 42647"/>
                  <a:gd name="connsiteY1" fmla="*/ 17818 h 91847"/>
                  <a:gd name="connsiteX2" fmla="*/ 42303 w 42647"/>
                  <a:gd name="connsiteY2" fmla="*/ 17818 h 91847"/>
                  <a:gd name="connsiteX3" fmla="*/ 42303 w 42647"/>
                  <a:gd name="connsiteY3" fmla="*/ 29888 h 91847"/>
                  <a:gd name="connsiteX4" fmla="*/ 29083 w 42647"/>
                  <a:gd name="connsiteY4" fmla="*/ 29888 h 91847"/>
                  <a:gd name="connsiteX5" fmla="*/ 29083 w 42647"/>
                  <a:gd name="connsiteY5" fmla="*/ 70581 h 91847"/>
                  <a:gd name="connsiteX6" fmla="*/ 30807 w 42647"/>
                  <a:gd name="connsiteY6" fmla="*/ 76559 h 91847"/>
                  <a:gd name="connsiteX7" fmla="*/ 36785 w 42647"/>
                  <a:gd name="connsiteY7" fmla="*/ 78398 h 91847"/>
                  <a:gd name="connsiteX8" fmla="*/ 42648 w 42647"/>
                  <a:gd name="connsiteY8" fmla="*/ 77708 h 91847"/>
                  <a:gd name="connsiteX9" fmla="*/ 42648 w 42647"/>
                  <a:gd name="connsiteY9" fmla="*/ 90353 h 91847"/>
                  <a:gd name="connsiteX10" fmla="*/ 31612 w 42647"/>
                  <a:gd name="connsiteY10" fmla="*/ 91848 h 91847"/>
                  <a:gd name="connsiteX11" fmla="*/ 12300 w 42647"/>
                  <a:gd name="connsiteY11" fmla="*/ 71041 h 91847"/>
                  <a:gd name="connsiteX12" fmla="*/ 12300 w 42647"/>
                  <a:gd name="connsiteY12" fmla="*/ 29773 h 91847"/>
                  <a:gd name="connsiteX13" fmla="*/ 0 w 42647"/>
                  <a:gd name="connsiteY13" fmla="*/ 29773 h 91847"/>
                  <a:gd name="connsiteX14" fmla="*/ 0 w 42647"/>
                  <a:gd name="connsiteY14" fmla="*/ 17703 h 91847"/>
                  <a:gd name="connsiteX15" fmla="*/ 12300 w 42647"/>
                  <a:gd name="connsiteY15" fmla="*/ 17703 h 91847"/>
                  <a:gd name="connsiteX16" fmla="*/ 12300 w 42647"/>
                  <a:gd name="connsiteY16" fmla="*/ 0 h 91847"/>
                  <a:gd name="connsiteX17" fmla="*/ 29083 w 42647"/>
                  <a:gd name="connsiteY17" fmla="*/ 0 h 918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2647" h="91847">
                    <a:moveTo>
                      <a:pt x="29083" y="115"/>
                    </a:moveTo>
                    <a:lnTo>
                      <a:pt x="29083" y="17818"/>
                    </a:lnTo>
                    <a:lnTo>
                      <a:pt x="42303" y="17818"/>
                    </a:lnTo>
                    <a:lnTo>
                      <a:pt x="42303" y="29888"/>
                    </a:lnTo>
                    <a:lnTo>
                      <a:pt x="29083" y="29888"/>
                    </a:lnTo>
                    <a:lnTo>
                      <a:pt x="29083" y="70581"/>
                    </a:lnTo>
                    <a:cubicBezTo>
                      <a:pt x="29083" y="73340"/>
                      <a:pt x="29658" y="75409"/>
                      <a:pt x="30807" y="76559"/>
                    </a:cubicBezTo>
                    <a:cubicBezTo>
                      <a:pt x="31957" y="77708"/>
                      <a:pt x="33911" y="78398"/>
                      <a:pt x="36785" y="78398"/>
                    </a:cubicBezTo>
                    <a:cubicBezTo>
                      <a:pt x="38739" y="78398"/>
                      <a:pt x="40693" y="78168"/>
                      <a:pt x="42648" y="77708"/>
                    </a:cubicBezTo>
                    <a:lnTo>
                      <a:pt x="42648" y="90353"/>
                    </a:lnTo>
                    <a:cubicBezTo>
                      <a:pt x="38854" y="91388"/>
                      <a:pt x="35176" y="91848"/>
                      <a:pt x="31612" y="91848"/>
                    </a:cubicBezTo>
                    <a:cubicBezTo>
                      <a:pt x="18737" y="91848"/>
                      <a:pt x="12300" y="84950"/>
                      <a:pt x="12300" y="71041"/>
                    </a:cubicBezTo>
                    <a:lnTo>
                      <a:pt x="12300" y="29773"/>
                    </a:lnTo>
                    <a:lnTo>
                      <a:pt x="0" y="29773"/>
                    </a:lnTo>
                    <a:lnTo>
                      <a:pt x="0" y="17703"/>
                    </a:lnTo>
                    <a:lnTo>
                      <a:pt x="12300" y="17703"/>
                    </a:lnTo>
                    <a:lnTo>
                      <a:pt x="12300" y="0"/>
                    </a:lnTo>
                    <a:lnTo>
                      <a:pt x="29083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4" name="Freihandform: Form 33">
                <a:extLst>
                  <a:ext uri="{FF2B5EF4-FFF2-40B4-BE49-F238E27FC236}">
                    <a16:creationId xmlns:a16="http://schemas.microsoft.com/office/drawing/2014/main" id="{609A757E-9397-55B7-B953-E10591EA1EC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15919" y="1720197"/>
                <a:ext cx="61729" cy="75754"/>
              </a:xfrm>
              <a:custGeom>
                <a:avLst/>
                <a:gdLst>
                  <a:gd name="connsiteX0" fmla="*/ 44947 w 61729"/>
                  <a:gd name="connsiteY0" fmla="*/ 54373 h 75754"/>
                  <a:gd name="connsiteX1" fmla="*/ 41268 w 61729"/>
                  <a:gd name="connsiteY1" fmla="*/ 47706 h 75754"/>
                  <a:gd name="connsiteX2" fmla="*/ 29083 w 61729"/>
                  <a:gd name="connsiteY2" fmla="*/ 43682 h 75754"/>
                  <a:gd name="connsiteX3" fmla="*/ 14829 w 61729"/>
                  <a:gd name="connsiteY3" fmla="*/ 39199 h 75754"/>
                  <a:gd name="connsiteX4" fmla="*/ 2299 w 61729"/>
                  <a:gd name="connsiteY4" fmla="*/ 22071 h 75754"/>
                  <a:gd name="connsiteX5" fmla="*/ 10461 w 61729"/>
                  <a:gd name="connsiteY5" fmla="*/ 6322 h 75754"/>
                  <a:gd name="connsiteX6" fmla="*/ 31152 w 61729"/>
                  <a:gd name="connsiteY6" fmla="*/ 0 h 75754"/>
                  <a:gd name="connsiteX7" fmla="*/ 52764 w 61729"/>
                  <a:gd name="connsiteY7" fmla="*/ 6437 h 75754"/>
                  <a:gd name="connsiteX8" fmla="*/ 61040 w 61729"/>
                  <a:gd name="connsiteY8" fmla="*/ 23221 h 75754"/>
                  <a:gd name="connsiteX9" fmla="*/ 44257 w 61729"/>
                  <a:gd name="connsiteY9" fmla="*/ 23221 h 75754"/>
                  <a:gd name="connsiteX10" fmla="*/ 40693 w 61729"/>
                  <a:gd name="connsiteY10" fmla="*/ 15404 h 75754"/>
                  <a:gd name="connsiteX11" fmla="*/ 31152 w 61729"/>
                  <a:gd name="connsiteY11" fmla="*/ 12300 h 75754"/>
                  <a:gd name="connsiteX12" fmla="*/ 22186 w 61729"/>
                  <a:gd name="connsiteY12" fmla="*/ 14829 h 75754"/>
                  <a:gd name="connsiteX13" fmla="*/ 18737 w 61729"/>
                  <a:gd name="connsiteY13" fmla="*/ 21496 h 75754"/>
                  <a:gd name="connsiteX14" fmla="*/ 21956 w 61729"/>
                  <a:gd name="connsiteY14" fmla="*/ 27359 h 75754"/>
                  <a:gd name="connsiteX15" fmla="*/ 35061 w 61729"/>
                  <a:gd name="connsiteY15" fmla="*/ 31612 h 75754"/>
                  <a:gd name="connsiteX16" fmla="*/ 50579 w 61729"/>
                  <a:gd name="connsiteY16" fmla="*/ 36670 h 75754"/>
                  <a:gd name="connsiteX17" fmla="*/ 58971 w 61729"/>
                  <a:gd name="connsiteY17" fmla="*/ 43682 h 75754"/>
                  <a:gd name="connsiteX18" fmla="*/ 61730 w 61729"/>
                  <a:gd name="connsiteY18" fmla="*/ 53683 h 75754"/>
                  <a:gd name="connsiteX19" fmla="*/ 53338 w 61729"/>
                  <a:gd name="connsiteY19" fmla="*/ 69662 h 75754"/>
                  <a:gd name="connsiteX20" fmla="*/ 31497 w 61729"/>
                  <a:gd name="connsiteY20" fmla="*/ 75754 h 75754"/>
                  <a:gd name="connsiteX21" fmla="*/ 15174 w 61729"/>
                  <a:gd name="connsiteY21" fmla="*/ 72536 h 75754"/>
                  <a:gd name="connsiteX22" fmla="*/ 4023 w 61729"/>
                  <a:gd name="connsiteY22" fmla="*/ 63684 h 75754"/>
                  <a:gd name="connsiteX23" fmla="*/ 0 w 61729"/>
                  <a:gd name="connsiteY23" fmla="*/ 51499 h 75754"/>
                  <a:gd name="connsiteX24" fmla="*/ 16323 w 61729"/>
                  <a:gd name="connsiteY24" fmla="*/ 51499 h 75754"/>
                  <a:gd name="connsiteX25" fmla="*/ 20807 w 61729"/>
                  <a:gd name="connsiteY25" fmla="*/ 60465 h 75754"/>
                  <a:gd name="connsiteX26" fmla="*/ 31727 w 61729"/>
                  <a:gd name="connsiteY26" fmla="*/ 63569 h 75754"/>
                  <a:gd name="connsiteX27" fmla="*/ 41843 w 61729"/>
                  <a:gd name="connsiteY27" fmla="*/ 61155 h 75754"/>
                  <a:gd name="connsiteX28" fmla="*/ 45292 w 61729"/>
                  <a:gd name="connsiteY28" fmla="*/ 54718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729" h="75754">
                    <a:moveTo>
                      <a:pt x="44947" y="54373"/>
                    </a:moveTo>
                    <a:cubicBezTo>
                      <a:pt x="44947" y="51499"/>
                      <a:pt x="43682" y="49200"/>
                      <a:pt x="41268" y="47706"/>
                    </a:cubicBezTo>
                    <a:cubicBezTo>
                      <a:pt x="38854" y="46211"/>
                      <a:pt x="34716" y="44832"/>
                      <a:pt x="29083" y="43682"/>
                    </a:cubicBezTo>
                    <a:cubicBezTo>
                      <a:pt x="23336" y="42533"/>
                      <a:pt x="18622" y="41038"/>
                      <a:pt x="14829" y="39199"/>
                    </a:cubicBezTo>
                    <a:cubicBezTo>
                      <a:pt x="6437" y="35291"/>
                      <a:pt x="2299" y="29543"/>
                      <a:pt x="2299" y="22071"/>
                    </a:cubicBezTo>
                    <a:cubicBezTo>
                      <a:pt x="2299" y="15749"/>
                      <a:pt x="5058" y="10576"/>
                      <a:pt x="10461" y="6322"/>
                    </a:cubicBezTo>
                    <a:cubicBezTo>
                      <a:pt x="15863" y="2069"/>
                      <a:pt x="22761" y="0"/>
                      <a:pt x="31152" y="0"/>
                    </a:cubicBezTo>
                    <a:cubicBezTo>
                      <a:pt x="40119" y="0"/>
                      <a:pt x="47246" y="2184"/>
                      <a:pt x="52764" y="6437"/>
                    </a:cubicBezTo>
                    <a:cubicBezTo>
                      <a:pt x="58281" y="10806"/>
                      <a:pt x="61040" y="16323"/>
                      <a:pt x="61040" y="23221"/>
                    </a:cubicBezTo>
                    <a:lnTo>
                      <a:pt x="44257" y="23221"/>
                    </a:lnTo>
                    <a:cubicBezTo>
                      <a:pt x="44257" y="20117"/>
                      <a:pt x="43108" y="17473"/>
                      <a:pt x="40693" y="15404"/>
                    </a:cubicBezTo>
                    <a:cubicBezTo>
                      <a:pt x="38280" y="13335"/>
                      <a:pt x="35176" y="12300"/>
                      <a:pt x="31152" y="12300"/>
                    </a:cubicBezTo>
                    <a:cubicBezTo>
                      <a:pt x="27474" y="12300"/>
                      <a:pt x="24485" y="13105"/>
                      <a:pt x="22186" y="14829"/>
                    </a:cubicBezTo>
                    <a:cubicBezTo>
                      <a:pt x="19887" y="16438"/>
                      <a:pt x="18737" y="18737"/>
                      <a:pt x="18737" y="21496"/>
                    </a:cubicBezTo>
                    <a:cubicBezTo>
                      <a:pt x="18737" y="24025"/>
                      <a:pt x="19772" y="25979"/>
                      <a:pt x="21956" y="27359"/>
                    </a:cubicBezTo>
                    <a:cubicBezTo>
                      <a:pt x="24140" y="28738"/>
                      <a:pt x="28508" y="30118"/>
                      <a:pt x="35061" y="31612"/>
                    </a:cubicBezTo>
                    <a:cubicBezTo>
                      <a:pt x="41613" y="32992"/>
                      <a:pt x="46786" y="34716"/>
                      <a:pt x="50579" y="36670"/>
                    </a:cubicBezTo>
                    <a:cubicBezTo>
                      <a:pt x="54373" y="38624"/>
                      <a:pt x="57132" y="40923"/>
                      <a:pt x="58971" y="43682"/>
                    </a:cubicBezTo>
                    <a:cubicBezTo>
                      <a:pt x="60810" y="46441"/>
                      <a:pt x="61730" y="49775"/>
                      <a:pt x="61730" y="53683"/>
                    </a:cubicBezTo>
                    <a:cubicBezTo>
                      <a:pt x="61730" y="60236"/>
                      <a:pt x="58971" y="65523"/>
                      <a:pt x="53338" y="69662"/>
                    </a:cubicBezTo>
                    <a:cubicBezTo>
                      <a:pt x="47820" y="73685"/>
                      <a:pt x="40463" y="75754"/>
                      <a:pt x="31497" y="75754"/>
                    </a:cubicBezTo>
                    <a:cubicBezTo>
                      <a:pt x="25405" y="75754"/>
                      <a:pt x="19887" y="74720"/>
                      <a:pt x="15174" y="72536"/>
                    </a:cubicBezTo>
                    <a:cubicBezTo>
                      <a:pt x="10461" y="70351"/>
                      <a:pt x="6667" y="67363"/>
                      <a:pt x="4023" y="63684"/>
                    </a:cubicBezTo>
                    <a:cubicBezTo>
                      <a:pt x="1379" y="60006"/>
                      <a:pt x="0" y="55867"/>
                      <a:pt x="0" y="51499"/>
                    </a:cubicBezTo>
                    <a:lnTo>
                      <a:pt x="16323" y="51499"/>
                    </a:lnTo>
                    <a:cubicBezTo>
                      <a:pt x="16553" y="55407"/>
                      <a:pt x="18048" y="58281"/>
                      <a:pt x="20807" y="60465"/>
                    </a:cubicBezTo>
                    <a:cubicBezTo>
                      <a:pt x="23565" y="62650"/>
                      <a:pt x="27244" y="63569"/>
                      <a:pt x="31727" y="63569"/>
                    </a:cubicBezTo>
                    <a:cubicBezTo>
                      <a:pt x="36210" y="63569"/>
                      <a:pt x="39544" y="62764"/>
                      <a:pt x="41843" y="61155"/>
                    </a:cubicBezTo>
                    <a:cubicBezTo>
                      <a:pt x="44142" y="59546"/>
                      <a:pt x="45292" y="57362"/>
                      <a:pt x="45292" y="5471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5" name="Freihandform: Form 34">
                <a:extLst>
                  <a:ext uri="{FF2B5EF4-FFF2-40B4-BE49-F238E27FC236}">
                    <a16:creationId xmlns:a16="http://schemas.microsoft.com/office/drawing/2014/main" id="{4E69E914-BCC1-2565-B710-14106334F8A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89489" y="1720082"/>
                <a:ext cx="64488" cy="75639"/>
              </a:xfrm>
              <a:custGeom>
                <a:avLst/>
                <a:gdLst>
                  <a:gd name="connsiteX0" fmla="*/ 33911 w 64488"/>
                  <a:gd name="connsiteY0" fmla="*/ 62650 h 75639"/>
                  <a:gd name="connsiteX1" fmla="*/ 44372 w 64488"/>
                  <a:gd name="connsiteY1" fmla="*/ 59086 h 75639"/>
                  <a:gd name="connsiteX2" fmla="*/ 48740 w 64488"/>
                  <a:gd name="connsiteY2" fmla="*/ 50235 h 75639"/>
                  <a:gd name="connsiteX3" fmla="*/ 64489 w 64488"/>
                  <a:gd name="connsiteY3" fmla="*/ 50235 h 75639"/>
                  <a:gd name="connsiteX4" fmla="*/ 60121 w 64488"/>
                  <a:gd name="connsiteY4" fmla="*/ 62879 h 75639"/>
                  <a:gd name="connsiteX5" fmla="*/ 49085 w 64488"/>
                  <a:gd name="connsiteY5" fmla="*/ 72191 h 75639"/>
                  <a:gd name="connsiteX6" fmla="*/ 34026 w 64488"/>
                  <a:gd name="connsiteY6" fmla="*/ 75639 h 75639"/>
                  <a:gd name="connsiteX7" fmla="*/ 9196 w 64488"/>
                  <a:gd name="connsiteY7" fmla="*/ 65753 h 75639"/>
                  <a:gd name="connsiteX8" fmla="*/ 0 w 64488"/>
                  <a:gd name="connsiteY8" fmla="*/ 38394 h 75639"/>
                  <a:gd name="connsiteX9" fmla="*/ 0 w 64488"/>
                  <a:gd name="connsiteY9" fmla="*/ 36670 h 75639"/>
                  <a:gd name="connsiteX10" fmla="*/ 9081 w 64488"/>
                  <a:gd name="connsiteY10" fmla="*/ 10001 h 75639"/>
                  <a:gd name="connsiteX11" fmla="*/ 33911 w 64488"/>
                  <a:gd name="connsiteY11" fmla="*/ 0 h 75639"/>
                  <a:gd name="connsiteX12" fmla="*/ 55637 w 64488"/>
                  <a:gd name="connsiteY12" fmla="*/ 7587 h 75639"/>
                  <a:gd name="connsiteX13" fmla="*/ 64374 w 64488"/>
                  <a:gd name="connsiteY13" fmla="*/ 27474 h 75639"/>
                  <a:gd name="connsiteX14" fmla="*/ 48625 w 64488"/>
                  <a:gd name="connsiteY14" fmla="*/ 27474 h 75639"/>
                  <a:gd name="connsiteX15" fmla="*/ 44257 w 64488"/>
                  <a:gd name="connsiteY15" fmla="*/ 17128 h 75639"/>
                  <a:gd name="connsiteX16" fmla="*/ 33796 w 64488"/>
                  <a:gd name="connsiteY16" fmla="*/ 13105 h 75639"/>
                  <a:gd name="connsiteX17" fmla="*/ 21266 w 64488"/>
                  <a:gd name="connsiteY17" fmla="*/ 18852 h 75639"/>
                  <a:gd name="connsiteX18" fmla="*/ 16783 w 64488"/>
                  <a:gd name="connsiteY18" fmla="*/ 36325 h 75639"/>
                  <a:gd name="connsiteX19" fmla="*/ 16783 w 64488"/>
                  <a:gd name="connsiteY19" fmla="*/ 38969 h 75639"/>
                  <a:gd name="connsiteX20" fmla="*/ 21151 w 64488"/>
                  <a:gd name="connsiteY20" fmla="*/ 56672 h 75639"/>
                  <a:gd name="connsiteX21" fmla="*/ 33796 w 64488"/>
                  <a:gd name="connsiteY21" fmla="*/ 6253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4488" h="75639">
                    <a:moveTo>
                      <a:pt x="33911" y="62650"/>
                    </a:moveTo>
                    <a:cubicBezTo>
                      <a:pt x="38050" y="62650"/>
                      <a:pt x="41613" y="61500"/>
                      <a:pt x="44372" y="59086"/>
                    </a:cubicBezTo>
                    <a:cubicBezTo>
                      <a:pt x="47131" y="56672"/>
                      <a:pt x="48625" y="53798"/>
                      <a:pt x="48740" y="50235"/>
                    </a:cubicBezTo>
                    <a:lnTo>
                      <a:pt x="64489" y="50235"/>
                    </a:lnTo>
                    <a:cubicBezTo>
                      <a:pt x="64259" y="54718"/>
                      <a:pt x="62880" y="58971"/>
                      <a:pt x="60121" y="62879"/>
                    </a:cubicBezTo>
                    <a:cubicBezTo>
                      <a:pt x="57362" y="66788"/>
                      <a:pt x="53683" y="69892"/>
                      <a:pt x="49085" y="72191"/>
                    </a:cubicBezTo>
                    <a:cubicBezTo>
                      <a:pt x="44487" y="74490"/>
                      <a:pt x="39429" y="75639"/>
                      <a:pt x="34026" y="75639"/>
                    </a:cubicBezTo>
                    <a:cubicBezTo>
                      <a:pt x="23565" y="75639"/>
                      <a:pt x="15289" y="72306"/>
                      <a:pt x="9196" y="65753"/>
                    </a:cubicBezTo>
                    <a:cubicBezTo>
                      <a:pt x="3104" y="59201"/>
                      <a:pt x="0" y="50005"/>
                      <a:pt x="0" y="38394"/>
                    </a:cubicBezTo>
                    <a:lnTo>
                      <a:pt x="0" y="36670"/>
                    </a:lnTo>
                    <a:cubicBezTo>
                      <a:pt x="0" y="25635"/>
                      <a:pt x="2989" y="16668"/>
                      <a:pt x="9081" y="10001"/>
                    </a:cubicBezTo>
                    <a:cubicBezTo>
                      <a:pt x="15174" y="3334"/>
                      <a:pt x="23451" y="0"/>
                      <a:pt x="33911" y="0"/>
                    </a:cubicBezTo>
                    <a:cubicBezTo>
                      <a:pt x="42763" y="0"/>
                      <a:pt x="50005" y="2529"/>
                      <a:pt x="55637" y="7587"/>
                    </a:cubicBezTo>
                    <a:cubicBezTo>
                      <a:pt x="61270" y="12645"/>
                      <a:pt x="64144" y="19312"/>
                      <a:pt x="64374" y="27474"/>
                    </a:cubicBezTo>
                    <a:lnTo>
                      <a:pt x="48625" y="27474"/>
                    </a:lnTo>
                    <a:cubicBezTo>
                      <a:pt x="48395" y="23336"/>
                      <a:pt x="47016" y="19887"/>
                      <a:pt x="44257" y="17128"/>
                    </a:cubicBezTo>
                    <a:cubicBezTo>
                      <a:pt x="41498" y="14369"/>
                      <a:pt x="38050" y="13105"/>
                      <a:pt x="33796" y="13105"/>
                    </a:cubicBezTo>
                    <a:cubicBezTo>
                      <a:pt x="28394" y="13105"/>
                      <a:pt x="24140" y="15059"/>
                      <a:pt x="21266" y="18852"/>
                    </a:cubicBezTo>
                    <a:cubicBezTo>
                      <a:pt x="18393" y="22646"/>
                      <a:pt x="16783" y="28508"/>
                      <a:pt x="16783" y="36325"/>
                    </a:cubicBezTo>
                    <a:lnTo>
                      <a:pt x="16783" y="38969"/>
                    </a:lnTo>
                    <a:cubicBezTo>
                      <a:pt x="16783" y="46901"/>
                      <a:pt x="18278" y="52764"/>
                      <a:pt x="21151" y="56672"/>
                    </a:cubicBezTo>
                    <a:cubicBezTo>
                      <a:pt x="24025" y="60580"/>
                      <a:pt x="28279" y="62535"/>
                      <a:pt x="33796" y="6253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6" name="Freihandform: Form 35">
                <a:extLst>
                  <a:ext uri="{FF2B5EF4-FFF2-40B4-BE49-F238E27FC236}">
                    <a16:creationId xmlns:a16="http://schemas.microsoft.com/office/drawing/2014/main" id="{5AE80926-5FA2-82FB-16D7-6164E2C27AA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68807" y="1690884"/>
                <a:ext cx="61730" cy="103458"/>
              </a:xfrm>
              <a:custGeom>
                <a:avLst/>
                <a:gdLst>
                  <a:gd name="connsiteX0" fmla="*/ 16668 w 61730"/>
                  <a:gd name="connsiteY0" fmla="*/ 38624 h 103458"/>
                  <a:gd name="connsiteX1" fmla="*/ 37475 w 61730"/>
                  <a:gd name="connsiteY1" fmla="*/ 29313 h 103458"/>
                  <a:gd name="connsiteX2" fmla="*/ 61730 w 61730"/>
                  <a:gd name="connsiteY2" fmla="*/ 55867 h 103458"/>
                  <a:gd name="connsiteX3" fmla="*/ 61730 w 61730"/>
                  <a:gd name="connsiteY3" fmla="*/ 103458 h 103458"/>
                  <a:gd name="connsiteX4" fmla="*/ 44947 w 61730"/>
                  <a:gd name="connsiteY4" fmla="*/ 103458 h 103458"/>
                  <a:gd name="connsiteX5" fmla="*/ 44947 w 61730"/>
                  <a:gd name="connsiteY5" fmla="*/ 56442 h 103458"/>
                  <a:gd name="connsiteX6" fmla="*/ 41613 w 61730"/>
                  <a:gd name="connsiteY6" fmla="*/ 45751 h 103458"/>
                  <a:gd name="connsiteX7" fmla="*/ 31842 w 61730"/>
                  <a:gd name="connsiteY7" fmla="*/ 42648 h 103458"/>
                  <a:gd name="connsiteX8" fmla="*/ 16783 w 61730"/>
                  <a:gd name="connsiteY8" fmla="*/ 51384 h 103458"/>
                  <a:gd name="connsiteX9" fmla="*/ 16783 w 61730"/>
                  <a:gd name="connsiteY9" fmla="*/ 103458 h 103458"/>
                  <a:gd name="connsiteX10" fmla="*/ 0 w 61730"/>
                  <a:gd name="connsiteY10" fmla="*/ 103458 h 103458"/>
                  <a:gd name="connsiteX11" fmla="*/ 0 w 61730"/>
                  <a:gd name="connsiteY11" fmla="*/ 0 h 103458"/>
                  <a:gd name="connsiteX12" fmla="*/ 16783 w 61730"/>
                  <a:gd name="connsiteY12" fmla="*/ 0 h 103458"/>
                  <a:gd name="connsiteX13" fmla="*/ 16783 w 61730"/>
                  <a:gd name="connsiteY13" fmla="*/ 38509 h 103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730" h="103458">
                    <a:moveTo>
                      <a:pt x="16668" y="38624"/>
                    </a:moveTo>
                    <a:cubicBezTo>
                      <a:pt x="22186" y="32417"/>
                      <a:pt x="29083" y="29313"/>
                      <a:pt x="37475" y="29313"/>
                    </a:cubicBezTo>
                    <a:cubicBezTo>
                      <a:pt x="53339" y="29313"/>
                      <a:pt x="61385" y="38165"/>
                      <a:pt x="61730" y="55867"/>
                    </a:cubicBezTo>
                    <a:lnTo>
                      <a:pt x="61730" y="103458"/>
                    </a:lnTo>
                    <a:lnTo>
                      <a:pt x="44947" y="103458"/>
                    </a:lnTo>
                    <a:lnTo>
                      <a:pt x="44947" y="56442"/>
                    </a:lnTo>
                    <a:cubicBezTo>
                      <a:pt x="44947" y="51384"/>
                      <a:pt x="43797" y="47821"/>
                      <a:pt x="41613" y="45751"/>
                    </a:cubicBezTo>
                    <a:cubicBezTo>
                      <a:pt x="39429" y="43682"/>
                      <a:pt x="36096" y="42648"/>
                      <a:pt x="31842" y="42648"/>
                    </a:cubicBezTo>
                    <a:cubicBezTo>
                      <a:pt x="25175" y="42648"/>
                      <a:pt x="20117" y="45522"/>
                      <a:pt x="16783" y="51384"/>
                    </a:cubicBezTo>
                    <a:lnTo>
                      <a:pt x="16783" y="103458"/>
                    </a:ln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3850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7" name="Freihandform: Form 36">
                <a:extLst>
                  <a:ext uri="{FF2B5EF4-FFF2-40B4-BE49-F238E27FC236}">
                    <a16:creationId xmlns:a16="http://schemas.microsoft.com/office/drawing/2014/main" id="{07203A0B-6825-0FB2-258A-164F70D84E1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845711" y="172008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3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4 w 65523"/>
                  <a:gd name="connsiteY8" fmla="*/ 36440 h 75639"/>
                  <a:gd name="connsiteX9" fmla="*/ 65524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219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80" y="23910"/>
                      <a:pt x="4253" y="18163"/>
                    </a:cubicBezTo>
                    <a:cubicBezTo>
                      <a:pt x="7127" y="12415"/>
                      <a:pt x="11150" y="7932"/>
                      <a:pt x="16323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4" y="24830"/>
                      <a:pt x="65524" y="36440"/>
                    </a:cubicBezTo>
                    <a:lnTo>
                      <a:pt x="65524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554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8" name="Freihandform: Form 37">
                <a:extLst>
                  <a:ext uri="{FF2B5EF4-FFF2-40B4-BE49-F238E27FC236}">
                    <a16:creationId xmlns:a16="http://schemas.microsoft.com/office/drawing/2014/main" id="{65FC9B79-0FFC-F338-6A98-67B85993CFC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962619" y="1694908"/>
                <a:ext cx="80007" cy="100814"/>
              </a:xfrm>
              <a:custGeom>
                <a:avLst/>
                <a:gdLst>
                  <a:gd name="connsiteX0" fmla="*/ 79778 w 80007"/>
                  <a:gd name="connsiteY0" fmla="*/ 86790 h 100814"/>
                  <a:gd name="connsiteX1" fmla="*/ 64719 w 80007"/>
                  <a:gd name="connsiteY1" fmla="*/ 97251 h 100814"/>
                  <a:gd name="connsiteX2" fmla="*/ 42763 w 80007"/>
                  <a:gd name="connsiteY2" fmla="*/ 100814 h 100814"/>
                  <a:gd name="connsiteX3" fmla="*/ 20462 w 80007"/>
                  <a:gd name="connsiteY3" fmla="*/ 95181 h 100814"/>
                  <a:gd name="connsiteX4" fmla="*/ 5518 w 80007"/>
                  <a:gd name="connsiteY4" fmla="*/ 79203 h 100814"/>
                  <a:gd name="connsiteX5" fmla="*/ 0 w 80007"/>
                  <a:gd name="connsiteY5" fmla="*/ 54948 h 100814"/>
                  <a:gd name="connsiteX6" fmla="*/ 0 w 80007"/>
                  <a:gd name="connsiteY6" fmla="*/ 47246 h 100814"/>
                  <a:gd name="connsiteX7" fmla="*/ 10921 w 80007"/>
                  <a:gd name="connsiteY7" fmla="*/ 12530 h 100814"/>
                  <a:gd name="connsiteX8" fmla="*/ 41383 w 80007"/>
                  <a:gd name="connsiteY8" fmla="*/ 0 h 100814"/>
                  <a:gd name="connsiteX9" fmla="*/ 68053 w 80007"/>
                  <a:gd name="connsiteY9" fmla="*/ 8162 h 100814"/>
                  <a:gd name="connsiteX10" fmla="*/ 79893 w 80007"/>
                  <a:gd name="connsiteY10" fmla="*/ 31497 h 100814"/>
                  <a:gd name="connsiteX11" fmla="*/ 62765 w 80007"/>
                  <a:gd name="connsiteY11" fmla="*/ 31497 h 100814"/>
                  <a:gd name="connsiteX12" fmla="*/ 41728 w 80007"/>
                  <a:gd name="connsiteY12" fmla="*/ 13794 h 100814"/>
                  <a:gd name="connsiteX13" fmla="*/ 23910 w 80007"/>
                  <a:gd name="connsiteY13" fmla="*/ 22071 h 100814"/>
                  <a:gd name="connsiteX14" fmla="*/ 17588 w 80007"/>
                  <a:gd name="connsiteY14" fmla="*/ 46211 h 100814"/>
                  <a:gd name="connsiteX15" fmla="*/ 17588 w 80007"/>
                  <a:gd name="connsiteY15" fmla="*/ 53683 h 100814"/>
                  <a:gd name="connsiteX16" fmla="*/ 24485 w 80007"/>
                  <a:gd name="connsiteY16" fmla="*/ 78283 h 100814"/>
                  <a:gd name="connsiteX17" fmla="*/ 43567 w 80007"/>
                  <a:gd name="connsiteY17" fmla="*/ 87020 h 100814"/>
                  <a:gd name="connsiteX18" fmla="*/ 62650 w 80007"/>
                  <a:gd name="connsiteY18" fmla="*/ 81157 h 100814"/>
                  <a:gd name="connsiteX19" fmla="*/ 62650 w 80007"/>
                  <a:gd name="connsiteY19" fmla="*/ 62075 h 100814"/>
                  <a:gd name="connsiteX20" fmla="*/ 41958 w 80007"/>
                  <a:gd name="connsiteY20" fmla="*/ 62075 h 100814"/>
                  <a:gd name="connsiteX21" fmla="*/ 41958 w 80007"/>
                  <a:gd name="connsiteY21" fmla="*/ 49200 h 100814"/>
                  <a:gd name="connsiteX22" fmla="*/ 80008 w 80007"/>
                  <a:gd name="connsiteY22" fmla="*/ 49200 h 100814"/>
                  <a:gd name="connsiteX23" fmla="*/ 80008 w 80007"/>
                  <a:gd name="connsiteY23" fmla="*/ 86790 h 1008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0007" h="100814">
                    <a:moveTo>
                      <a:pt x="79778" y="86790"/>
                    </a:moveTo>
                    <a:cubicBezTo>
                      <a:pt x="76099" y="91388"/>
                      <a:pt x="71156" y="94952"/>
                      <a:pt x="64719" y="97251"/>
                    </a:cubicBezTo>
                    <a:cubicBezTo>
                      <a:pt x="58281" y="99550"/>
                      <a:pt x="50924" y="100814"/>
                      <a:pt x="42763" y="100814"/>
                    </a:cubicBezTo>
                    <a:cubicBezTo>
                      <a:pt x="34601" y="100814"/>
                      <a:pt x="26899" y="98975"/>
                      <a:pt x="20462" y="95181"/>
                    </a:cubicBezTo>
                    <a:cubicBezTo>
                      <a:pt x="14024" y="91503"/>
                      <a:pt x="8967" y="86100"/>
                      <a:pt x="5518" y="79203"/>
                    </a:cubicBezTo>
                    <a:cubicBezTo>
                      <a:pt x="1954" y="72306"/>
                      <a:pt x="230" y="64144"/>
                      <a:pt x="0" y="54948"/>
                    </a:cubicBezTo>
                    <a:lnTo>
                      <a:pt x="0" y="47246"/>
                    </a:lnTo>
                    <a:cubicBezTo>
                      <a:pt x="0" y="32417"/>
                      <a:pt x="3679" y="20807"/>
                      <a:pt x="10921" y="12530"/>
                    </a:cubicBezTo>
                    <a:cubicBezTo>
                      <a:pt x="18163" y="4253"/>
                      <a:pt x="28279" y="0"/>
                      <a:pt x="41383" y="0"/>
                    </a:cubicBezTo>
                    <a:cubicBezTo>
                      <a:pt x="52534" y="0"/>
                      <a:pt x="61385" y="2759"/>
                      <a:pt x="68053" y="8162"/>
                    </a:cubicBezTo>
                    <a:cubicBezTo>
                      <a:pt x="74605" y="13565"/>
                      <a:pt x="78628" y="21381"/>
                      <a:pt x="79893" y="31497"/>
                    </a:cubicBezTo>
                    <a:lnTo>
                      <a:pt x="62765" y="31497"/>
                    </a:lnTo>
                    <a:cubicBezTo>
                      <a:pt x="60810" y="19657"/>
                      <a:pt x="53798" y="13794"/>
                      <a:pt x="41728" y="13794"/>
                    </a:cubicBezTo>
                    <a:cubicBezTo>
                      <a:pt x="33911" y="13794"/>
                      <a:pt x="27934" y="16553"/>
                      <a:pt x="23910" y="22071"/>
                    </a:cubicBezTo>
                    <a:cubicBezTo>
                      <a:pt x="19887" y="27589"/>
                      <a:pt x="17703" y="35636"/>
                      <a:pt x="17588" y="46211"/>
                    </a:cubicBezTo>
                    <a:lnTo>
                      <a:pt x="17588" y="53683"/>
                    </a:lnTo>
                    <a:cubicBezTo>
                      <a:pt x="17588" y="64259"/>
                      <a:pt x="19887" y="72421"/>
                      <a:pt x="24485" y="78283"/>
                    </a:cubicBezTo>
                    <a:cubicBezTo>
                      <a:pt x="29083" y="84146"/>
                      <a:pt x="35406" y="87020"/>
                      <a:pt x="43567" y="87020"/>
                    </a:cubicBezTo>
                    <a:cubicBezTo>
                      <a:pt x="52534" y="87020"/>
                      <a:pt x="58856" y="85066"/>
                      <a:pt x="62650" y="81157"/>
                    </a:cubicBezTo>
                    <a:lnTo>
                      <a:pt x="62650" y="62075"/>
                    </a:lnTo>
                    <a:lnTo>
                      <a:pt x="41958" y="62075"/>
                    </a:lnTo>
                    <a:lnTo>
                      <a:pt x="41958" y="49200"/>
                    </a:lnTo>
                    <a:lnTo>
                      <a:pt x="80008" y="49200"/>
                    </a:lnTo>
                    <a:lnTo>
                      <a:pt x="80008" y="8679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9" name="Freihandform: Form 38">
                <a:extLst>
                  <a:ext uri="{FF2B5EF4-FFF2-40B4-BE49-F238E27FC236}">
                    <a16:creationId xmlns:a16="http://schemas.microsoft.com/office/drawing/2014/main" id="{6D789C56-B788-0BE2-79CD-D3ACD92B6B6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058950" y="1720082"/>
                <a:ext cx="65638" cy="75639"/>
              </a:xfrm>
              <a:custGeom>
                <a:avLst/>
                <a:gdLst>
                  <a:gd name="connsiteX0" fmla="*/ 35751 w 65638"/>
                  <a:gd name="connsiteY0" fmla="*/ 75639 h 75639"/>
                  <a:gd name="connsiteX1" fmla="*/ 9886 w 65638"/>
                  <a:gd name="connsiteY1" fmla="*/ 65868 h 75639"/>
                  <a:gd name="connsiteX2" fmla="*/ 0 w 65638"/>
                  <a:gd name="connsiteY2" fmla="*/ 39774 h 75639"/>
                  <a:gd name="connsiteX3" fmla="*/ 0 w 65638"/>
                  <a:gd name="connsiteY3" fmla="*/ 37705 h 75639"/>
                  <a:gd name="connsiteX4" fmla="*/ 4368 w 65638"/>
                  <a:gd name="connsiteY4" fmla="*/ 18163 h 75639"/>
                  <a:gd name="connsiteX5" fmla="*/ 16438 w 65638"/>
                  <a:gd name="connsiteY5" fmla="*/ 4828 h 75639"/>
                  <a:gd name="connsiteX6" fmla="*/ 33796 w 65638"/>
                  <a:gd name="connsiteY6" fmla="*/ 0 h 75639"/>
                  <a:gd name="connsiteX7" fmla="*/ 57362 w 65638"/>
                  <a:gd name="connsiteY7" fmla="*/ 9541 h 75639"/>
                  <a:gd name="connsiteX8" fmla="*/ 65638 w 65638"/>
                  <a:gd name="connsiteY8" fmla="*/ 36440 h 75639"/>
                  <a:gd name="connsiteX9" fmla="*/ 65638 w 65638"/>
                  <a:gd name="connsiteY9" fmla="*/ 42993 h 75639"/>
                  <a:gd name="connsiteX10" fmla="*/ 16898 w 65638"/>
                  <a:gd name="connsiteY10" fmla="*/ 42993 h 75639"/>
                  <a:gd name="connsiteX11" fmla="*/ 23106 w 65638"/>
                  <a:gd name="connsiteY11" fmla="*/ 57247 h 75639"/>
                  <a:gd name="connsiteX12" fmla="*/ 36670 w 65638"/>
                  <a:gd name="connsiteY12" fmla="*/ 62535 h 75639"/>
                  <a:gd name="connsiteX13" fmla="*/ 55408 w 65638"/>
                  <a:gd name="connsiteY13" fmla="*/ 53453 h 75639"/>
                  <a:gd name="connsiteX14" fmla="*/ 64489 w 65638"/>
                  <a:gd name="connsiteY14" fmla="*/ 61845 h 75639"/>
                  <a:gd name="connsiteX15" fmla="*/ 52534 w 65638"/>
                  <a:gd name="connsiteY15" fmla="*/ 71961 h 75639"/>
                  <a:gd name="connsiteX16" fmla="*/ 35751 w 65638"/>
                  <a:gd name="connsiteY16" fmla="*/ 75524 h 75639"/>
                  <a:gd name="connsiteX17" fmla="*/ 33796 w 65638"/>
                  <a:gd name="connsiteY17" fmla="*/ 13220 h 75639"/>
                  <a:gd name="connsiteX18" fmla="*/ 22646 w 65638"/>
                  <a:gd name="connsiteY18" fmla="*/ 17933 h 75639"/>
                  <a:gd name="connsiteX19" fmla="*/ 17243 w 65638"/>
                  <a:gd name="connsiteY19" fmla="*/ 31037 h 75639"/>
                  <a:gd name="connsiteX20" fmla="*/ 49200 w 65638"/>
                  <a:gd name="connsiteY20" fmla="*/ 31037 h 75639"/>
                  <a:gd name="connsiteX21" fmla="*/ 49200 w 65638"/>
                  <a:gd name="connsiteY21" fmla="*/ 29773 h 75639"/>
                  <a:gd name="connsiteX22" fmla="*/ 44717 w 65638"/>
                  <a:gd name="connsiteY22" fmla="*/ 17358 h 75639"/>
                  <a:gd name="connsiteX23" fmla="*/ 33796 w 65638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638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334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79" y="23910"/>
                      <a:pt x="4368" y="18163"/>
                    </a:cubicBezTo>
                    <a:cubicBezTo>
                      <a:pt x="7357" y="12415"/>
                      <a:pt x="11265" y="7932"/>
                      <a:pt x="16438" y="4828"/>
                    </a:cubicBezTo>
                    <a:cubicBezTo>
                      <a:pt x="21611" y="1724"/>
                      <a:pt x="27474" y="0"/>
                      <a:pt x="33796" y="0"/>
                    </a:cubicBezTo>
                    <a:cubicBezTo>
                      <a:pt x="43912" y="0"/>
                      <a:pt x="51844" y="3219"/>
                      <a:pt x="57362" y="9541"/>
                    </a:cubicBezTo>
                    <a:cubicBezTo>
                      <a:pt x="62880" y="15864"/>
                      <a:pt x="65638" y="24830"/>
                      <a:pt x="65638" y="36440"/>
                    </a:cubicBezTo>
                    <a:lnTo>
                      <a:pt x="65638" y="42993"/>
                    </a:lnTo>
                    <a:lnTo>
                      <a:pt x="16898" y="42993"/>
                    </a:lnTo>
                    <a:cubicBezTo>
                      <a:pt x="17358" y="48970"/>
                      <a:pt x="19427" y="53798"/>
                      <a:pt x="23106" y="57247"/>
                    </a:cubicBezTo>
                    <a:cubicBezTo>
                      <a:pt x="26669" y="60695"/>
                      <a:pt x="31267" y="62535"/>
                      <a:pt x="36670" y="62535"/>
                    </a:cubicBezTo>
                    <a:cubicBezTo>
                      <a:pt x="44372" y="62535"/>
                      <a:pt x="50580" y="59546"/>
                      <a:pt x="55408" y="53453"/>
                    </a:cubicBezTo>
                    <a:lnTo>
                      <a:pt x="64489" y="61845"/>
                    </a:lnTo>
                    <a:cubicBezTo>
                      <a:pt x="61500" y="66213"/>
                      <a:pt x="57477" y="69547"/>
                      <a:pt x="52534" y="71961"/>
                    </a:cubicBezTo>
                    <a:cubicBezTo>
                      <a:pt x="47591" y="74375"/>
                      <a:pt x="41958" y="75524"/>
                      <a:pt x="35751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0" name="Freihandform: Form 39">
                <a:extLst>
                  <a:ext uri="{FF2B5EF4-FFF2-40B4-BE49-F238E27FC236}">
                    <a16:creationId xmlns:a16="http://schemas.microsoft.com/office/drawing/2014/main" id="{48E7ED63-5B2D-ADE3-F984-A40F63A0831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35509" y="1720197"/>
                <a:ext cx="61729" cy="75754"/>
              </a:xfrm>
              <a:custGeom>
                <a:avLst/>
                <a:gdLst>
                  <a:gd name="connsiteX0" fmla="*/ 45062 w 61729"/>
                  <a:gd name="connsiteY0" fmla="*/ 54373 h 75754"/>
                  <a:gd name="connsiteX1" fmla="*/ 41383 w 61729"/>
                  <a:gd name="connsiteY1" fmla="*/ 47706 h 75754"/>
                  <a:gd name="connsiteX2" fmla="*/ 29083 w 61729"/>
                  <a:gd name="connsiteY2" fmla="*/ 43682 h 75754"/>
                  <a:gd name="connsiteX3" fmla="*/ 14829 w 61729"/>
                  <a:gd name="connsiteY3" fmla="*/ 39199 h 75754"/>
                  <a:gd name="connsiteX4" fmla="*/ 2299 w 61729"/>
                  <a:gd name="connsiteY4" fmla="*/ 22071 h 75754"/>
                  <a:gd name="connsiteX5" fmla="*/ 10461 w 61729"/>
                  <a:gd name="connsiteY5" fmla="*/ 6322 h 75754"/>
                  <a:gd name="connsiteX6" fmla="*/ 31152 w 61729"/>
                  <a:gd name="connsiteY6" fmla="*/ 0 h 75754"/>
                  <a:gd name="connsiteX7" fmla="*/ 52764 w 61729"/>
                  <a:gd name="connsiteY7" fmla="*/ 6437 h 75754"/>
                  <a:gd name="connsiteX8" fmla="*/ 61040 w 61729"/>
                  <a:gd name="connsiteY8" fmla="*/ 23221 h 75754"/>
                  <a:gd name="connsiteX9" fmla="*/ 44257 w 61729"/>
                  <a:gd name="connsiteY9" fmla="*/ 23221 h 75754"/>
                  <a:gd name="connsiteX10" fmla="*/ 40693 w 61729"/>
                  <a:gd name="connsiteY10" fmla="*/ 15404 h 75754"/>
                  <a:gd name="connsiteX11" fmla="*/ 31152 w 61729"/>
                  <a:gd name="connsiteY11" fmla="*/ 12300 h 75754"/>
                  <a:gd name="connsiteX12" fmla="*/ 22186 w 61729"/>
                  <a:gd name="connsiteY12" fmla="*/ 14829 h 75754"/>
                  <a:gd name="connsiteX13" fmla="*/ 18737 w 61729"/>
                  <a:gd name="connsiteY13" fmla="*/ 21496 h 75754"/>
                  <a:gd name="connsiteX14" fmla="*/ 21956 w 61729"/>
                  <a:gd name="connsiteY14" fmla="*/ 27359 h 75754"/>
                  <a:gd name="connsiteX15" fmla="*/ 35061 w 61729"/>
                  <a:gd name="connsiteY15" fmla="*/ 31612 h 75754"/>
                  <a:gd name="connsiteX16" fmla="*/ 50579 w 61729"/>
                  <a:gd name="connsiteY16" fmla="*/ 36670 h 75754"/>
                  <a:gd name="connsiteX17" fmla="*/ 58971 w 61729"/>
                  <a:gd name="connsiteY17" fmla="*/ 43682 h 75754"/>
                  <a:gd name="connsiteX18" fmla="*/ 61730 w 61729"/>
                  <a:gd name="connsiteY18" fmla="*/ 53683 h 75754"/>
                  <a:gd name="connsiteX19" fmla="*/ 53338 w 61729"/>
                  <a:gd name="connsiteY19" fmla="*/ 69662 h 75754"/>
                  <a:gd name="connsiteX20" fmla="*/ 31497 w 61729"/>
                  <a:gd name="connsiteY20" fmla="*/ 75754 h 75754"/>
                  <a:gd name="connsiteX21" fmla="*/ 15174 w 61729"/>
                  <a:gd name="connsiteY21" fmla="*/ 72536 h 75754"/>
                  <a:gd name="connsiteX22" fmla="*/ 4023 w 61729"/>
                  <a:gd name="connsiteY22" fmla="*/ 63684 h 75754"/>
                  <a:gd name="connsiteX23" fmla="*/ 0 w 61729"/>
                  <a:gd name="connsiteY23" fmla="*/ 51499 h 75754"/>
                  <a:gd name="connsiteX24" fmla="*/ 16323 w 61729"/>
                  <a:gd name="connsiteY24" fmla="*/ 51499 h 75754"/>
                  <a:gd name="connsiteX25" fmla="*/ 20807 w 61729"/>
                  <a:gd name="connsiteY25" fmla="*/ 60465 h 75754"/>
                  <a:gd name="connsiteX26" fmla="*/ 31727 w 61729"/>
                  <a:gd name="connsiteY26" fmla="*/ 63569 h 75754"/>
                  <a:gd name="connsiteX27" fmla="*/ 41843 w 61729"/>
                  <a:gd name="connsiteY27" fmla="*/ 61155 h 75754"/>
                  <a:gd name="connsiteX28" fmla="*/ 45292 w 61729"/>
                  <a:gd name="connsiteY28" fmla="*/ 54718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729" h="75754">
                    <a:moveTo>
                      <a:pt x="45062" y="54373"/>
                    </a:moveTo>
                    <a:cubicBezTo>
                      <a:pt x="45062" y="51499"/>
                      <a:pt x="43797" y="49200"/>
                      <a:pt x="41383" y="47706"/>
                    </a:cubicBezTo>
                    <a:cubicBezTo>
                      <a:pt x="38969" y="46211"/>
                      <a:pt x="34831" y="44832"/>
                      <a:pt x="29083" y="43682"/>
                    </a:cubicBezTo>
                    <a:cubicBezTo>
                      <a:pt x="23336" y="42533"/>
                      <a:pt x="18622" y="41038"/>
                      <a:pt x="14829" y="39199"/>
                    </a:cubicBezTo>
                    <a:cubicBezTo>
                      <a:pt x="6437" y="35291"/>
                      <a:pt x="2299" y="29543"/>
                      <a:pt x="2299" y="22071"/>
                    </a:cubicBezTo>
                    <a:cubicBezTo>
                      <a:pt x="2299" y="15749"/>
                      <a:pt x="5058" y="10576"/>
                      <a:pt x="10461" y="6322"/>
                    </a:cubicBezTo>
                    <a:cubicBezTo>
                      <a:pt x="15864" y="2069"/>
                      <a:pt x="22761" y="0"/>
                      <a:pt x="31152" y="0"/>
                    </a:cubicBezTo>
                    <a:cubicBezTo>
                      <a:pt x="40119" y="0"/>
                      <a:pt x="47246" y="2184"/>
                      <a:pt x="52764" y="6437"/>
                    </a:cubicBezTo>
                    <a:cubicBezTo>
                      <a:pt x="58281" y="10691"/>
                      <a:pt x="61040" y="16323"/>
                      <a:pt x="61040" y="23221"/>
                    </a:cubicBezTo>
                    <a:lnTo>
                      <a:pt x="44257" y="23221"/>
                    </a:lnTo>
                    <a:cubicBezTo>
                      <a:pt x="44257" y="20117"/>
                      <a:pt x="43108" y="17473"/>
                      <a:pt x="40693" y="15404"/>
                    </a:cubicBezTo>
                    <a:cubicBezTo>
                      <a:pt x="38280" y="13335"/>
                      <a:pt x="35176" y="12300"/>
                      <a:pt x="31152" y="12300"/>
                    </a:cubicBezTo>
                    <a:cubicBezTo>
                      <a:pt x="27474" y="12300"/>
                      <a:pt x="24485" y="13105"/>
                      <a:pt x="22186" y="14829"/>
                    </a:cubicBezTo>
                    <a:cubicBezTo>
                      <a:pt x="19887" y="16553"/>
                      <a:pt x="18737" y="18737"/>
                      <a:pt x="18737" y="21496"/>
                    </a:cubicBezTo>
                    <a:cubicBezTo>
                      <a:pt x="18737" y="24025"/>
                      <a:pt x="19772" y="25979"/>
                      <a:pt x="21956" y="27359"/>
                    </a:cubicBezTo>
                    <a:cubicBezTo>
                      <a:pt x="24140" y="28738"/>
                      <a:pt x="28508" y="30118"/>
                      <a:pt x="35061" y="31612"/>
                    </a:cubicBezTo>
                    <a:cubicBezTo>
                      <a:pt x="41613" y="32992"/>
                      <a:pt x="46786" y="34716"/>
                      <a:pt x="50579" y="36670"/>
                    </a:cubicBezTo>
                    <a:cubicBezTo>
                      <a:pt x="54373" y="38624"/>
                      <a:pt x="57132" y="40923"/>
                      <a:pt x="58971" y="43682"/>
                    </a:cubicBezTo>
                    <a:cubicBezTo>
                      <a:pt x="60810" y="46441"/>
                      <a:pt x="61730" y="49775"/>
                      <a:pt x="61730" y="53683"/>
                    </a:cubicBezTo>
                    <a:cubicBezTo>
                      <a:pt x="61730" y="60236"/>
                      <a:pt x="58971" y="65523"/>
                      <a:pt x="53338" y="69662"/>
                    </a:cubicBezTo>
                    <a:cubicBezTo>
                      <a:pt x="47706" y="73800"/>
                      <a:pt x="40464" y="75754"/>
                      <a:pt x="31497" y="75754"/>
                    </a:cubicBezTo>
                    <a:cubicBezTo>
                      <a:pt x="25405" y="75754"/>
                      <a:pt x="19887" y="74720"/>
                      <a:pt x="15174" y="72536"/>
                    </a:cubicBezTo>
                    <a:cubicBezTo>
                      <a:pt x="10461" y="70351"/>
                      <a:pt x="6667" y="67363"/>
                      <a:pt x="4023" y="63684"/>
                    </a:cubicBezTo>
                    <a:cubicBezTo>
                      <a:pt x="1379" y="59891"/>
                      <a:pt x="0" y="55867"/>
                      <a:pt x="0" y="51499"/>
                    </a:cubicBezTo>
                    <a:lnTo>
                      <a:pt x="16323" y="51499"/>
                    </a:lnTo>
                    <a:cubicBezTo>
                      <a:pt x="16553" y="55407"/>
                      <a:pt x="18048" y="58281"/>
                      <a:pt x="20807" y="60465"/>
                    </a:cubicBezTo>
                    <a:cubicBezTo>
                      <a:pt x="23565" y="62535"/>
                      <a:pt x="27244" y="63569"/>
                      <a:pt x="31727" y="63569"/>
                    </a:cubicBezTo>
                    <a:cubicBezTo>
                      <a:pt x="36210" y="63569"/>
                      <a:pt x="39544" y="62764"/>
                      <a:pt x="41843" y="61155"/>
                    </a:cubicBezTo>
                    <a:cubicBezTo>
                      <a:pt x="44142" y="59546"/>
                      <a:pt x="45292" y="57362"/>
                      <a:pt x="45292" y="5471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1" name="Freihandform: Form 40">
                <a:extLst>
                  <a:ext uri="{FF2B5EF4-FFF2-40B4-BE49-F238E27FC236}">
                    <a16:creationId xmlns:a16="http://schemas.microsoft.com/office/drawing/2014/main" id="{65347324-618C-7BCD-89C1-EB7C03B61F8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209424" y="172008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3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4 w 65523"/>
                  <a:gd name="connsiteY8" fmla="*/ 36440 h 75639"/>
                  <a:gd name="connsiteX9" fmla="*/ 65524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219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80" y="23910"/>
                      <a:pt x="4253" y="18163"/>
                    </a:cubicBezTo>
                    <a:cubicBezTo>
                      <a:pt x="7127" y="12415"/>
                      <a:pt x="11150" y="7932"/>
                      <a:pt x="16323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4" y="24830"/>
                      <a:pt x="65524" y="36440"/>
                    </a:cubicBezTo>
                    <a:lnTo>
                      <a:pt x="65524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554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2" name="Freihandform: Form 41">
                <a:extLst>
                  <a:ext uri="{FF2B5EF4-FFF2-40B4-BE49-F238E27FC236}">
                    <a16:creationId xmlns:a16="http://schemas.microsoft.com/office/drawing/2014/main" id="{698D8741-2DAE-087B-A90E-8291B0003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291041" y="1690999"/>
                <a:ext cx="16783" cy="103457"/>
              </a:xfrm>
              <a:custGeom>
                <a:avLst/>
                <a:gdLst>
                  <a:gd name="connsiteX0" fmla="*/ 16783 w 16783"/>
                  <a:gd name="connsiteY0" fmla="*/ 103458 h 103457"/>
                  <a:gd name="connsiteX1" fmla="*/ 0 w 16783"/>
                  <a:gd name="connsiteY1" fmla="*/ 103458 h 103457"/>
                  <a:gd name="connsiteX2" fmla="*/ 0 w 16783"/>
                  <a:gd name="connsiteY2" fmla="*/ 0 h 103457"/>
                  <a:gd name="connsiteX3" fmla="*/ 16783 w 16783"/>
                  <a:gd name="connsiteY3" fmla="*/ 0 h 103457"/>
                  <a:gd name="connsiteX4" fmla="*/ 16783 w 16783"/>
                  <a:gd name="connsiteY4" fmla="*/ 103458 h 103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783" h="103457">
                    <a:moveTo>
                      <a:pt x="16783" y="103458"/>
                    </a:move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10345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3" name="Freihandform: Form 42">
                <a:extLst>
                  <a:ext uri="{FF2B5EF4-FFF2-40B4-BE49-F238E27FC236}">
                    <a16:creationId xmlns:a16="http://schemas.microsoft.com/office/drawing/2014/main" id="{40D4C2E6-79C2-22B3-6EBF-4C586338D72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27711" y="1690999"/>
                <a:ext cx="16783" cy="103457"/>
              </a:xfrm>
              <a:custGeom>
                <a:avLst/>
                <a:gdLst>
                  <a:gd name="connsiteX0" fmla="*/ 16783 w 16783"/>
                  <a:gd name="connsiteY0" fmla="*/ 103458 h 103457"/>
                  <a:gd name="connsiteX1" fmla="*/ 0 w 16783"/>
                  <a:gd name="connsiteY1" fmla="*/ 103458 h 103457"/>
                  <a:gd name="connsiteX2" fmla="*/ 0 w 16783"/>
                  <a:gd name="connsiteY2" fmla="*/ 0 h 103457"/>
                  <a:gd name="connsiteX3" fmla="*/ 16783 w 16783"/>
                  <a:gd name="connsiteY3" fmla="*/ 0 h 103457"/>
                  <a:gd name="connsiteX4" fmla="*/ 16783 w 16783"/>
                  <a:gd name="connsiteY4" fmla="*/ 103458 h 103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783" h="103457">
                    <a:moveTo>
                      <a:pt x="16783" y="103458"/>
                    </a:move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10345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4" name="Freihandform: Form 43">
                <a:extLst>
                  <a:ext uri="{FF2B5EF4-FFF2-40B4-BE49-F238E27FC236}">
                    <a16:creationId xmlns:a16="http://schemas.microsoft.com/office/drawing/2014/main" id="{C89A594F-F6CD-38E7-29A3-CDF860C8D6E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60358" y="1720197"/>
                <a:ext cx="61729" cy="75754"/>
              </a:xfrm>
              <a:custGeom>
                <a:avLst/>
                <a:gdLst>
                  <a:gd name="connsiteX0" fmla="*/ 45062 w 61729"/>
                  <a:gd name="connsiteY0" fmla="*/ 54373 h 75754"/>
                  <a:gd name="connsiteX1" fmla="*/ 41383 w 61729"/>
                  <a:gd name="connsiteY1" fmla="*/ 47706 h 75754"/>
                  <a:gd name="connsiteX2" fmla="*/ 29083 w 61729"/>
                  <a:gd name="connsiteY2" fmla="*/ 43682 h 75754"/>
                  <a:gd name="connsiteX3" fmla="*/ 14829 w 61729"/>
                  <a:gd name="connsiteY3" fmla="*/ 39199 h 75754"/>
                  <a:gd name="connsiteX4" fmla="*/ 2299 w 61729"/>
                  <a:gd name="connsiteY4" fmla="*/ 22071 h 75754"/>
                  <a:gd name="connsiteX5" fmla="*/ 10461 w 61729"/>
                  <a:gd name="connsiteY5" fmla="*/ 6322 h 75754"/>
                  <a:gd name="connsiteX6" fmla="*/ 31152 w 61729"/>
                  <a:gd name="connsiteY6" fmla="*/ 0 h 75754"/>
                  <a:gd name="connsiteX7" fmla="*/ 52764 w 61729"/>
                  <a:gd name="connsiteY7" fmla="*/ 6437 h 75754"/>
                  <a:gd name="connsiteX8" fmla="*/ 61040 w 61729"/>
                  <a:gd name="connsiteY8" fmla="*/ 23221 h 75754"/>
                  <a:gd name="connsiteX9" fmla="*/ 44257 w 61729"/>
                  <a:gd name="connsiteY9" fmla="*/ 23221 h 75754"/>
                  <a:gd name="connsiteX10" fmla="*/ 40693 w 61729"/>
                  <a:gd name="connsiteY10" fmla="*/ 15404 h 75754"/>
                  <a:gd name="connsiteX11" fmla="*/ 31152 w 61729"/>
                  <a:gd name="connsiteY11" fmla="*/ 12300 h 75754"/>
                  <a:gd name="connsiteX12" fmla="*/ 22186 w 61729"/>
                  <a:gd name="connsiteY12" fmla="*/ 14829 h 75754"/>
                  <a:gd name="connsiteX13" fmla="*/ 18737 w 61729"/>
                  <a:gd name="connsiteY13" fmla="*/ 21496 h 75754"/>
                  <a:gd name="connsiteX14" fmla="*/ 21956 w 61729"/>
                  <a:gd name="connsiteY14" fmla="*/ 27359 h 75754"/>
                  <a:gd name="connsiteX15" fmla="*/ 35061 w 61729"/>
                  <a:gd name="connsiteY15" fmla="*/ 31612 h 75754"/>
                  <a:gd name="connsiteX16" fmla="*/ 50579 w 61729"/>
                  <a:gd name="connsiteY16" fmla="*/ 36670 h 75754"/>
                  <a:gd name="connsiteX17" fmla="*/ 58971 w 61729"/>
                  <a:gd name="connsiteY17" fmla="*/ 43682 h 75754"/>
                  <a:gd name="connsiteX18" fmla="*/ 61730 w 61729"/>
                  <a:gd name="connsiteY18" fmla="*/ 53683 h 75754"/>
                  <a:gd name="connsiteX19" fmla="*/ 53338 w 61729"/>
                  <a:gd name="connsiteY19" fmla="*/ 69662 h 75754"/>
                  <a:gd name="connsiteX20" fmla="*/ 31497 w 61729"/>
                  <a:gd name="connsiteY20" fmla="*/ 75754 h 75754"/>
                  <a:gd name="connsiteX21" fmla="*/ 15174 w 61729"/>
                  <a:gd name="connsiteY21" fmla="*/ 72536 h 75754"/>
                  <a:gd name="connsiteX22" fmla="*/ 4023 w 61729"/>
                  <a:gd name="connsiteY22" fmla="*/ 63684 h 75754"/>
                  <a:gd name="connsiteX23" fmla="*/ 0 w 61729"/>
                  <a:gd name="connsiteY23" fmla="*/ 51499 h 75754"/>
                  <a:gd name="connsiteX24" fmla="*/ 16323 w 61729"/>
                  <a:gd name="connsiteY24" fmla="*/ 51499 h 75754"/>
                  <a:gd name="connsiteX25" fmla="*/ 20807 w 61729"/>
                  <a:gd name="connsiteY25" fmla="*/ 60465 h 75754"/>
                  <a:gd name="connsiteX26" fmla="*/ 31727 w 61729"/>
                  <a:gd name="connsiteY26" fmla="*/ 63569 h 75754"/>
                  <a:gd name="connsiteX27" fmla="*/ 41843 w 61729"/>
                  <a:gd name="connsiteY27" fmla="*/ 61155 h 75754"/>
                  <a:gd name="connsiteX28" fmla="*/ 45292 w 61729"/>
                  <a:gd name="connsiteY28" fmla="*/ 54718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729" h="75754">
                    <a:moveTo>
                      <a:pt x="45062" y="54373"/>
                    </a:moveTo>
                    <a:cubicBezTo>
                      <a:pt x="45062" y="51499"/>
                      <a:pt x="43797" y="49200"/>
                      <a:pt x="41383" y="47706"/>
                    </a:cubicBezTo>
                    <a:cubicBezTo>
                      <a:pt x="38969" y="46211"/>
                      <a:pt x="34831" y="44832"/>
                      <a:pt x="29083" y="43682"/>
                    </a:cubicBezTo>
                    <a:cubicBezTo>
                      <a:pt x="23336" y="42533"/>
                      <a:pt x="18622" y="41038"/>
                      <a:pt x="14829" y="39199"/>
                    </a:cubicBezTo>
                    <a:cubicBezTo>
                      <a:pt x="6437" y="35291"/>
                      <a:pt x="2299" y="29543"/>
                      <a:pt x="2299" y="22071"/>
                    </a:cubicBezTo>
                    <a:cubicBezTo>
                      <a:pt x="2299" y="15749"/>
                      <a:pt x="5058" y="10576"/>
                      <a:pt x="10461" y="6322"/>
                    </a:cubicBezTo>
                    <a:cubicBezTo>
                      <a:pt x="15864" y="2069"/>
                      <a:pt x="22761" y="0"/>
                      <a:pt x="31152" y="0"/>
                    </a:cubicBezTo>
                    <a:cubicBezTo>
                      <a:pt x="40119" y="0"/>
                      <a:pt x="47246" y="2184"/>
                      <a:pt x="52764" y="6437"/>
                    </a:cubicBezTo>
                    <a:cubicBezTo>
                      <a:pt x="58281" y="10691"/>
                      <a:pt x="61040" y="16323"/>
                      <a:pt x="61040" y="23221"/>
                    </a:cubicBezTo>
                    <a:lnTo>
                      <a:pt x="44257" y="23221"/>
                    </a:lnTo>
                    <a:cubicBezTo>
                      <a:pt x="44257" y="20117"/>
                      <a:pt x="43108" y="17473"/>
                      <a:pt x="40693" y="15404"/>
                    </a:cubicBezTo>
                    <a:cubicBezTo>
                      <a:pt x="38280" y="13335"/>
                      <a:pt x="35176" y="12300"/>
                      <a:pt x="31152" y="12300"/>
                    </a:cubicBezTo>
                    <a:cubicBezTo>
                      <a:pt x="27474" y="12300"/>
                      <a:pt x="24485" y="13105"/>
                      <a:pt x="22186" y="14829"/>
                    </a:cubicBezTo>
                    <a:cubicBezTo>
                      <a:pt x="19887" y="16553"/>
                      <a:pt x="18737" y="18737"/>
                      <a:pt x="18737" y="21496"/>
                    </a:cubicBezTo>
                    <a:cubicBezTo>
                      <a:pt x="18737" y="24025"/>
                      <a:pt x="19772" y="25979"/>
                      <a:pt x="21956" y="27359"/>
                    </a:cubicBezTo>
                    <a:cubicBezTo>
                      <a:pt x="24140" y="28738"/>
                      <a:pt x="28508" y="30118"/>
                      <a:pt x="35061" y="31612"/>
                    </a:cubicBezTo>
                    <a:cubicBezTo>
                      <a:pt x="41613" y="32992"/>
                      <a:pt x="46786" y="34716"/>
                      <a:pt x="50579" y="36670"/>
                    </a:cubicBezTo>
                    <a:cubicBezTo>
                      <a:pt x="54373" y="38624"/>
                      <a:pt x="57132" y="40923"/>
                      <a:pt x="58971" y="43682"/>
                    </a:cubicBezTo>
                    <a:cubicBezTo>
                      <a:pt x="60810" y="46441"/>
                      <a:pt x="61730" y="49775"/>
                      <a:pt x="61730" y="53683"/>
                    </a:cubicBezTo>
                    <a:cubicBezTo>
                      <a:pt x="61730" y="60236"/>
                      <a:pt x="58971" y="65523"/>
                      <a:pt x="53338" y="69662"/>
                    </a:cubicBezTo>
                    <a:cubicBezTo>
                      <a:pt x="47706" y="73800"/>
                      <a:pt x="40464" y="75754"/>
                      <a:pt x="31497" y="75754"/>
                    </a:cubicBezTo>
                    <a:cubicBezTo>
                      <a:pt x="25405" y="75754"/>
                      <a:pt x="19887" y="74720"/>
                      <a:pt x="15174" y="72536"/>
                    </a:cubicBezTo>
                    <a:cubicBezTo>
                      <a:pt x="10461" y="70351"/>
                      <a:pt x="6667" y="67363"/>
                      <a:pt x="4023" y="63684"/>
                    </a:cubicBezTo>
                    <a:cubicBezTo>
                      <a:pt x="1379" y="59891"/>
                      <a:pt x="0" y="55867"/>
                      <a:pt x="0" y="51499"/>
                    </a:cubicBezTo>
                    <a:lnTo>
                      <a:pt x="16323" y="51499"/>
                    </a:lnTo>
                    <a:cubicBezTo>
                      <a:pt x="16553" y="55407"/>
                      <a:pt x="18048" y="58281"/>
                      <a:pt x="20807" y="60465"/>
                    </a:cubicBezTo>
                    <a:cubicBezTo>
                      <a:pt x="23565" y="62535"/>
                      <a:pt x="27244" y="63569"/>
                      <a:pt x="31727" y="63569"/>
                    </a:cubicBezTo>
                    <a:cubicBezTo>
                      <a:pt x="36210" y="63569"/>
                      <a:pt x="39544" y="62764"/>
                      <a:pt x="41843" y="61155"/>
                    </a:cubicBezTo>
                    <a:cubicBezTo>
                      <a:pt x="44142" y="59546"/>
                      <a:pt x="45292" y="57362"/>
                      <a:pt x="45292" y="5471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5" name="Freihandform: Form 44">
                <a:extLst>
                  <a:ext uri="{FF2B5EF4-FFF2-40B4-BE49-F238E27FC236}">
                    <a16:creationId xmlns:a16="http://schemas.microsoft.com/office/drawing/2014/main" id="{04701B8A-720E-B2B2-A364-E85925E2B7F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434043" y="1720082"/>
                <a:ext cx="64488" cy="75639"/>
              </a:xfrm>
              <a:custGeom>
                <a:avLst/>
                <a:gdLst>
                  <a:gd name="connsiteX0" fmla="*/ 33911 w 64488"/>
                  <a:gd name="connsiteY0" fmla="*/ 62650 h 75639"/>
                  <a:gd name="connsiteX1" fmla="*/ 44372 w 64488"/>
                  <a:gd name="connsiteY1" fmla="*/ 59086 h 75639"/>
                  <a:gd name="connsiteX2" fmla="*/ 48740 w 64488"/>
                  <a:gd name="connsiteY2" fmla="*/ 50235 h 75639"/>
                  <a:gd name="connsiteX3" fmla="*/ 64489 w 64488"/>
                  <a:gd name="connsiteY3" fmla="*/ 50235 h 75639"/>
                  <a:gd name="connsiteX4" fmla="*/ 60121 w 64488"/>
                  <a:gd name="connsiteY4" fmla="*/ 62879 h 75639"/>
                  <a:gd name="connsiteX5" fmla="*/ 49085 w 64488"/>
                  <a:gd name="connsiteY5" fmla="*/ 72191 h 75639"/>
                  <a:gd name="connsiteX6" fmla="*/ 34026 w 64488"/>
                  <a:gd name="connsiteY6" fmla="*/ 75639 h 75639"/>
                  <a:gd name="connsiteX7" fmla="*/ 9196 w 64488"/>
                  <a:gd name="connsiteY7" fmla="*/ 65753 h 75639"/>
                  <a:gd name="connsiteX8" fmla="*/ 0 w 64488"/>
                  <a:gd name="connsiteY8" fmla="*/ 38394 h 75639"/>
                  <a:gd name="connsiteX9" fmla="*/ 0 w 64488"/>
                  <a:gd name="connsiteY9" fmla="*/ 36670 h 75639"/>
                  <a:gd name="connsiteX10" fmla="*/ 9081 w 64488"/>
                  <a:gd name="connsiteY10" fmla="*/ 10001 h 75639"/>
                  <a:gd name="connsiteX11" fmla="*/ 33911 w 64488"/>
                  <a:gd name="connsiteY11" fmla="*/ 0 h 75639"/>
                  <a:gd name="connsiteX12" fmla="*/ 55637 w 64488"/>
                  <a:gd name="connsiteY12" fmla="*/ 7587 h 75639"/>
                  <a:gd name="connsiteX13" fmla="*/ 64374 w 64488"/>
                  <a:gd name="connsiteY13" fmla="*/ 27474 h 75639"/>
                  <a:gd name="connsiteX14" fmla="*/ 48625 w 64488"/>
                  <a:gd name="connsiteY14" fmla="*/ 27474 h 75639"/>
                  <a:gd name="connsiteX15" fmla="*/ 44257 w 64488"/>
                  <a:gd name="connsiteY15" fmla="*/ 17128 h 75639"/>
                  <a:gd name="connsiteX16" fmla="*/ 33796 w 64488"/>
                  <a:gd name="connsiteY16" fmla="*/ 13105 h 75639"/>
                  <a:gd name="connsiteX17" fmla="*/ 21266 w 64488"/>
                  <a:gd name="connsiteY17" fmla="*/ 18852 h 75639"/>
                  <a:gd name="connsiteX18" fmla="*/ 16783 w 64488"/>
                  <a:gd name="connsiteY18" fmla="*/ 36325 h 75639"/>
                  <a:gd name="connsiteX19" fmla="*/ 16783 w 64488"/>
                  <a:gd name="connsiteY19" fmla="*/ 38969 h 75639"/>
                  <a:gd name="connsiteX20" fmla="*/ 21151 w 64488"/>
                  <a:gd name="connsiteY20" fmla="*/ 56672 h 75639"/>
                  <a:gd name="connsiteX21" fmla="*/ 33796 w 64488"/>
                  <a:gd name="connsiteY21" fmla="*/ 6253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4488" h="75639">
                    <a:moveTo>
                      <a:pt x="33911" y="62650"/>
                    </a:moveTo>
                    <a:cubicBezTo>
                      <a:pt x="38050" y="62650"/>
                      <a:pt x="41613" y="61500"/>
                      <a:pt x="44372" y="59086"/>
                    </a:cubicBezTo>
                    <a:cubicBezTo>
                      <a:pt x="47131" y="56672"/>
                      <a:pt x="48625" y="53798"/>
                      <a:pt x="48740" y="50235"/>
                    </a:cubicBezTo>
                    <a:lnTo>
                      <a:pt x="64489" y="50235"/>
                    </a:lnTo>
                    <a:cubicBezTo>
                      <a:pt x="64259" y="54718"/>
                      <a:pt x="62880" y="58971"/>
                      <a:pt x="60121" y="62879"/>
                    </a:cubicBezTo>
                    <a:cubicBezTo>
                      <a:pt x="57362" y="66788"/>
                      <a:pt x="53683" y="69892"/>
                      <a:pt x="49085" y="72191"/>
                    </a:cubicBezTo>
                    <a:cubicBezTo>
                      <a:pt x="44487" y="74490"/>
                      <a:pt x="39429" y="75639"/>
                      <a:pt x="34026" y="75639"/>
                    </a:cubicBezTo>
                    <a:cubicBezTo>
                      <a:pt x="23565" y="75639"/>
                      <a:pt x="15289" y="72306"/>
                      <a:pt x="9196" y="65753"/>
                    </a:cubicBezTo>
                    <a:cubicBezTo>
                      <a:pt x="3104" y="59201"/>
                      <a:pt x="0" y="50005"/>
                      <a:pt x="0" y="38394"/>
                    </a:cubicBezTo>
                    <a:lnTo>
                      <a:pt x="0" y="36670"/>
                    </a:lnTo>
                    <a:cubicBezTo>
                      <a:pt x="0" y="25635"/>
                      <a:pt x="2989" y="16668"/>
                      <a:pt x="9081" y="10001"/>
                    </a:cubicBezTo>
                    <a:cubicBezTo>
                      <a:pt x="15174" y="3334"/>
                      <a:pt x="23450" y="0"/>
                      <a:pt x="33911" y="0"/>
                    </a:cubicBezTo>
                    <a:cubicBezTo>
                      <a:pt x="42763" y="0"/>
                      <a:pt x="50005" y="2529"/>
                      <a:pt x="55637" y="7587"/>
                    </a:cubicBezTo>
                    <a:cubicBezTo>
                      <a:pt x="61270" y="12645"/>
                      <a:pt x="64144" y="19312"/>
                      <a:pt x="64374" y="27474"/>
                    </a:cubicBezTo>
                    <a:lnTo>
                      <a:pt x="48625" y="27474"/>
                    </a:lnTo>
                    <a:cubicBezTo>
                      <a:pt x="48395" y="23336"/>
                      <a:pt x="47016" y="19887"/>
                      <a:pt x="44257" y="17128"/>
                    </a:cubicBezTo>
                    <a:cubicBezTo>
                      <a:pt x="41498" y="14484"/>
                      <a:pt x="38050" y="13105"/>
                      <a:pt x="33796" y="13105"/>
                    </a:cubicBezTo>
                    <a:cubicBezTo>
                      <a:pt x="28394" y="13105"/>
                      <a:pt x="24140" y="15059"/>
                      <a:pt x="21266" y="18852"/>
                    </a:cubicBezTo>
                    <a:cubicBezTo>
                      <a:pt x="18392" y="22646"/>
                      <a:pt x="16783" y="28508"/>
                      <a:pt x="16783" y="36325"/>
                    </a:cubicBezTo>
                    <a:lnTo>
                      <a:pt x="16783" y="38969"/>
                    </a:lnTo>
                    <a:cubicBezTo>
                      <a:pt x="16783" y="46901"/>
                      <a:pt x="18278" y="52764"/>
                      <a:pt x="21151" y="56672"/>
                    </a:cubicBezTo>
                    <a:cubicBezTo>
                      <a:pt x="24025" y="60580"/>
                      <a:pt x="28278" y="62535"/>
                      <a:pt x="33796" y="6253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6" name="Freihandform: Form 45">
                <a:extLst>
                  <a:ext uri="{FF2B5EF4-FFF2-40B4-BE49-F238E27FC236}">
                    <a16:creationId xmlns:a16="http://schemas.microsoft.com/office/drawing/2014/main" id="{DEAA81F7-2C30-E3FB-2685-679ECF90655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13360" y="1690884"/>
                <a:ext cx="61730" cy="103458"/>
              </a:xfrm>
              <a:custGeom>
                <a:avLst/>
                <a:gdLst>
                  <a:gd name="connsiteX0" fmla="*/ 16668 w 61730"/>
                  <a:gd name="connsiteY0" fmla="*/ 38624 h 103458"/>
                  <a:gd name="connsiteX1" fmla="*/ 37475 w 61730"/>
                  <a:gd name="connsiteY1" fmla="*/ 29313 h 103458"/>
                  <a:gd name="connsiteX2" fmla="*/ 61730 w 61730"/>
                  <a:gd name="connsiteY2" fmla="*/ 55867 h 103458"/>
                  <a:gd name="connsiteX3" fmla="*/ 61730 w 61730"/>
                  <a:gd name="connsiteY3" fmla="*/ 103458 h 103458"/>
                  <a:gd name="connsiteX4" fmla="*/ 44947 w 61730"/>
                  <a:gd name="connsiteY4" fmla="*/ 103458 h 103458"/>
                  <a:gd name="connsiteX5" fmla="*/ 44947 w 61730"/>
                  <a:gd name="connsiteY5" fmla="*/ 56442 h 103458"/>
                  <a:gd name="connsiteX6" fmla="*/ 41613 w 61730"/>
                  <a:gd name="connsiteY6" fmla="*/ 45751 h 103458"/>
                  <a:gd name="connsiteX7" fmla="*/ 31842 w 61730"/>
                  <a:gd name="connsiteY7" fmla="*/ 42648 h 103458"/>
                  <a:gd name="connsiteX8" fmla="*/ 16783 w 61730"/>
                  <a:gd name="connsiteY8" fmla="*/ 51384 h 103458"/>
                  <a:gd name="connsiteX9" fmla="*/ 16783 w 61730"/>
                  <a:gd name="connsiteY9" fmla="*/ 103458 h 103458"/>
                  <a:gd name="connsiteX10" fmla="*/ 0 w 61730"/>
                  <a:gd name="connsiteY10" fmla="*/ 103458 h 103458"/>
                  <a:gd name="connsiteX11" fmla="*/ 0 w 61730"/>
                  <a:gd name="connsiteY11" fmla="*/ 0 h 103458"/>
                  <a:gd name="connsiteX12" fmla="*/ 16783 w 61730"/>
                  <a:gd name="connsiteY12" fmla="*/ 0 h 103458"/>
                  <a:gd name="connsiteX13" fmla="*/ 16783 w 61730"/>
                  <a:gd name="connsiteY13" fmla="*/ 38509 h 103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730" h="103458">
                    <a:moveTo>
                      <a:pt x="16668" y="38624"/>
                    </a:moveTo>
                    <a:cubicBezTo>
                      <a:pt x="22186" y="32417"/>
                      <a:pt x="29083" y="29313"/>
                      <a:pt x="37475" y="29313"/>
                    </a:cubicBezTo>
                    <a:cubicBezTo>
                      <a:pt x="53338" y="29313"/>
                      <a:pt x="61385" y="38165"/>
                      <a:pt x="61730" y="55867"/>
                    </a:cubicBezTo>
                    <a:lnTo>
                      <a:pt x="61730" y="103458"/>
                    </a:lnTo>
                    <a:lnTo>
                      <a:pt x="44947" y="103458"/>
                    </a:lnTo>
                    <a:lnTo>
                      <a:pt x="44947" y="56442"/>
                    </a:lnTo>
                    <a:cubicBezTo>
                      <a:pt x="44947" y="51384"/>
                      <a:pt x="43797" y="47821"/>
                      <a:pt x="41613" y="45751"/>
                    </a:cubicBezTo>
                    <a:cubicBezTo>
                      <a:pt x="39429" y="43682"/>
                      <a:pt x="36095" y="42648"/>
                      <a:pt x="31842" y="42648"/>
                    </a:cubicBezTo>
                    <a:cubicBezTo>
                      <a:pt x="25175" y="42648"/>
                      <a:pt x="20117" y="45522"/>
                      <a:pt x="16783" y="51384"/>
                    </a:cubicBezTo>
                    <a:lnTo>
                      <a:pt x="16783" y="103458"/>
                    </a:ln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3850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7" name="Freihandform: Form 46">
                <a:extLst>
                  <a:ext uri="{FF2B5EF4-FFF2-40B4-BE49-F238E27FC236}">
                    <a16:creationId xmlns:a16="http://schemas.microsoft.com/office/drawing/2014/main" id="{709EB3E4-3D88-0579-7A1D-7252AF10231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90609" y="1720082"/>
                <a:ext cx="63914" cy="75754"/>
              </a:xfrm>
              <a:custGeom>
                <a:avLst/>
                <a:gdLst>
                  <a:gd name="connsiteX0" fmla="*/ 47016 w 63914"/>
                  <a:gd name="connsiteY0" fmla="*/ 74375 h 75754"/>
                  <a:gd name="connsiteX1" fmla="*/ 45062 w 63914"/>
                  <a:gd name="connsiteY1" fmla="*/ 67593 h 75754"/>
                  <a:gd name="connsiteX2" fmla="*/ 25520 w 63914"/>
                  <a:gd name="connsiteY2" fmla="*/ 75754 h 75754"/>
                  <a:gd name="connsiteX3" fmla="*/ 7127 w 63914"/>
                  <a:gd name="connsiteY3" fmla="*/ 69547 h 75754"/>
                  <a:gd name="connsiteX4" fmla="*/ 0 w 63914"/>
                  <a:gd name="connsiteY4" fmla="*/ 54028 h 75754"/>
                  <a:gd name="connsiteX5" fmla="*/ 8851 w 63914"/>
                  <a:gd name="connsiteY5" fmla="*/ 36095 h 75754"/>
                  <a:gd name="connsiteX6" fmla="*/ 34141 w 63914"/>
                  <a:gd name="connsiteY6" fmla="*/ 29888 h 75754"/>
                  <a:gd name="connsiteX7" fmla="*/ 44372 w 63914"/>
                  <a:gd name="connsiteY7" fmla="*/ 29888 h 75754"/>
                  <a:gd name="connsiteX8" fmla="*/ 44372 w 63914"/>
                  <a:gd name="connsiteY8" fmla="*/ 25060 h 75754"/>
                  <a:gd name="connsiteX9" fmla="*/ 41153 w 63914"/>
                  <a:gd name="connsiteY9" fmla="*/ 15979 h 75754"/>
                  <a:gd name="connsiteX10" fmla="*/ 31267 w 63914"/>
                  <a:gd name="connsiteY10" fmla="*/ 12530 h 75754"/>
                  <a:gd name="connsiteX11" fmla="*/ 21841 w 63914"/>
                  <a:gd name="connsiteY11" fmla="*/ 15289 h 75754"/>
                  <a:gd name="connsiteX12" fmla="*/ 18163 w 63914"/>
                  <a:gd name="connsiteY12" fmla="*/ 22416 h 75754"/>
                  <a:gd name="connsiteX13" fmla="*/ 1379 w 63914"/>
                  <a:gd name="connsiteY13" fmla="*/ 22416 h 75754"/>
                  <a:gd name="connsiteX14" fmla="*/ 5403 w 63914"/>
                  <a:gd name="connsiteY14" fmla="*/ 11150 h 75754"/>
                  <a:gd name="connsiteX15" fmla="*/ 16438 w 63914"/>
                  <a:gd name="connsiteY15" fmla="*/ 2989 h 75754"/>
                  <a:gd name="connsiteX16" fmla="*/ 32072 w 63914"/>
                  <a:gd name="connsiteY16" fmla="*/ 0 h 75754"/>
                  <a:gd name="connsiteX17" fmla="*/ 52994 w 63914"/>
                  <a:gd name="connsiteY17" fmla="*/ 6437 h 75754"/>
                  <a:gd name="connsiteX18" fmla="*/ 61040 w 63914"/>
                  <a:gd name="connsiteY18" fmla="*/ 24485 h 75754"/>
                  <a:gd name="connsiteX19" fmla="*/ 61040 w 63914"/>
                  <a:gd name="connsiteY19" fmla="*/ 57362 h 75754"/>
                  <a:gd name="connsiteX20" fmla="*/ 63914 w 63914"/>
                  <a:gd name="connsiteY20" fmla="*/ 73110 h 75754"/>
                  <a:gd name="connsiteX21" fmla="*/ 63914 w 63914"/>
                  <a:gd name="connsiteY21" fmla="*/ 74260 h 75754"/>
                  <a:gd name="connsiteX22" fmla="*/ 46786 w 63914"/>
                  <a:gd name="connsiteY22" fmla="*/ 74260 h 75754"/>
                  <a:gd name="connsiteX23" fmla="*/ 28623 w 63914"/>
                  <a:gd name="connsiteY23" fmla="*/ 62535 h 75754"/>
                  <a:gd name="connsiteX24" fmla="*/ 37935 w 63914"/>
                  <a:gd name="connsiteY24" fmla="*/ 60121 h 75754"/>
                  <a:gd name="connsiteX25" fmla="*/ 44487 w 63914"/>
                  <a:gd name="connsiteY25" fmla="*/ 53798 h 75754"/>
                  <a:gd name="connsiteX26" fmla="*/ 44487 w 63914"/>
                  <a:gd name="connsiteY26" fmla="*/ 40004 h 75754"/>
                  <a:gd name="connsiteX27" fmla="*/ 35406 w 63914"/>
                  <a:gd name="connsiteY27" fmla="*/ 40004 h 75754"/>
                  <a:gd name="connsiteX28" fmla="*/ 21381 w 63914"/>
                  <a:gd name="connsiteY28" fmla="*/ 43222 h 75754"/>
                  <a:gd name="connsiteX29" fmla="*/ 16668 w 63914"/>
                  <a:gd name="connsiteY29" fmla="*/ 52189 h 75754"/>
                  <a:gd name="connsiteX30" fmla="*/ 19887 w 63914"/>
                  <a:gd name="connsiteY30" fmla="*/ 59661 h 75754"/>
                  <a:gd name="connsiteX31" fmla="*/ 28508 w 63914"/>
                  <a:gd name="connsiteY31" fmla="*/ 62420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3914" h="75754">
                    <a:moveTo>
                      <a:pt x="47016" y="74375"/>
                    </a:moveTo>
                    <a:cubicBezTo>
                      <a:pt x="46326" y="72995"/>
                      <a:pt x="45637" y="70696"/>
                      <a:pt x="45062" y="67593"/>
                    </a:cubicBezTo>
                    <a:cubicBezTo>
                      <a:pt x="39774" y="72995"/>
                      <a:pt x="33222" y="75754"/>
                      <a:pt x="25520" y="75754"/>
                    </a:cubicBezTo>
                    <a:cubicBezTo>
                      <a:pt x="17818" y="75754"/>
                      <a:pt x="11955" y="73685"/>
                      <a:pt x="7127" y="69547"/>
                    </a:cubicBezTo>
                    <a:cubicBezTo>
                      <a:pt x="2414" y="65408"/>
                      <a:pt x="0" y="60236"/>
                      <a:pt x="0" y="54028"/>
                    </a:cubicBezTo>
                    <a:cubicBezTo>
                      <a:pt x="0" y="46211"/>
                      <a:pt x="2989" y="40349"/>
                      <a:pt x="8851" y="36095"/>
                    </a:cubicBezTo>
                    <a:cubicBezTo>
                      <a:pt x="14714" y="31842"/>
                      <a:pt x="23221" y="29888"/>
                      <a:pt x="34141" y="29888"/>
                    </a:cubicBezTo>
                    <a:lnTo>
                      <a:pt x="44372" y="29888"/>
                    </a:lnTo>
                    <a:lnTo>
                      <a:pt x="44372" y="25060"/>
                    </a:lnTo>
                    <a:cubicBezTo>
                      <a:pt x="44372" y="21266"/>
                      <a:pt x="43337" y="18278"/>
                      <a:pt x="41153" y="15979"/>
                    </a:cubicBezTo>
                    <a:cubicBezTo>
                      <a:pt x="38969" y="13679"/>
                      <a:pt x="35751" y="12530"/>
                      <a:pt x="31267" y="12530"/>
                    </a:cubicBezTo>
                    <a:cubicBezTo>
                      <a:pt x="27474" y="12530"/>
                      <a:pt x="24370" y="13450"/>
                      <a:pt x="21841" y="15289"/>
                    </a:cubicBezTo>
                    <a:cubicBezTo>
                      <a:pt x="19312" y="17128"/>
                      <a:pt x="18163" y="19542"/>
                      <a:pt x="18163" y="22416"/>
                    </a:cubicBezTo>
                    <a:lnTo>
                      <a:pt x="1379" y="22416"/>
                    </a:lnTo>
                    <a:cubicBezTo>
                      <a:pt x="1379" y="18393"/>
                      <a:pt x="2759" y="14714"/>
                      <a:pt x="5403" y="11150"/>
                    </a:cubicBezTo>
                    <a:cubicBezTo>
                      <a:pt x="8162" y="7702"/>
                      <a:pt x="11840" y="4943"/>
                      <a:pt x="16438" y="2989"/>
                    </a:cubicBezTo>
                    <a:cubicBezTo>
                      <a:pt x="21151" y="1035"/>
                      <a:pt x="26324" y="0"/>
                      <a:pt x="32072" y="0"/>
                    </a:cubicBezTo>
                    <a:cubicBezTo>
                      <a:pt x="40808" y="0"/>
                      <a:pt x="47821" y="2184"/>
                      <a:pt x="52994" y="6437"/>
                    </a:cubicBezTo>
                    <a:cubicBezTo>
                      <a:pt x="58166" y="10691"/>
                      <a:pt x="60810" y="16783"/>
                      <a:pt x="61040" y="24485"/>
                    </a:cubicBezTo>
                    <a:lnTo>
                      <a:pt x="61040" y="57362"/>
                    </a:lnTo>
                    <a:cubicBezTo>
                      <a:pt x="61040" y="63914"/>
                      <a:pt x="61960" y="69202"/>
                      <a:pt x="63914" y="73110"/>
                    </a:cubicBezTo>
                    <a:lnTo>
                      <a:pt x="63914" y="74260"/>
                    </a:lnTo>
                    <a:lnTo>
                      <a:pt x="46786" y="74260"/>
                    </a:lnTo>
                    <a:close/>
                    <a:moveTo>
                      <a:pt x="28623" y="62535"/>
                    </a:moveTo>
                    <a:cubicBezTo>
                      <a:pt x="31957" y="62535"/>
                      <a:pt x="35061" y="61730"/>
                      <a:pt x="37935" y="60121"/>
                    </a:cubicBezTo>
                    <a:cubicBezTo>
                      <a:pt x="40808" y="58511"/>
                      <a:pt x="43108" y="56442"/>
                      <a:pt x="44487" y="53798"/>
                    </a:cubicBezTo>
                    <a:lnTo>
                      <a:pt x="44487" y="40004"/>
                    </a:lnTo>
                    <a:lnTo>
                      <a:pt x="35406" y="40004"/>
                    </a:lnTo>
                    <a:cubicBezTo>
                      <a:pt x="29198" y="40004"/>
                      <a:pt x="24485" y="41038"/>
                      <a:pt x="21381" y="43222"/>
                    </a:cubicBezTo>
                    <a:cubicBezTo>
                      <a:pt x="18278" y="45407"/>
                      <a:pt x="16668" y="48280"/>
                      <a:pt x="16668" y="52189"/>
                    </a:cubicBezTo>
                    <a:cubicBezTo>
                      <a:pt x="16668" y="55293"/>
                      <a:pt x="17703" y="57822"/>
                      <a:pt x="19887" y="59661"/>
                    </a:cubicBezTo>
                    <a:cubicBezTo>
                      <a:pt x="22071" y="61500"/>
                      <a:pt x="24830" y="62420"/>
                      <a:pt x="28508" y="6242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8" name="Freihandform: Form 47">
                <a:extLst>
                  <a:ext uri="{FF2B5EF4-FFF2-40B4-BE49-F238E27FC236}">
                    <a16:creationId xmlns:a16="http://schemas.microsoft.com/office/drawing/2014/main" id="{805F8B6C-8D04-CF7F-B231-697ED6B53B5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663950" y="1689620"/>
                <a:ext cx="47015" cy="104837"/>
              </a:xfrm>
              <a:custGeom>
                <a:avLst/>
                <a:gdLst>
                  <a:gd name="connsiteX0" fmla="*/ 11380 w 47015"/>
                  <a:gd name="connsiteY0" fmla="*/ 104837 h 104837"/>
                  <a:gd name="connsiteX1" fmla="*/ 11380 w 47015"/>
                  <a:gd name="connsiteY1" fmla="*/ 44027 h 104837"/>
                  <a:gd name="connsiteX2" fmla="*/ 0 w 47015"/>
                  <a:gd name="connsiteY2" fmla="*/ 44027 h 104837"/>
                  <a:gd name="connsiteX3" fmla="*/ 0 w 47015"/>
                  <a:gd name="connsiteY3" fmla="*/ 31957 h 104837"/>
                  <a:gd name="connsiteX4" fmla="*/ 11380 w 47015"/>
                  <a:gd name="connsiteY4" fmla="*/ 31957 h 104837"/>
                  <a:gd name="connsiteX5" fmla="*/ 11380 w 47015"/>
                  <a:gd name="connsiteY5" fmla="*/ 25290 h 104837"/>
                  <a:gd name="connsiteX6" fmla="*/ 18278 w 47015"/>
                  <a:gd name="connsiteY6" fmla="*/ 6552 h 104837"/>
                  <a:gd name="connsiteX7" fmla="*/ 37590 w 47015"/>
                  <a:gd name="connsiteY7" fmla="*/ 0 h 104837"/>
                  <a:gd name="connsiteX8" fmla="*/ 47016 w 47015"/>
                  <a:gd name="connsiteY8" fmla="*/ 1264 h 104837"/>
                  <a:gd name="connsiteX9" fmla="*/ 46556 w 47015"/>
                  <a:gd name="connsiteY9" fmla="*/ 14024 h 104837"/>
                  <a:gd name="connsiteX10" fmla="*/ 40119 w 47015"/>
                  <a:gd name="connsiteY10" fmla="*/ 13450 h 104837"/>
                  <a:gd name="connsiteX11" fmla="*/ 28164 w 47015"/>
                  <a:gd name="connsiteY11" fmla="*/ 25520 h 104837"/>
                  <a:gd name="connsiteX12" fmla="*/ 28164 w 47015"/>
                  <a:gd name="connsiteY12" fmla="*/ 31957 h 104837"/>
                  <a:gd name="connsiteX13" fmla="*/ 43337 w 47015"/>
                  <a:gd name="connsiteY13" fmla="*/ 31957 h 104837"/>
                  <a:gd name="connsiteX14" fmla="*/ 43337 w 47015"/>
                  <a:gd name="connsiteY14" fmla="*/ 44027 h 104837"/>
                  <a:gd name="connsiteX15" fmla="*/ 28164 w 47015"/>
                  <a:gd name="connsiteY15" fmla="*/ 44027 h 104837"/>
                  <a:gd name="connsiteX16" fmla="*/ 28164 w 47015"/>
                  <a:gd name="connsiteY16" fmla="*/ 104837 h 104837"/>
                  <a:gd name="connsiteX17" fmla="*/ 11380 w 47015"/>
                  <a:gd name="connsiteY17" fmla="*/ 104837 h 104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7015" h="104837">
                    <a:moveTo>
                      <a:pt x="11380" y="104837"/>
                    </a:moveTo>
                    <a:lnTo>
                      <a:pt x="11380" y="44027"/>
                    </a:lnTo>
                    <a:lnTo>
                      <a:pt x="0" y="44027"/>
                    </a:lnTo>
                    <a:lnTo>
                      <a:pt x="0" y="31957"/>
                    </a:lnTo>
                    <a:lnTo>
                      <a:pt x="11380" y="31957"/>
                    </a:lnTo>
                    <a:lnTo>
                      <a:pt x="11380" y="25290"/>
                    </a:lnTo>
                    <a:cubicBezTo>
                      <a:pt x="11380" y="17243"/>
                      <a:pt x="13679" y="10921"/>
                      <a:pt x="18278" y="6552"/>
                    </a:cubicBezTo>
                    <a:cubicBezTo>
                      <a:pt x="22876" y="2184"/>
                      <a:pt x="29313" y="0"/>
                      <a:pt x="37590" y="0"/>
                    </a:cubicBezTo>
                    <a:cubicBezTo>
                      <a:pt x="40579" y="0"/>
                      <a:pt x="43682" y="460"/>
                      <a:pt x="47016" y="1264"/>
                    </a:cubicBezTo>
                    <a:lnTo>
                      <a:pt x="46556" y="14024"/>
                    </a:lnTo>
                    <a:cubicBezTo>
                      <a:pt x="44717" y="13679"/>
                      <a:pt x="42533" y="13450"/>
                      <a:pt x="40119" y="13450"/>
                    </a:cubicBezTo>
                    <a:cubicBezTo>
                      <a:pt x="32072" y="13450"/>
                      <a:pt x="28164" y="17473"/>
                      <a:pt x="28164" y="25520"/>
                    </a:cubicBezTo>
                    <a:lnTo>
                      <a:pt x="28164" y="31957"/>
                    </a:lnTo>
                    <a:lnTo>
                      <a:pt x="43337" y="31957"/>
                    </a:lnTo>
                    <a:lnTo>
                      <a:pt x="43337" y="44027"/>
                    </a:lnTo>
                    <a:lnTo>
                      <a:pt x="28164" y="44027"/>
                    </a:lnTo>
                    <a:lnTo>
                      <a:pt x="28164" y="104837"/>
                    </a:lnTo>
                    <a:lnTo>
                      <a:pt x="11380" y="104837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9" name="Freihandform: Form 48">
                <a:extLst>
                  <a:ext uri="{FF2B5EF4-FFF2-40B4-BE49-F238E27FC236}">
                    <a16:creationId xmlns:a16="http://schemas.microsoft.com/office/drawing/2014/main" id="{C4CD6274-2DB6-1ECF-D54E-6E7198AD1A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716253" y="1703759"/>
                <a:ext cx="42647" cy="91847"/>
              </a:xfrm>
              <a:custGeom>
                <a:avLst/>
                <a:gdLst>
                  <a:gd name="connsiteX0" fmla="*/ 29083 w 42647"/>
                  <a:gd name="connsiteY0" fmla="*/ 115 h 91847"/>
                  <a:gd name="connsiteX1" fmla="*/ 29083 w 42647"/>
                  <a:gd name="connsiteY1" fmla="*/ 17818 h 91847"/>
                  <a:gd name="connsiteX2" fmla="*/ 42303 w 42647"/>
                  <a:gd name="connsiteY2" fmla="*/ 17818 h 91847"/>
                  <a:gd name="connsiteX3" fmla="*/ 42303 w 42647"/>
                  <a:gd name="connsiteY3" fmla="*/ 29888 h 91847"/>
                  <a:gd name="connsiteX4" fmla="*/ 29083 w 42647"/>
                  <a:gd name="connsiteY4" fmla="*/ 29888 h 91847"/>
                  <a:gd name="connsiteX5" fmla="*/ 29083 w 42647"/>
                  <a:gd name="connsiteY5" fmla="*/ 70581 h 91847"/>
                  <a:gd name="connsiteX6" fmla="*/ 30807 w 42647"/>
                  <a:gd name="connsiteY6" fmla="*/ 76559 h 91847"/>
                  <a:gd name="connsiteX7" fmla="*/ 36785 w 42647"/>
                  <a:gd name="connsiteY7" fmla="*/ 78398 h 91847"/>
                  <a:gd name="connsiteX8" fmla="*/ 42648 w 42647"/>
                  <a:gd name="connsiteY8" fmla="*/ 77708 h 91847"/>
                  <a:gd name="connsiteX9" fmla="*/ 42648 w 42647"/>
                  <a:gd name="connsiteY9" fmla="*/ 90353 h 91847"/>
                  <a:gd name="connsiteX10" fmla="*/ 31612 w 42647"/>
                  <a:gd name="connsiteY10" fmla="*/ 91848 h 91847"/>
                  <a:gd name="connsiteX11" fmla="*/ 12300 w 42647"/>
                  <a:gd name="connsiteY11" fmla="*/ 71041 h 91847"/>
                  <a:gd name="connsiteX12" fmla="*/ 12300 w 42647"/>
                  <a:gd name="connsiteY12" fmla="*/ 29773 h 91847"/>
                  <a:gd name="connsiteX13" fmla="*/ 0 w 42647"/>
                  <a:gd name="connsiteY13" fmla="*/ 29773 h 91847"/>
                  <a:gd name="connsiteX14" fmla="*/ 0 w 42647"/>
                  <a:gd name="connsiteY14" fmla="*/ 17703 h 91847"/>
                  <a:gd name="connsiteX15" fmla="*/ 12300 w 42647"/>
                  <a:gd name="connsiteY15" fmla="*/ 17703 h 91847"/>
                  <a:gd name="connsiteX16" fmla="*/ 12300 w 42647"/>
                  <a:gd name="connsiteY16" fmla="*/ 0 h 91847"/>
                  <a:gd name="connsiteX17" fmla="*/ 29083 w 42647"/>
                  <a:gd name="connsiteY17" fmla="*/ 0 h 918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2647" h="91847">
                    <a:moveTo>
                      <a:pt x="29083" y="115"/>
                    </a:moveTo>
                    <a:lnTo>
                      <a:pt x="29083" y="17818"/>
                    </a:lnTo>
                    <a:lnTo>
                      <a:pt x="42303" y="17818"/>
                    </a:lnTo>
                    <a:lnTo>
                      <a:pt x="42303" y="29888"/>
                    </a:lnTo>
                    <a:lnTo>
                      <a:pt x="29083" y="29888"/>
                    </a:lnTo>
                    <a:lnTo>
                      <a:pt x="29083" y="70581"/>
                    </a:lnTo>
                    <a:cubicBezTo>
                      <a:pt x="29083" y="73340"/>
                      <a:pt x="29658" y="75409"/>
                      <a:pt x="30807" y="76559"/>
                    </a:cubicBezTo>
                    <a:cubicBezTo>
                      <a:pt x="31957" y="77823"/>
                      <a:pt x="33911" y="78398"/>
                      <a:pt x="36785" y="78398"/>
                    </a:cubicBezTo>
                    <a:cubicBezTo>
                      <a:pt x="38739" y="78398"/>
                      <a:pt x="40693" y="78168"/>
                      <a:pt x="42648" y="77708"/>
                    </a:cubicBezTo>
                    <a:lnTo>
                      <a:pt x="42648" y="90353"/>
                    </a:lnTo>
                    <a:cubicBezTo>
                      <a:pt x="38854" y="91388"/>
                      <a:pt x="35176" y="91848"/>
                      <a:pt x="31612" y="91848"/>
                    </a:cubicBezTo>
                    <a:cubicBezTo>
                      <a:pt x="18737" y="91848"/>
                      <a:pt x="12300" y="84950"/>
                      <a:pt x="12300" y="71041"/>
                    </a:cubicBezTo>
                    <a:lnTo>
                      <a:pt x="12300" y="29773"/>
                    </a:lnTo>
                    <a:lnTo>
                      <a:pt x="0" y="29773"/>
                    </a:lnTo>
                    <a:lnTo>
                      <a:pt x="0" y="17703"/>
                    </a:lnTo>
                    <a:lnTo>
                      <a:pt x="12300" y="17703"/>
                    </a:lnTo>
                    <a:lnTo>
                      <a:pt x="12300" y="0"/>
                    </a:lnTo>
                    <a:lnTo>
                      <a:pt x="29083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0" name="Freihandform: Form 49">
                <a:extLst>
                  <a:ext uri="{FF2B5EF4-FFF2-40B4-BE49-F238E27FC236}">
                    <a16:creationId xmlns:a16="http://schemas.microsoft.com/office/drawing/2014/main" id="{1A98B6DB-7982-9A96-3BB6-55FFD5BEA64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12557" y="1862050"/>
                <a:ext cx="47015" cy="104837"/>
              </a:xfrm>
              <a:custGeom>
                <a:avLst/>
                <a:gdLst>
                  <a:gd name="connsiteX0" fmla="*/ 11380 w 47015"/>
                  <a:gd name="connsiteY0" fmla="*/ 104837 h 104837"/>
                  <a:gd name="connsiteX1" fmla="*/ 11380 w 47015"/>
                  <a:gd name="connsiteY1" fmla="*/ 44027 h 104837"/>
                  <a:gd name="connsiteX2" fmla="*/ 0 w 47015"/>
                  <a:gd name="connsiteY2" fmla="*/ 44027 h 104837"/>
                  <a:gd name="connsiteX3" fmla="*/ 0 w 47015"/>
                  <a:gd name="connsiteY3" fmla="*/ 31957 h 104837"/>
                  <a:gd name="connsiteX4" fmla="*/ 11380 w 47015"/>
                  <a:gd name="connsiteY4" fmla="*/ 31957 h 104837"/>
                  <a:gd name="connsiteX5" fmla="*/ 11380 w 47015"/>
                  <a:gd name="connsiteY5" fmla="*/ 25290 h 104837"/>
                  <a:gd name="connsiteX6" fmla="*/ 18278 w 47015"/>
                  <a:gd name="connsiteY6" fmla="*/ 6552 h 104837"/>
                  <a:gd name="connsiteX7" fmla="*/ 37590 w 47015"/>
                  <a:gd name="connsiteY7" fmla="*/ 0 h 104837"/>
                  <a:gd name="connsiteX8" fmla="*/ 47016 w 47015"/>
                  <a:gd name="connsiteY8" fmla="*/ 1264 h 104837"/>
                  <a:gd name="connsiteX9" fmla="*/ 46556 w 47015"/>
                  <a:gd name="connsiteY9" fmla="*/ 14024 h 104837"/>
                  <a:gd name="connsiteX10" fmla="*/ 40119 w 47015"/>
                  <a:gd name="connsiteY10" fmla="*/ 13450 h 104837"/>
                  <a:gd name="connsiteX11" fmla="*/ 28164 w 47015"/>
                  <a:gd name="connsiteY11" fmla="*/ 25520 h 104837"/>
                  <a:gd name="connsiteX12" fmla="*/ 28164 w 47015"/>
                  <a:gd name="connsiteY12" fmla="*/ 31957 h 104837"/>
                  <a:gd name="connsiteX13" fmla="*/ 43337 w 47015"/>
                  <a:gd name="connsiteY13" fmla="*/ 31957 h 104837"/>
                  <a:gd name="connsiteX14" fmla="*/ 43337 w 47015"/>
                  <a:gd name="connsiteY14" fmla="*/ 44027 h 104837"/>
                  <a:gd name="connsiteX15" fmla="*/ 28164 w 47015"/>
                  <a:gd name="connsiteY15" fmla="*/ 44027 h 104837"/>
                  <a:gd name="connsiteX16" fmla="*/ 28164 w 47015"/>
                  <a:gd name="connsiteY16" fmla="*/ 104837 h 104837"/>
                  <a:gd name="connsiteX17" fmla="*/ 11380 w 47015"/>
                  <a:gd name="connsiteY17" fmla="*/ 104837 h 104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7015" h="104837">
                    <a:moveTo>
                      <a:pt x="11380" y="104837"/>
                    </a:moveTo>
                    <a:lnTo>
                      <a:pt x="11380" y="44027"/>
                    </a:lnTo>
                    <a:lnTo>
                      <a:pt x="0" y="44027"/>
                    </a:lnTo>
                    <a:lnTo>
                      <a:pt x="0" y="31957"/>
                    </a:lnTo>
                    <a:lnTo>
                      <a:pt x="11380" y="31957"/>
                    </a:lnTo>
                    <a:lnTo>
                      <a:pt x="11380" y="25290"/>
                    </a:lnTo>
                    <a:cubicBezTo>
                      <a:pt x="11380" y="17243"/>
                      <a:pt x="13679" y="10921"/>
                      <a:pt x="18278" y="6552"/>
                    </a:cubicBezTo>
                    <a:cubicBezTo>
                      <a:pt x="22876" y="2184"/>
                      <a:pt x="29313" y="0"/>
                      <a:pt x="37590" y="0"/>
                    </a:cubicBezTo>
                    <a:cubicBezTo>
                      <a:pt x="40579" y="0"/>
                      <a:pt x="43682" y="460"/>
                      <a:pt x="47016" y="1264"/>
                    </a:cubicBezTo>
                    <a:lnTo>
                      <a:pt x="46556" y="14024"/>
                    </a:lnTo>
                    <a:cubicBezTo>
                      <a:pt x="44717" y="13679"/>
                      <a:pt x="42533" y="13450"/>
                      <a:pt x="40119" y="13450"/>
                    </a:cubicBezTo>
                    <a:cubicBezTo>
                      <a:pt x="32072" y="13450"/>
                      <a:pt x="28164" y="17473"/>
                      <a:pt x="28164" y="25520"/>
                    </a:cubicBezTo>
                    <a:lnTo>
                      <a:pt x="28164" y="31957"/>
                    </a:lnTo>
                    <a:lnTo>
                      <a:pt x="43337" y="31957"/>
                    </a:lnTo>
                    <a:lnTo>
                      <a:pt x="43337" y="44027"/>
                    </a:lnTo>
                    <a:lnTo>
                      <a:pt x="28164" y="44027"/>
                    </a:lnTo>
                    <a:lnTo>
                      <a:pt x="28164" y="104837"/>
                    </a:lnTo>
                    <a:lnTo>
                      <a:pt x="11380" y="104837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1" name="Freihandform: Form 50">
                <a:extLst>
                  <a:ext uri="{FF2B5EF4-FFF2-40B4-BE49-F238E27FC236}">
                    <a16:creationId xmlns:a16="http://schemas.microsoft.com/office/drawing/2014/main" id="{2865BF27-57CC-426A-61F5-48CA5B7354D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68655" y="1866993"/>
                <a:ext cx="61844" cy="101273"/>
              </a:xfrm>
              <a:custGeom>
                <a:avLst/>
                <a:gdLst>
                  <a:gd name="connsiteX0" fmla="*/ 45522 w 61844"/>
                  <a:gd name="connsiteY0" fmla="*/ 92767 h 101273"/>
                  <a:gd name="connsiteX1" fmla="*/ 24600 w 61844"/>
                  <a:gd name="connsiteY1" fmla="*/ 101274 h 101273"/>
                  <a:gd name="connsiteX2" fmla="*/ 6207 w 61844"/>
                  <a:gd name="connsiteY2" fmla="*/ 94377 h 101273"/>
                  <a:gd name="connsiteX3" fmla="*/ 0 w 61844"/>
                  <a:gd name="connsiteY3" fmla="*/ 74260 h 101273"/>
                  <a:gd name="connsiteX4" fmla="*/ 0 w 61844"/>
                  <a:gd name="connsiteY4" fmla="*/ 27014 h 101273"/>
                  <a:gd name="connsiteX5" fmla="*/ 16783 w 61844"/>
                  <a:gd name="connsiteY5" fmla="*/ 27014 h 101273"/>
                  <a:gd name="connsiteX6" fmla="*/ 16783 w 61844"/>
                  <a:gd name="connsiteY6" fmla="*/ 74030 h 101273"/>
                  <a:gd name="connsiteX7" fmla="*/ 28623 w 61844"/>
                  <a:gd name="connsiteY7" fmla="*/ 87939 h 101273"/>
                  <a:gd name="connsiteX8" fmla="*/ 45062 w 61844"/>
                  <a:gd name="connsiteY8" fmla="*/ 79433 h 101273"/>
                  <a:gd name="connsiteX9" fmla="*/ 45062 w 61844"/>
                  <a:gd name="connsiteY9" fmla="*/ 27129 h 101273"/>
                  <a:gd name="connsiteX10" fmla="*/ 61845 w 61844"/>
                  <a:gd name="connsiteY10" fmla="*/ 27129 h 101273"/>
                  <a:gd name="connsiteX11" fmla="*/ 61845 w 61844"/>
                  <a:gd name="connsiteY11" fmla="*/ 100009 h 101273"/>
                  <a:gd name="connsiteX12" fmla="*/ 46096 w 61844"/>
                  <a:gd name="connsiteY12" fmla="*/ 100009 h 101273"/>
                  <a:gd name="connsiteX13" fmla="*/ 45636 w 61844"/>
                  <a:gd name="connsiteY13" fmla="*/ 92882 h 101273"/>
                  <a:gd name="connsiteX14" fmla="*/ 6552 w 61844"/>
                  <a:gd name="connsiteY14" fmla="*/ 7932 h 101273"/>
                  <a:gd name="connsiteX15" fmla="*/ 8851 w 61844"/>
                  <a:gd name="connsiteY15" fmla="*/ 2299 h 101273"/>
                  <a:gd name="connsiteX16" fmla="*/ 15174 w 61844"/>
                  <a:gd name="connsiteY16" fmla="*/ 0 h 101273"/>
                  <a:gd name="connsiteX17" fmla="*/ 21611 w 61844"/>
                  <a:gd name="connsiteY17" fmla="*/ 2299 h 101273"/>
                  <a:gd name="connsiteX18" fmla="*/ 23910 w 61844"/>
                  <a:gd name="connsiteY18" fmla="*/ 7932 h 101273"/>
                  <a:gd name="connsiteX19" fmla="*/ 21611 w 61844"/>
                  <a:gd name="connsiteY19" fmla="*/ 13565 h 101273"/>
                  <a:gd name="connsiteX20" fmla="*/ 15174 w 61844"/>
                  <a:gd name="connsiteY20" fmla="*/ 15864 h 101273"/>
                  <a:gd name="connsiteX21" fmla="*/ 8851 w 61844"/>
                  <a:gd name="connsiteY21" fmla="*/ 13565 h 101273"/>
                  <a:gd name="connsiteX22" fmla="*/ 6552 w 61844"/>
                  <a:gd name="connsiteY22" fmla="*/ 7932 h 101273"/>
                  <a:gd name="connsiteX23" fmla="*/ 38050 w 61844"/>
                  <a:gd name="connsiteY23" fmla="*/ 7932 h 101273"/>
                  <a:gd name="connsiteX24" fmla="*/ 40349 w 61844"/>
                  <a:gd name="connsiteY24" fmla="*/ 2299 h 101273"/>
                  <a:gd name="connsiteX25" fmla="*/ 46786 w 61844"/>
                  <a:gd name="connsiteY25" fmla="*/ 0 h 101273"/>
                  <a:gd name="connsiteX26" fmla="*/ 53223 w 61844"/>
                  <a:gd name="connsiteY26" fmla="*/ 2299 h 101273"/>
                  <a:gd name="connsiteX27" fmla="*/ 55522 w 61844"/>
                  <a:gd name="connsiteY27" fmla="*/ 7932 h 101273"/>
                  <a:gd name="connsiteX28" fmla="*/ 53223 w 61844"/>
                  <a:gd name="connsiteY28" fmla="*/ 13565 h 101273"/>
                  <a:gd name="connsiteX29" fmla="*/ 46786 w 61844"/>
                  <a:gd name="connsiteY29" fmla="*/ 15864 h 101273"/>
                  <a:gd name="connsiteX30" fmla="*/ 40349 w 61844"/>
                  <a:gd name="connsiteY30" fmla="*/ 13565 h 101273"/>
                  <a:gd name="connsiteX31" fmla="*/ 38050 w 61844"/>
                  <a:gd name="connsiteY31" fmla="*/ 7932 h 1012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1844" h="101273">
                    <a:moveTo>
                      <a:pt x="45522" y="92767"/>
                    </a:moveTo>
                    <a:cubicBezTo>
                      <a:pt x="40579" y="98400"/>
                      <a:pt x="33566" y="101274"/>
                      <a:pt x="24600" y="101274"/>
                    </a:cubicBezTo>
                    <a:cubicBezTo>
                      <a:pt x="16553" y="101274"/>
                      <a:pt x="10346" y="98975"/>
                      <a:pt x="6207" y="94377"/>
                    </a:cubicBezTo>
                    <a:cubicBezTo>
                      <a:pt x="2069" y="89779"/>
                      <a:pt x="0" y="83111"/>
                      <a:pt x="0" y="74260"/>
                    </a:cubicBezTo>
                    <a:lnTo>
                      <a:pt x="0" y="27014"/>
                    </a:lnTo>
                    <a:lnTo>
                      <a:pt x="16783" y="27014"/>
                    </a:lnTo>
                    <a:lnTo>
                      <a:pt x="16783" y="74030"/>
                    </a:lnTo>
                    <a:cubicBezTo>
                      <a:pt x="16783" y="83226"/>
                      <a:pt x="20692" y="87939"/>
                      <a:pt x="28623" y="87939"/>
                    </a:cubicBezTo>
                    <a:cubicBezTo>
                      <a:pt x="36555" y="87939"/>
                      <a:pt x="42303" y="85066"/>
                      <a:pt x="45062" y="79433"/>
                    </a:cubicBezTo>
                    <a:lnTo>
                      <a:pt x="45062" y="27129"/>
                    </a:lnTo>
                    <a:lnTo>
                      <a:pt x="61845" y="27129"/>
                    </a:lnTo>
                    <a:lnTo>
                      <a:pt x="61845" y="100009"/>
                    </a:lnTo>
                    <a:lnTo>
                      <a:pt x="46096" y="100009"/>
                    </a:lnTo>
                    <a:lnTo>
                      <a:pt x="45636" y="92882"/>
                    </a:lnTo>
                    <a:close/>
                    <a:moveTo>
                      <a:pt x="6552" y="7932"/>
                    </a:moveTo>
                    <a:cubicBezTo>
                      <a:pt x="6552" y="5633"/>
                      <a:pt x="7357" y="3793"/>
                      <a:pt x="8851" y="2299"/>
                    </a:cubicBezTo>
                    <a:cubicBezTo>
                      <a:pt x="10346" y="805"/>
                      <a:pt x="12530" y="0"/>
                      <a:pt x="15174" y="0"/>
                    </a:cubicBezTo>
                    <a:cubicBezTo>
                      <a:pt x="17818" y="0"/>
                      <a:pt x="20002" y="805"/>
                      <a:pt x="21611" y="2299"/>
                    </a:cubicBezTo>
                    <a:cubicBezTo>
                      <a:pt x="23221" y="3793"/>
                      <a:pt x="23910" y="5748"/>
                      <a:pt x="23910" y="7932"/>
                    </a:cubicBezTo>
                    <a:cubicBezTo>
                      <a:pt x="23910" y="10116"/>
                      <a:pt x="23106" y="12070"/>
                      <a:pt x="21611" y="13565"/>
                    </a:cubicBezTo>
                    <a:cubicBezTo>
                      <a:pt x="20002" y="15059"/>
                      <a:pt x="17933" y="15864"/>
                      <a:pt x="15174" y="15864"/>
                    </a:cubicBezTo>
                    <a:cubicBezTo>
                      <a:pt x="12415" y="15864"/>
                      <a:pt x="10346" y="15059"/>
                      <a:pt x="8851" y="13565"/>
                    </a:cubicBezTo>
                    <a:cubicBezTo>
                      <a:pt x="7357" y="12070"/>
                      <a:pt x="6552" y="10116"/>
                      <a:pt x="6552" y="7932"/>
                    </a:cubicBezTo>
                    <a:close/>
                    <a:moveTo>
                      <a:pt x="38050" y="7932"/>
                    </a:moveTo>
                    <a:cubicBezTo>
                      <a:pt x="38050" y="5633"/>
                      <a:pt x="38854" y="3793"/>
                      <a:pt x="40349" y="2299"/>
                    </a:cubicBezTo>
                    <a:cubicBezTo>
                      <a:pt x="41958" y="805"/>
                      <a:pt x="44027" y="0"/>
                      <a:pt x="46786" y="0"/>
                    </a:cubicBezTo>
                    <a:cubicBezTo>
                      <a:pt x="49545" y="0"/>
                      <a:pt x="51614" y="805"/>
                      <a:pt x="53223" y="2299"/>
                    </a:cubicBezTo>
                    <a:cubicBezTo>
                      <a:pt x="54833" y="3793"/>
                      <a:pt x="55522" y="5748"/>
                      <a:pt x="55522" y="7932"/>
                    </a:cubicBezTo>
                    <a:cubicBezTo>
                      <a:pt x="55522" y="10116"/>
                      <a:pt x="54718" y="12070"/>
                      <a:pt x="53223" y="13565"/>
                    </a:cubicBezTo>
                    <a:cubicBezTo>
                      <a:pt x="51614" y="15059"/>
                      <a:pt x="49545" y="15864"/>
                      <a:pt x="46786" y="15864"/>
                    </a:cubicBezTo>
                    <a:cubicBezTo>
                      <a:pt x="44027" y="15864"/>
                      <a:pt x="41958" y="15059"/>
                      <a:pt x="40349" y="13565"/>
                    </a:cubicBezTo>
                    <a:cubicBezTo>
                      <a:pt x="38739" y="12070"/>
                      <a:pt x="38050" y="10116"/>
                      <a:pt x="38050" y="7932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2" name="Freihandform: Form 51">
                <a:extLst>
                  <a:ext uri="{FF2B5EF4-FFF2-40B4-BE49-F238E27FC236}">
                    <a16:creationId xmlns:a16="http://schemas.microsoft.com/office/drawing/2014/main" id="{84A32D45-AA22-B3C1-1148-17DCBED9A8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449237" y="1892627"/>
                <a:ext cx="39199" cy="74259"/>
              </a:xfrm>
              <a:custGeom>
                <a:avLst/>
                <a:gdLst>
                  <a:gd name="connsiteX0" fmla="*/ 39084 w 39199"/>
                  <a:gd name="connsiteY0" fmla="*/ 16323 h 74259"/>
                  <a:gd name="connsiteX1" fmla="*/ 32302 w 39199"/>
                  <a:gd name="connsiteY1" fmla="*/ 15749 h 74259"/>
                  <a:gd name="connsiteX2" fmla="*/ 16783 w 39199"/>
                  <a:gd name="connsiteY2" fmla="*/ 24370 h 74259"/>
                  <a:gd name="connsiteX3" fmla="*/ 16783 w 39199"/>
                  <a:gd name="connsiteY3" fmla="*/ 74260 h 74259"/>
                  <a:gd name="connsiteX4" fmla="*/ 0 w 39199"/>
                  <a:gd name="connsiteY4" fmla="*/ 74260 h 74259"/>
                  <a:gd name="connsiteX5" fmla="*/ 0 w 39199"/>
                  <a:gd name="connsiteY5" fmla="*/ 1379 h 74259"/>
                  <a:gd name="connsiteX6" fmla="*/ 15979 w 39199"/>
                  <a:gd name="connsiteY6" fmla="*/ 1379 h 74259"/>
                  <a:gd name="connsiteX7" fmla="*/ 16438 w 39199"/>
                  <a:gd name="connsiteY7" fmla="*/ 9541 h 74259"/>
                  <a:gd name="connsiteX8" fmla="*/ 33222 w 39199"/>
                  <a:gd name="connsiteY8" fmla="*/ 0 h 74259"/>
                  <a:gd name="connsiteX9" fmla="*/ 39199 w 39199"/>
                  <a:gd name="connsiteY9" fmla="*/ 920 h 74259"/>
                  <a:gd name="connsiteX10" fmla="*/ 39199 w 39199"/>
                  <a:gd name="connsiteY10" fmla="*/ 16323 h 74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9199" h="74259">
                    <a:moveTo>
                      <a:pt x="39084" y="16323"/>
                    </a:moveTo>
                    <a:cubicBezTo>
                      <a:pt x="36900" y="15979"/>
                      <a:pt x="34601" y="15749"/>
                      <a:pt x="32302" y="15749"/>
                    </a:cubicBezTo>
                    <a:cubicBezTo>
                      <a:pt x="24600" y="15749"/>
                      <a:pt x="19427" y="18622"/>
                      <a:pt x="16783" y="24370"/>
                    </a:cubicBezTo>
                    <a:lnTo>
                      <a:pt x="16783" y="74260"/>
                    </a:lnTo>
                    <a:lnTo>
                      <a:pt x="0" y="74260"/>
                    </a:lnTo>
                    <a:lnTo>
                      <a:pt x="0" y="1379"/>
                    </a:lnTo>
                    <a:lnTo>
                      <a:pt x="15979" y="1379"/>
                    </a:lnTo>
                    <a:lnTo>
                      <a:pt x="16438" y="9541"/>
                    </a:lnTo>
                    <a:cubicBezTo>
                      <a:pt x="20462" y="3219"/>
                      <a:pt x="26094" y="0"/>
                      <a:pt x="33222" y="0"/>
                    </a:cubicBezTo>
                    <a:cubicBezTo>
                      <a:pt x="35636" y="0"/>
                      <a:pt x="37590" y="345"/>
                      <a:pt x="39199" y="920"/>
                    </a:cubicBezTo>
                    <a:lnTo>
                      <a:pt x="39199" y="16323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3" name="Freihandform: Form 52">
                <a:extLst>
                  <a:ext uri="{FF2B5EF4-FFF2-40B4-BE49-F238E27FC236}">
                    <a16:creationId xmlns:a16="http://schemas.microsoft.com/office/drawing/2014/main" id="{58D1A941-A773-9FC0-A3E5-8B883D5BCB5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544188" y="1868832"/>
                <a:ext cx="79777" cy="98055"/>
              </a:xfrm>
              <a:custGeom>
                <a:avLst/>
                <a:gdLst>
                  <a:gd name="connsiteX0" fmla="*/ 28853 w 79777"/>
                  <a:gd name="connsiteY0" fmla="*/ 55637 h 98055"/>
                  <a:gd name="connsiteX1" fmla="*/ 17473 w 79777"/>
                  <a:gd name="connsiteY1" fmla="*/ 67478 h 98055"/>
                  <a:gd name="connsiteX2" fmla="*/ 17473 w 79777"/>
                  <a:gd name="connsiteY2" fmla="*/ 98055 h 98055"/>
                  <a:gd name="connsiteX3" fmla="*/ 0 w 79777"/>
                  <a:gd name="connsiteY3" fmla="*/ 98055 h 98055"/>
                  <a:gd name="connsiteX4" fmla="*/ 0 w 79777"/>
                  <a:gd name="connsiteY4" fmla="*/ 0 h 98055"/>
                  <a:gd name="connsiteX5" fmla="*/ 17473 w 79777"/>
                  <a:gd name="connsiteY5" fmla="*/ 0 h 98055"/>
                  <a:gd name="connsiteX6" fmla="*/ 17473 w 79777"/>
                  <a:gd name="connsiteY6" fmla="*/ 45981 h 98055"/>
                  <a:gd name="connsiteX7" fmla="*/ 27129 w 79777"/>
                  <a:gd name="connsiteY7" fmla="*/ 34371 h 98055"/>
                  <a:gd name="connsiteX8" fmla="*/ 56557 w 79777"/>
                  <a:gd name="connsiteY8" fmla="*/ 0 h 98055"/>
                  <a:gd name="connsiteX9" fmla="*/ 77708 w 79777"/>
                  <a:gd name="connsiteY9" fmla="*/ 0 h 98055"/>
                  <a:gd name="connsiteX10" fmla="*/ 40349 w 79777"/>
                  <a:gd name="connsiteY10" fmla="*/ 43452 h 98055"/>
                  <a:gd name="connsiteX11" fmla="*/ 79778 w 79777"/>
                  <a:gd name="connsiteY11" fmla="*/ 98055 h 98055"/>
                  <a:gd name="connsiteX12" fmla="*/ 59086 w 79777"/>
                  <a:gd name="connsiteY12" fmla="*/ 98055 h 98055"/>
                  <a:gd name="connsiteX13" fmla="*/ 28853 w 79777"/>
                  <a:gd name="connsiteY13" fmla="*/ 55637 h 98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9777" h="98055">
                    <a:moveTo>
                      <a:pt x="28853" y="55637"/>
                    </a:moveTo>
                    <a:lnTo>
                      <a:pt x="17473" y="67478"/>
                    </a:lnTo>
                    <a:lnTo>
                      <a:pt x="17473" y="98055"/>
                    </a:lnTo>
                    <a:lnTo>
                      <a:pt x="0" y="98055"/>
                    </a:lnTo>
                    <a:lnTo>
                      <a:pt x="0" y="0"/>
                    </a:lnTo>
                    <a:lnTo>
                      <a:pt x="17473" y="0"/>
                    </a:lnTo>
                    <a:lnTo>
                      <a:pt x="17473" y="45981"/>
                    </a:lnTo>
                    <a:lnTo>
                      <a:pt x="27129" y="34371"/>
                    </a:lnTo>
                    <a:lnTo>
                      <a:pt x="56557" y="0"/>
                    </a:lnTo>
                    <a:lnTo>
                      <a:pt x="77708" y="0"/>
                    </a:lnTo>
                    <a:lnTo>
                      <a:pt x="40349" y="43452"/>
                    </a:lnTo>
                    <a:lnTo>
                      <a:pt x="79778" y="98055"/>
                    </a:lnTo>
                    <a:lnTo>
                      <a:pt x="59086" y="98055"/>
                    </a:lnTo>
                    <a:lnTo>
                      <a:pt x="28853" y="55637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4" name="Freihandform: Form 53">
                <a:extLst>
                  <a:ext uri="{FF2B5EF4-FFF2-40B4-BE49-F238E27FC236}">
                    <a16:creationId xmlns:a16="http://schemas.microsoft.com/office/drawing/2014/main" id="{3B80C31C-FC0F-9BDF-35E5-39EA62639C6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30173" y="1892512"/>
                <a:ext cx="63914" cy="75754"/>
              </a:xfrm>
              <a:custGeom>
                <a:avLst/>
                <a:gdLst>
                  <a:gd name="connsiteX0" fmla="*/ 47016 w 63914"/>
                  <a:gd name="connsiteY0" fmla="*/ 74375 h 75754"/>
                  <a:gd name="connsiteX1" fmla="*/ 45062 w 63914"/>
                  <a:gd name="connsiteY1" fmla="*/ 67593 h 75754"/>
                  <a:gd name="connsiteX2" fmla="*/ 25520 w 63914"/>
                  <a:gd name="connsiteY2" fmla="*/ 75754 h 75754"/>
                  <a:gd name="connsiteX3" fmla="*/ 7127 w 63914"/>
                  <a:gd name="connsiteY3" fmla="*/ 69547 h 75754"/>
                  <a:gd name="connsiteX4" fmla="*/ 0 w 63914"/>
                  <a:gd name="connsiteY4" fmla="*/ 54028 h 75754"/>
                  <a:gd name="connsiteX5" fmla="*/ 8851 w 63914"/>
                  <a:gd name="connsiteY5" fmla="*/ 36095 h 75754"/>
                  <a:gd name="connsiteX6" fmla="*/ 34141 w 63914"/>
                  <a:gd name="connsiteY6" fmla="*/ 29888 h 75754"/>
                  <a:gd name="connsiteX7" fmla="*/ 44372 w 63914"/>
                  <a:gd name="connsiteY7" fmla="*/ 29888 h 75754"/>
                  <a:gd name="connsiteX8" fmla="*/ 44372 w 63914"/>
                  <a:gd name="connsiteY8" fmla="*/ 25060 h 75754"/>
                  <a:gd name="connsiteX9" fmla="*/ 41153 w 63914"/>
                  <a:gd name="connsiteY9" fmla="*/ 15979 h 75754"/>
                  <a:gd name="connsiteX10" fmla="*/ 31267 w 63914"/>
                  <a:gd name="connsiteY10" fmla="*/ 12530 h 75754"/>
                  <a:gd name="connsiteX11" fmla="*/ 21841 w 63914"/>
                  <a:gd name="connsiteY11" fmla="*/ 15289 h 75754"/>
                  <a:gd name="connsiteX12" fmla="*/ 18163 w 63914"/>
                  <a:gd name="connsiteY12" fmla="*/ 22416 h 75754"/>
                  <a:gd name="connsiteX13" fmla="*/ 1380 w 63914"/>
                  <a:gd name="connsiteY13" fmla="*/ 22416 h 75754"/>
                  <a:gd name="connsiteX14" fmla="*/ 5403 w 63914"/>
                  <a:gd name="connsiteY14" fmla="*/ 11150 h 75754"/>
                  <a:gd name="connsiteX15" fmla="*/ 16438 w 63914"/>
                  <a:gd name="connsiteY15" fmla="*/ 2989 h 75754"/>
                  <a:gd name="connsiteX16" fmla="*/ 32072 w 63914"/>
                  <a:gd name="connsiteY16" fmla="*/ 0 h 75754"/>
                  <a:gd name="connsiteX17" fmla="*/ 52994 w 63914"/>
                  <a:gd name="connsiteY17" fmla="*/ 6437 h 75754"/>
                  <a:gd name="connsiteX18" fmla="*/ 61040 w 63914"/>
                  <a:gd name="connsiteY18" fmla="*/ 24485 h 75754"/>
                  <a:gd name="connsiteX19" fmla="*/ 61040 w 63914"/>
                  <a:gd name="connsiteY19" fmla="*/ 57362 h 75754"/>
                  <a:gd name="connsiteX20" fmla="*/ 63914 w 63914"/>
                  <a:gd name="connsiteY20" fmla="*/ 73110 h 75754"/>
                  <a:gd name="connsiteX21" fmla="*/ 63914 w 63914"/>
                  <a:gd name="connsiteY21" fmla="*/ 74260 h 75754"/>
                  <a:gd name="connsiteX22" fmla="*/ 46786 w 63914"/>
                  <a:gd name="connsiteY22" fmla="*/ 74260 h 75754"/>
                  <a:gd name="connsiteX23" fmla="*/ 28623 w 63914"/>
                  <a:gd name="connsiteY23" fmla="*/ 62535 h 75754"/>
                  <a:gd name="connsiteX24" fmla="*/ 37935 w 63914"/>
                  <a:gd name="connsiteY24" fmla="*/ 60121 h 75754"/>
                  <a:gd name="connsiteX25" fmla="*/ 44487 w 63914"/>
                  <a:gd name="connsiteY25" fmla="*/ 53798 h 75754"/>
                  <a:gd name="connsiteX26" fmla="*/ 44487 w 63914"/>
                  <a:gd name="connsiteY26" fmla="*/ 40004 h 75754"/>
                  <a:gd name="connsiteX27" fmla="*/ 35406 w 63914"/>
                  <a:gd name="connsiteY27" fmla="*/ 40004 h 75754"/>
                  <a:gd name="connsiteX28" fmla="*/ 21381 w 63914"/>
                  <a:gd name="connsiteY28" fmla="*/ 43222 h 75754"/>
                  <a:gd name="connsiteX29" fmla="*/ 16668 w 63914"/>
                  <a:gd name="connsiteY29" fmla="*/ 52189 h 75754"/>
                  <a:gd name="connsiteX30" fmla="*/ 19887 w 63914"/>
                  <a:gd name="connsiteY30" fmla="*/ 59661 h 75754"/>
                  <a:gd name="connsiteX31" fmla="*/ 28509 w 63914"/>
                  <a:gd name="connsiteY31" fmla="*/ 62420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3914" h="75754">
                    <a:moveTo>
                      <a:pt x="47016" y="74375"/>
                    </a:moveTo>
                    <a:cubicBezTo>
                      <a:pt x="46326" y="72995"/>
                      <a:pt x="45637" y="70696"/>
                      <a:pt x="45062" y="67593"/>
                    </a:cubicBezTo>
                    <a:cubicBezTo>
                      <a:pt x="39774" y="72995"/>
                      <a:pt x="33222" y="75754"/>
                      <a:pt x="25520" y="75754"/>
                    </a:cubicBezTo>
                    <a:cubicBezTo>
                      <a:pt x="17818" y="75754"/>
                      <a:pt x="11955" y="73685"/>
                      <a:pt x="7127" y="69547"/>
                    </a:cubicBezTo>
                    <a:cubicBezTo>
                      <a:pt x="2414" y="65408"/>
                      <a:pt x="0" y="60236"/>
                      <a:pt x="0" y="54028"/>
                    </a:cubicBezTo>
                    <a:cubicBezTo>
                      <a:pt x="0" y="46211"/>
                      <a:pt x="2989" y="40349"/>
                      <a:pt x="8851" y="36095"/>
                    </a:cubicBezTo>
                    <a:cubicBezTo>
                      <a:pt x="14714" y="31842"/>
                      <a:pt x="23221" y="29888"/>
                      <a:pt x="34141" y="29888"/>
                    </a:cubicBezTo>
                    <a:lnTo>
                      <a:pt x="44372" y="29888"/>
                    </a:lnTo>
                    <a:lnTo>
                      <a:pt x="44372" y="25060"/>
                    </a:lnTo>
                    <a:cubicBezTo>
                      <a:pt x="44372" y="21266"/>
                      <a:pt x="43337" y="18278"/>
                      <a:pt x="41153" y="15979"/>
                    </a:cubicBezTo>
                    <a:cubicBezTo>
                      <a:pt x="38969" y="13679"/>
                      <a:pt x="35751" y="12530"/>
                      <a:pt x="31267" y="12530"/>
                    </a:cubicBezTo>
                    <a:cubicBezTo>
                      <a:pt x="27474" y="12530"/>
                      <a:pt x="24370" y="13450"/>
                      <a:pt x="21841" y="15289"/>
                    </a:cubicBezTo>
                    <a:cubicBezTo>
                      <a:pt x="19312" y="17128"/>
                      <a:pt x="18163" y="19542"/>
                      <a:pt x="18163" y="22416"/>
                    </a:cubicBezTo>
                    <a:lnTo>
                      <a:pt x="1380" y="22416"/>
                    </a:lnTo>
                    <a:cubicBezTo>
                      <a:pt x="1380" y="18393"/>
                      <a:pt x="2759" y="14714"/>
                      <a:pt x="5403" y="11150"/>
                    </a:cubicBezTo>
                    <a:cubicBezTo>
                      <a:pt x="8047" y="7587"/>
                      <a:pt x="11840" y="4943"/>
                      <a:pt x="16438" y="2989"/>
                    </a:cubicBezTo>
                    <a:cubicBezTo>
                      <a:pt x="21152" y="1035"/>
                      <a:pt x="26324" y="0"/>
                      <a:pt x="32072" y="0"/>
                    </a:cubicBezTo>
                    <a:cubicBezTo>
                      <a:pt x="40808" y="0"/>
                      <a:pt x="47821" y="2184"/>
                      <a:pt x="52994" y="6437"/>
                    </a:cubicBezTo>
                    <a:cubicBezTo>
                      <a:pt x="58166" y="10691"/>
                      <a:pt x="60810" y="16783"/>
                      <a:pt x="61040" y="24485"/>
                    </a:cubicBezTo>
                    <a:lnTo>
                      <a:pt x="61040" y="57362"/>
                    </a:lnTo>
                    <a:cubicBezTo>
                      <a:pt x="61040" y="63914"/>
                      <a:pt x="61960" y="69202"/>
                      <a:pt x="63914" y="73110"/>
                    </a:cubicBezTo>
                    <a:lnTo>
                      <a:pt x="63914" y="74260"/>
                    </a:lnTo>
                    <a:lnTo>
                      <a:pt x="46786" y="74260"/>
                    </a:lnTo>
                    <a:close/>
                    <a:moveTo>
                      <a:pt x="28623" y="62535"/>
                    </a:moveTo>
                    <a:cubicBezTo>
                      <a:pt x="31957" y="62535"/>
                      <a:pt x="35061" y="61730"/>
                      <a:pt x="37935" y="60121"/>
                    </a:cubicBezTo>
                    <a:cubicBezTo>
                      <a:pt x="40808" y="58511"/>
                      <a:pt x="42993" y="56442"/>
                      <a:pt x="44487" y="53798"/>
                    </a:cubicBezTo>
                    <a:lnTo>
                      <a:pt x="44487" y="40004"/>
                    </a:lnTo>
                    <a:lnTo>
                      <a:pt x="35406" y="40004"/>
                    </a:lnTo>
                    <a:cubicBezTo>
                      <a:pt x="29198" y="40004"/>
                      <a:pt x="24485" y="41038"/>
                      <a:pt x="21381" y="43222"/>
                    </a:cubicBezTo>
                    <a:cubicBezTo>
                      <a:pt x="18278" y="45407"/>
                      <a:pt x="16668" y="48280"/>
                      <a:pt x="16668" y="52189"/>
                    </a:cubicBezTo>
                    <a:cubicBezTo>
                      <a:pt x="16668" y="55293"/>
                      <a:pt x="17703" y="57822"/>
                      <a:pt x="19887" y="59661"/>
                    </a:cubicBezTo>
                    <a:cubicBezTo>
                      <a:pt x="22071" y="61500"/>
                      <a:pt x="24945" y="62420"/>
                      <a:pt x="28509" y="6242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5" name="Freihandform: Form 54">
                <a:extLst>
                  <a:ext uri="{FF2B5EF4-FFF2-40B4-BE49-F238E27FC236}">
                    <a16:creationId xmlns:a16="http://schemas.microsoft.com/office/drawing/2014/main" id="{750178AC-405B-BF4A-4226-0C99B0F015B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10411" y="1892627"/>
                <a:ext cx="39198" cy="74259"/>
              </a:xfrm>
              <a:custGeom>
                <a:avLst/>
                <a:gdLst>
                  <a:gd name="connsiteX0" fmla="*/ 39084 w 39198"/>
                  <a:gd name="connsiteY0" fmla="*/ 16323 h 74259"/>
                  <a:gd name="connsiteX1" fmla="*/ 32302 w 39198"/>
                  <a:gd name="connsiteY1" fmla="*/ 15749 h 74259"/>
                  <a:gd name="connsiteX2" fmla="*/ 16783 w 39198"/>
                  <a:gd name="connsiteY2" fmla="*/ 24370 h 74259"/>
                  <a:gd name="connsiteX3" fmla="*/ 16783 w 39198"/>
                  <a:gd name="connsiteY3" fmla="*/ 74260 h 74259"/>
                  <a:gd name="connsiteX4" fmla="*/ 0 w 39198"/>
                  <a:gd name="connsiteY4" fmla="*/ 74260 h 74259"/>
                  <a:gd name="connsiteX5" fmla="*/ 0 w 39198"/>
                  <a:gd name="connsiteY5" fmla="*/ 1379 h 74259"/>
                  <a:gd name="connsiteX6" fmla="*/ 15979 w 39198"/>
                  <a:gd name="connsiteY6" fmla="*/ 1379 h 74259"/>
                  <a:gd name="connsiteX7" fmla="*/ 16438 w 39198"/>
                  <a:gd name="connsiteY7" fmla="*/ 9541 h 74259"/>
                  <a:gd name="connsiteX8" fmla="*/ 33222 w 39198"/>
                  <a:gd name="connsiteY8" fmla="*/ 0 h 74259"/>
                  <a:gd name="connsiteX9" fmla="*/ 39199 w 39198"/>
                  <a:gd name="connsiteY9" fmla="*/ 920 h 74259"/>
                  <a:gd name="connsiteX10" fmla="*/ 39199 w 39198"/>
                  <a:gd name="connsiteY10" fmla="*/ 16323 h 74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9198" h="74259">
                    <a:moveTo>
                      <a:pt x="39084" y="16323"/>
                    </a:moveTo>
                    <a:cubicBezTo>
                      <a:pt x="36900" y="15979"/>
                      <a:pt x="34601" y="15749"/>
                      <a:pt x="32302" y="15749"/>
                    </a:cubicBezTo>
                    <a:cubicBezTo>
                      <a:pt x="24600" y="15749"/>
                      <a:pt x="19427" y="18622"/>
                      <a:pt x="16783" y="24370"/>
                    </a:cubicBezTo>
                    <a:lnTo>
                      <a:pt x="16783" y="74260"/>
                    </a:lnTo>
                    <a:lnTo>
                      <a:pt x="0" y="74260"/>
                    </a:lnTo>
                    <a:lnTo>
                      <a:pt x="0" y="1379"/>
                    </a:lnTo>
                    <a:lnTo>
                      <a:pt x="15979" y="1379"/>
                    </a:lnTo>
                    <a:lnTo>
                      <a:pt x="16438" y="9541"/>
                    </a:lnTo>
                    <a:cubicBezTo>
                      <a:pt x="20462" y="3219"/>
                      <a:pt x="26094" y="0"/>
                      <a:pt x="33222" y="0"/>
                    </a:cubicBezTo>
                    <a:cubicBezTo>
                      <a:pt x="35635" y="0"/>
                      <a:pt x="37590" y="345"/>
                      <a:pt x="39199" y="920"/>
                    </a:cubicBezTo>
                    <a:lnTo>
                      <a:pt x="39199" y="16323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6" name="Freihandform: Form 55">
                <a:extLst>
                  <a:ext uri="{FF2B5EF4-FFF2-40B4-BE49-F238E27FC236}">
                    <a16:creationId xmlns:a16="http://schemas.microsoft.com/office/drawing/2014/main" id="{72DAC68C-7EC8-3595-249B-681DF766906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58691" y="1863314"/>
                <a:ext cx="65523" cy="104722"/>
              </a:xfrm>
              <a:custGeom>
                <a:avLst/>
                <a:gdLst>
                  <a:gd name="connsiteX0" fmla="*/ 0 w 65523"/>
                  <a:gd name="connsiteY0" fmla="*/ 66558 h 104722"/>
                  <a:gd name="connsiteX1" fmla="*/ 8047 w 65523"/>
                  <a:gd name="connsiteY1" fmla="*/ 39544 h 104722"/>
                  <a:gd name="connsiteX2" fmla="*/ 29543 w 65523"/>
                  <a:gd name="connsiteY2" fmla="*/ 29313 h 104722"/>
                  <a:gd name="connsiteX3" fmla="*/ 48740 w 65523"/>
                  <a:gd name="connsiteY3" fmla="*/ 37360 h 104722"/>
                  <a:gd name="connsiteX4" fmla="*/ 48740 w 65523"/>
                  <a:gd name="connsiteY4" fmla="*/ 0 h 104722"/>
                  <a:gd name="connsiteX5" fmla="*/ 65523 w 65523"/>
                  <a:gd name="connsiteY5" fmla="*/ 0 h 104722"/>
                  <a:gd name="connsiteX6" fmla="*/ 65523 w 65523"/>
                  <a:gd name="connsiteY6" fmla="*/ 103458 h 104722"/>
                  <a:gd name="connsiteX7" fmla="*/ 50349 w 65523"/>
                  <a:gd name="connsiteY7" fmla="*/ 103458 h 104722"/>
                  <a:gd name="connsiteX8" fmla="*/ 49545 w 65523"/>
                  <a:gd name="connsiteY8" fmla="*/ 95871 h 104722"/>
                  <a:gd name="connsiteX9" fmla="*/ 29428 w 65523"/>
                  <a:gd name="connsiteY9" fmla="*/ 104723 h 104722"/>
                  <a:gd name="connsiteX10" fmla="*/ 8277 w 65523"/>
                  <a:gd name="connsiteY10" fmla="*/ 94377 h 104722"/>
                  <a:gd name="connsiteX11" fmla="*/ 115 w 65523"/>
                  <a:gd name="connsiteY11" fmla="*/ 66328 h 104722"/>
                  <a:gd name="connsiteX12" fmla="*/ 16783 w 65523"/>
                  <a:gd name="connsiteY12" fmla="*/ 67937 h 104722"/>
                  <a:gd name="connsiteX13" fmla="*/ 21151 w 65523"/>
                  <a:gd name="connsiteY13" fmla="*/ 85295 h 104722"/>
                  <a:gd name="connsiteX14" fmla="*/ 33566 w 65523"/>
                  <a:gd name="connsiteY14" fmla="*/ 91503 h 104722"/>
                  <a:gd name="connsiteX15" fmla="*/ 48625 w 65523"/>
                  <a:gd name="connsiteY15" fmla="*/ 82537 h 104722"/>
                  <a:gd name="connsiteX16" fmla="*/ 48625 w 65523"/>
                  <a:gd name="connsiteY16" fmla="*/ 51384 h 104722"/>
                  <a:gd name="connsiteX17" fmla="*/ 33681 w 65523"/>
                  <a:gd name="connsiteY17" fmla="*/ 42648 h 104722"/>
                  <a:gd name="connsiteX18" fmla="*/ 21151 w 65523"/>
                  <a:gd name="connsiteY18" fmla="*/ 48970 h 104722"/>
                  <a:gd name="connsiteX19" fmla="*/ 16783 w 65523"/>
                  <a:gd name="connsiteY19" fmla="*/ 67937 h 104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65523" h="104722">
                    <a:moveTo>
                      <a:pt x="0" y="66558"/>
                    </a:moveTo>
                    <a:cubicBezTo>
                      <a:pt x="0" y="55293"/>
                      <a:pt x="2644" y="46326"/>
                      <a:pt x="8047" y="39544"/>
                    </a:cubicBezTo>
                    <a:cubicBezTo>
                      <a:pt x="13450" y="32762"/>
                      <a:pt x="20577" y="29313"/>
                      <a:pt x="29543" y="29313"/>
                    </a:cubicBezTo>
                    <a:cubicBezTo>
                      <a:pt x="37475" y="29313"/>
                      <a:pt x="43797" y="31957"/>
                      <a:pt x="48740" y="37360"/>
                    </a:cubicBezTo>
                    <a:lnTo>
                      <a:pt x="48740" y="0"/>
                    </a:lnTo>
                    <a:lnTo>
                      <a:pt x="65523" y="0"/>
                    </a:lnTo>
                    <a:lnTo>
                      <a:pt x="65523" y="103458"/>
                    </a:lnTo>
                    <a:lnTo>
                      <a:pt x="50349" y="103458"/>
                    </a:lnTo>
                    <a:lnTo>
                      <a:pt x="49545" y="95871"/>
                    </a:lnTo>
                    <a:cubicBezTo>
                      <a:pt x="44487" y="101849"/>
                      <a:pt x="37820" y="104723"/>
                      <a:pt x="29428" y="104723"/>
                    </a:cubicBezTo>
                    <a:cubicBezTo>
                      <a:pt x="21036" y="104723"/>
                      <a:pt x="13564" y="101274"/>
                      <a:pt x="8277" y="94377"/>
                    </a:cubicBezTo>
                    <a:cubicBezTo>
                      <a:pt x="2989" y="87480"/>
                      <a:pt x="115" y="78168"/>
                      <a:pt x="115" y="66328"/>
                    </a:cubicBezTo>
                    <a:close/>
                    <a:moveTo>
                      <a:pt x="16783" y="67937"/>
                    </a:moveTo>
                    <a:cubicBezTo>
                      <a:pt x="16783" y="75294"/>
                      <a:pt x="18278" y="81157"/>
                      <a:pt x="21151" y="85295"/>
                    </a:cubicBezTo>
                    <a:cubicBezTo>
                      <a:pt x="24025" y="89434"/>
                      <a:pt x="28278" y="91503"/>
                      <a:pt x="33566" y="91503"/>
                    </a:cubicBezTo>
                    <a:cubicBezTo>
                      <a:pt x="40464" y="91503"/>
                      <a:pt x="45407" y="88514"/>
                      <a:pt x="48625" y="82537"/>
                    </a:cubicBezTo>
                    <a:lnTo>
                      <a:pt x="48625" y="51384"/>
                    </a:lnTo>
                    <a:cubicBezTo>
                      <a:pt x="45521" y="45522"/>
                      <a:pt x="40579" y="42648"/>
                      <a:pt x="33681" y="42648"/>
                    </a:cubicBezTo>
                    <a:cubicBezTo>
                      <a:pt x="28278" y="42648"/>
                      <a:pt x="24025" y="44717"/>
                      <a:pt x="21151" y="48970"/>
                    </a:cubicBezTo>
                    <a:cubicBezTo>
                      <a:pt x="18278" y="53223"/>
                      <a:pt x="16783" y="59546"/>
                      <a:pt x="16783" y="679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7" name="Freihandform: Form 56">
                <a:extLst>
                  <a:ext uri="{FF2B5EF4-FFF2-40B4-BE49-F238E27FC236}">
                    <a16:creationId xmlns:a16="http://schemas.microsoft.com/office/drawing/2014/main" id="{0AB49472-7318-B1DF-DC70-3733D39E76E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842722" y="1866073"/>
                <a:ext cx="18967" cy="100699"/>
              </a:xfrm>
              <a:custGeom>
                <a:avLst/>
                <a:gdLst>
                  <a:gd name="connsiteX0" fmla="*/ 0 w 18967"/>
                  <a:gd name="connsiteY0" fmla="*/ 8851 h 100699"/>
                  <a:gd name="connsiteX1" fmla="*/ 2414 w 18967"/>
                  <a:gd name="connsiteY1" fmla="*/ 2529 h 100699"/>
                  <a:gd name="connsiteX2" fmla="*/ 9426 w 18967"/>
                  <a:gd name="connsiteY2" fmla="*/ 0 h 100699"/>
                  <a:gd name="connsiteX3" fmla="*/ 16438 w 18967"/>
                  <a:gd name="connsiteY3" fmla="*/ 2529 h 100699"/>
                  <a:gd name="connsiteX4" fmla="*/ 18967 w 18967"/>
                  <a:gd name="connsiteY4" fmla="*/ 8851 h 100699"/>
                  <a:gd name="connsiteX5" fmla="*/ 16438 w 18967"/>
                  <a:gd name="connsiteY5" fmla="*/ 15059 h 100699"/>
                  <a:gd name="connsiteX6" fmla="*/ 9426 w 18967"/>
                  <a:gd name="connsiteY6" fmla="*/ 17588 h 100699"/>
                  <a:gd name="connsiteX7" fmla="*/ 2414 w 18967"/>
                  <a:gd name="connsiteY7" fmla="*/ 15059 h 100699"/>
                  <a:gd name="connsiteX8" fmla="*/ 0 w 18967"/>
                  <a:gd name="connsiteY8" fmla="*/ 8851 h 100699"/>
                  <a:gd name="connsiteX9" fmla="*/ 17818 w 18967"/>
                  <a:gd name="connsiteY9" fmla="*/ 100699 h 100699"/>
                  <a:gd name="connsiteX10" fmla="*/ 1035 w 18967"/>
                  <a:gd name="connsiteY10" fmla="*/ 100699 h 100699"/>
                  <a:gd name="connsiteX11" fmla="*/ 1035 w 18967"/>
                  <a:gd name="connsiteY11" fmla="*/ 27819 h 100699"/>
                  <a:gd name="connsiteX12" fmla="*/ 17818 w 18967"/>
                  <a:gd name="connsiteY12" fmla="*/ 27819 h 100699"/>
                  <a:gd name="connsiteX13" fmla="*/ 17818 w 18967"/>
                  <a:gd name="connsiteY13" fmla="*/ 100699 h 100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8967" h="100699">
                    <a:moveTo>
                      <a:pt x="0" y="8851"/>
                    </a:moveTo>
                    <a:cubicBezTo>
                      <a:pt x="0" y="6322"/>
                      <a:pt x="805" y="4253"/>
                      <a:pt x="2414" y="2529"/>
                    </a:cubicBezTo>
                    <a:cubicBezTo>
                      <a:pt x="4023" y="805"/>
                      <a:pt x="6322" y="0"/>
                      <a:pt x="9426" y="0"/>
                    </a:cubicBezTo>
                    <a:cubicBezTo>
                      <a:pt x="12530" y="0"/>
                      <a:pt x="14829" y="805"/>
                      <a:pt x="16438" y="2529"/>
                    </a:cubicBezTo>
                    <a:cubicBezTo>
                      <a:pt x="18048" y="4253"/>
                      <a:pt x="18967" y="6322"/>
                      <a:pt x="18967" y="8851"/>
                    </a:cubicBezTo>
                    <a:cubicBezTo>
                      <a:pt x="18967" y="11380"/>
                      <a:pt x="18163" y="13450"/>
                      <a:pt x="16438" y="15059"/>
                    </a:cubicBezTo>
                    <a:cubicBezTo>
                      <a:pt x="14829" y="16668"/>
                      <a:pt x="12415" y="17588"/>
                      <a:pt x="9426" y="17588"/>
                    </a:cubicBezTo>
                    <a:cubicBezTo>
                      <a:pt x="6437" y="17588"/>
                      <a:pt x="4023" y="16783"/>
                      <a:pt x="2414" y="15059"/>
                    </a:cubicBezTo>
                    <a:cubicBezTo>
                      <a:pt x="805" y="13450"/>
                      <a:pt x="0" y="11380"/>
                      <a:pt x="0" y="8851"/>
                    </a:cubicBezTo>
                    <a:close/>
                    <a:moveTo>
                      <a:pt x="17818" y="100699"/>
                    </a:moveTo>
                    <a:lnTo>
                      <a:pt x="1035" y="100699"/>
                    </a:lnTo>
                    <a:lnTo>
                      <a:pt x="1035" y="27819"/>
                    </a:lnTo>
                    <a:lnTo>
                      <a:pt x="17818" y="27819"/>
                    </a:lnTo>
                    <a:lnTo>
                      <a:pt x="17818" y="10069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8" name="Freihandform: Form 57">
                <a:extLst>
                  <a:ext uri="{FF2B5EF4-FFF2-40B4-BE49-F238E27FC236}">
                    <a16:creationId xmlns:a16="http://schemas.microsoft.com/office/drawing/2014/main" id="{C9744B4E-E169-0F60-6388-BDCBA5ABF62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876174" y="1892627"/>
                <a:ext cx="69431" cy="75524"/>
              </a:xfrm>
              <a:custGeom>
                <a:avLst/>
                <a:gdLst>
                  <a:gd name="connsiteX0" fmla="*/ 230 w 69431"/>
                  <a:gd name="connsiteY0" fmla="*/ 37130 h 75524"/>
                  <a:gd name="connsiteX1" fmla="*/ 4598 w 69431"/>
                  <a:gd name="connsiteY1" fmla="*/ 17818 h 75524"/>
                  <a:gd name="connsiteX2" fmla="*/ 16783 w 69431"/>
                  <a:gd name="connsiteY2" fmla="*/ 4598 h 75524"/>
                  <a:gd name="connsiteX3" fmla="*/ 34831 w 69431"/>
                  <a:gd name="connsiteY3" fmla="*/ 0 h 75524"/>
                  <a:gd name="connsiteX4" fmla="*/ 59316 w 69431"/>
                  <a:gd name="connsiteY4" fmla="*/ 9541 h 75524"/>
                  <a:gd name="connsiteX5" fmla="*/ 69432 w 69431"/>
                  <a:gd name="connsiteY5" fmla="*/ 34716 h 75524"/>
                  <a:gd name="connsiteX6" fmla="*/ 69432 w 69431"/>
                  <a:gd name="connsiteY6" fmla="*/ 38509 h 75524"/>
                  <a:gd name="connsiteX7" fmla="*/ 65293 w 69431"/>
                  <a:gd name="connsiteY7" fmla="*/ 57822 h 75524"/>
                  <a:gd name="connsiteX8" fmla="*/ 53108 w 69431"/>
                  <a:gd name="connsiteY8" fmla="*/ 70926 h 75524"/>
                  <a:gd name="connsiteX9" fmla="*/ 34831 w 69431"/>
                  <a:gd name="connsiteY9" fmla="*/ 75524 h 75524"/>
                  <a:gd name="connsiteX10" fmla="*/ 9541 w 69431"/>
                  <a:gd name="connsiteY10" fmla="*/ 65294 h 75524"/>
                  <a:gd name="connsiteX11" fmla="*/ 0 w 69431"/>
                  <a:gd name="connsiteY11" fmla="*/ 37935 h 75524"/>
                  <a:gd name="connsiteX12" fmla="*/ 0 w 69431"/>
                  <a:gd name="connsiteY12" fmla="*/ 37130 h 75524"/>
                  <a:gd name="connsiteX13" fmla="*/ 17013 w 69431"/>
                  <a:gd name="connsiteY13" fmla="*/ 38509 h 75524"/>
                  <a:gd name="connsiteX14" fmla="*/ 21726 w 69431"/>
                  <a:gd name="connsiteY14" fmla="*/ 56097 h 75524"/>
                  <a:gd name="connsiteX15" fmla="*/ 34946 w 69431"/>
                  <a:gd name="connsiteY15" fmla="*/ 62420 h 75524"/>
                  <a:gd name="connsiteX16" fmla="*/ 48166 w 69431"/>
                  <a:gd name="connsiteY16" fmla="*/ 55982 h 75524"/>
                  <a:gd name="connsiteX17" fmla="*/ 52878 w 69431"/>
                  <a:gd name="connsiteY17" fmla="*/ 37015 h 75524"/>
                  <a:gd name="connsiteX18" fmla="*/ 48050 w 69431"/>
                  <a:gd name="connsiteY18" fmla="*/ 19542 h 75524"/>
                  <a:gd name="connsiteX19" fmla="*/ 34831 w 69431"/>
                  <a:gd name="connsiteY19" fmla="*/ 13105 h 75524"/>
                  <a:gd name="connsiteX20" fmla="*/ 21841 w 69431"/>
                  <a:gd name="connsiteY20" fmla="*/ 19427 h 75524"/>
                  <a:gd name="connsiteX21" fmla="*/ 17013 w 69431"/>
                  <a:gd name="connsiteY21" fmla="*/ 38509 h 755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9431" h="75524">
                    <a:moveTo>
                      <a:pt x="230" y="37130"/>
                    </a:moveTo>
                    <a:cubicBezTo>
                      <a:pt x="230" y="30003"/>
                      <a:pt x="1724" y="23565"/>
                      <a:pt x="4598" y="17818"/>
                    </a:cubicBezTo>
                    <a:cubicBezTo>
                      <a:pt x="7472" y="12070"/>
                      <a:pt x="11610" y="7702"/>
                      <a:pt x="16783" y="4598"/>
                    </a:cubicBezTo>
                    <a:cubicBezTo>
                      <a:pt x="21956" y="1494"/>
                      <a:pt x="28049" y="0"/>
                      <a:pt x="34831" y="0"/>
                    </a:cubicBezTo>
                    <a:cubicBezTo>
                      <a:pt x="44947" y="0"/>
                      <a:pt x="53108" y="3219"/>
                      <a:pt x="59316" y="9541"/>
                    </a:cubicBezTo>
                    <a:cubicBezTo>
                      <a:pt x="65523" y="15864"/>
                      <a:pt x="68972" y="24255"/>
                      <a:pt x="69432" y="34716"/>
                    </a:cubicBezTo>
                    <a:lnTo>
                      <a:pt x="69432" y="38509"/>
                    </a:lnTo>
                    <a:cubicBezTo>
                      <a:pt x="69432" y="45637"/>
                      <a:pt x="68052" y="52074"/>
                      <a:pt x="65293" y="57822"/>
                    </a:cubicBezTo>
                    <a:cubicBezTo>
                      <a:pt x="62420" y="63454"/>
                      <a:pt x="58396" y="67823"/>
                      <a:pt x="53108" y="70926"/>
                    </a:cubicBezTo>
                    <a:cubicBezTo>
                      <a:pt x="47820" y="74030"/>
                      <a:pt x="41728" y="75524"/>
                      <a:pt x="34831" y="75524"/>
                    </a:cubicBezTo>
                    <a:cubicBezTo>
                      <a:pt x="24255" y="75524"/>
                      <a:pt x="15863" y="72076"/>
                      <a:pt x="9541" y="65294"/>
                    </a:cubicBezTo>
                    <a:cubicBezTo>
                      <a:pt x="3219" y="58396"/>
                      <a:pt x="0" y="49315"/>
                      <a:pt x="0" y="37935"/>
                    </a:cubicBezTo>
                    <a:lnTo>
                      <a:pt x="0" y="37130"/>
                    </a:lnTo>
                    <a:close/>
                    <a:moveTo>
                      <a:pt x="17013" y="38509"/>
                    </a:moveTo>
                    <a:cubicBezTo>
                      <a:pt x="17013" y="45981"/>
                      <a:pt x="18622" y="51844"/>
                      <a:pt x="21726" y="56097"/>
                    </a:cubicBezTo>
                    <a:cubicBezTo>
                      <a:pt x="24945" y="60351"/>
                      <a:pt x="29313" y="62420"/>
                      <a:pt x="34946" y="62420"/>
                    </a:cubicBezTo>
                    <a:cubicBezTo>
                      <a:pt x="40579" y="62420"/>
                      <a:pt x="44947" y="60236"/>
                      <a:pt x="48166" y="55982"/>
                    </a:cubicBezTo>
                    <a:cubicBezTo>
                      <a:pt x="51269" y="51614"/>
                      <a:pt x="52878" y="45407"/>
                      <a:pt x="52878" y="37015"/>
                    </a:cubicBezTo>
                    <a:cubicBezTo>
                      <a:pt x="52878" y="29658"/>
                      <a:pt x="51269" y="23795"/>
                      <a:pt x="48050" y="19542"/>
                    </a:cubicBezTo>
                    <a:cubicBezTo>
                      <a:pt x="44832" y="15174"/>
                      <a:pt x="40349" y="13105"/>
                      <a:pt x="34831" y="13105"/>
                    </a:cubicBezTo>
                    <a:cubicBezTo>
                      <a:pt x="29313" y="13105"/>
                      <a:pt x="25060" y="15174"/>
                      <a:pt x="21841" y="19427"/>
                    </a:cubicBezTo>
                    <a:cubicBezTo>
                      <a:pt x="18622" y="23680"/>
                      <a:pt x="17013" y="30003"/>
                      <a:pt x="17013" y="3850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9" name="Freihandform: Form 58">
                <a:extLst>
                  <a:ext uri="{FF2B5EF4-FFF2-40B4-BE49-F238E27FC236}">
                    <a16:creationId xmlns:a16="http://schemas.microsoft.com/office/drawing/2014/main" id="{E93E9A5B-A8C3-AC58-CFB8-8D3BE1EB071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962044" y="1863429"/>
                <a:ext cx="16783" cy="103458"/>
              </a:xfrm>
              <a:custGeom>
                <a:avLst/>
                <a:gdLst>
                  <a:gd name="connsiteX0" fmla="*/ 16783 w 16783"/>
                  <a:gd name="connsiteY0" fmla="*/ 103458 h 103458"/>
                  <a:gd name="connsiteX1" fmla="*/ 0 w 16783"/>
                  <a:gd name="connsiteY1" fmla="*/ 103458 h 103458"/>
                  <a:gd name="connsiteX2" fmla="*/ 0 w 16783"/>
                  <a:gd name="connsiteY2" fmla="*/ 0 h 103458"/>
                  <a:gd name="connsiteX3" fmla="*/ 16783 w 16783"/>
                  <a:gd name="connsiteY3" fmla="*/ 0 h 103458"/>
                  <a:gd name="connsiteX4" fmla="*/ 16783 w 16783"/>
                  <a:gd name="connsiteY4" fmla="*/ 103458 h 103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783" h="103458">
                    <a:moveTo>
                      <a:pt x="16783" y="103458"/>
                    </a:move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10345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0" name="Freihandform: Form 59">
                <a:extLst>
                  <a:ext uri="{FF2B5EF4-FFF2-40B4-BE49-F238E27FC236}">
                    <a16:creationId xmlns:a16="http://schemas.microsoft.com/office/drawing/2014/main" id="{5B8583B6-1523-BDA0-DCFF-E21A89E1686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994806" y="1892627"/>
                <a:ext cx="69431" cy="75524"/>
              </a:xfrm>
              <a:custGeom>
                <a:avLst/>
                <a:gdLst>
                  <a:gd name="connsiteX0" fmla="*/ 230 w 69431"/>
                  <a:gd name="connsiteY0" fmla="*/ 37130 h 75524"/>
                  <a:gd name="connsiteX1" fmla="*/ 4598 w 69431"/>
                  <a:gd name="connsiteY1" fmla="*/ 17818 h 75524"/>
                  <a:gd name="connsiteX2" fmla="*/ 16783 w 69431"/>
                  <a:gd name="connsiteY2" fmla="*/ 4598 h 75524"/>
                  <a:gd name="connsiteX3" fmla="*/ 34831 w 69431"/>
                  <a:gd name="connsiteY3" fmla="*/ 0 h 75524"/>
                  <a:gd name="connsiteX4" fmla="*/ 59316 w 69431"/>
                  <a:gd name="connsiteY4" fmla="*/ 9541 h 75524"/>
                  <a:gd name="connsiteX5" fmla="*/ 69432 w 69431"/>
                  <a:gd name="connsiteY5" fmla="*/ 34716 h 75524"/>
                  <a:gd name="connsiteX6" fmla="*/ 69432 w 69431"/>
                  <a:gd name="connsiteY6" fmla="*/ 38509 h 75524"/>
                  <a:gd name="connsiteX7" fmla="*/ 65294 w 69431"/>
                  <a:gd name="connsiteY7" fmla="*/ 57822 h 75524"/>
                  <a:gd name="connsiteX8" fmla="*/ 53109 w 69431"/>
                  <a:gd name="connsiteY8" fmla="*/ 70926 h 75524"/>
                  <a:gd name="connsiteX9" fmla="*/ 34831 w 69431"/>
                  <a:gd name="connsiteY9" fmla="*/ 75524 h 75524"/>
                  <a:gd name="connsiteX10" fmla="*/ 9541 w 69431"/>
                  <a:gd name="connsiteY10" fmla="*/ 65294 h 75524"/>
                  <a:gd name="connsiteX11" fmla="*/ 0 w 69431"/>
                  <a:gd name="connsiteY11" fmla="*/ 37935 h 75524"/>
                  <a:gd name="connsiteX12" fmla="*/ 0 w 69431"/>
                  <a:gd name="connsiteY12" fmla="*/ 37130 h 75524"/>
                  <a:gd name="connsiteX13" fmla="*/ 17013 w 69431"/>
                  <a:gd name="connsiteY13" fmla="*/ 38509 h 75524"/>
                  <a:gd name="connsiteX14" fmla="*/ 21726 w 69431"/>
                  <a:gd name="connsiteY14" fmla="*/ 56097 h 75524"/>
                  <a:gd name="connsiteX15" fmla="*/ 34946 w 69431"/>
                  <a:gd name="connsiteY15" fmla="*/ 62420 h 75524"/>
                  <a:gd name="connsiteX16" fmla="*/ 48166 w 69431"/>
                  <a:gd name="connsiteY16" fmla="*/ 55982 h 75524"/>
                  <a:gd name="connsiteX17" fmla="*/ 52879 w 69431"/>
                  <a:gd name="connsiteY17" fmla="*/ 37015 h 75524"/>
                  <a:gd name="connsiteX18" fmla="*/ 48051 w 69431"/>
                  <a:gd name="connsiteY18" fmla="*/ 19542 h 75524"/>
                  <a:gd name="connsiteX19" fmla="*/ 34831 w 69431"/>
                  <a:gd name="connsiteY19" fmla="*/ 13105 h 75524"/>
                  <a:gd name="connsiteX20" fmla="*/ 21841 w 69431"/>
                  <a:gd name="connsiteY20" fmla="*/ 19427 h 75524"/>
                  <a:gd name="connsiteX21" fmla="*/ 17013 w 69431"/>
                  <a:gd name="connsiteY21" fmla="*/ 38509 h 755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9431" h="75524">
                    <a:moveTo>
                      <a:pt x="230" y="37130"/>
                    </a:moveTo>
                    <a:cubicBezTo>
                      <a:pt x="230" y="30003"/>
                      <a:pt x="1724" y="23565"/>
                      <a:pt x="4598" y="17818"/>
                    </a:cubicBezTo>
                    <a:cubicBezTo>
                      <a:pt x="7472" y="12070"/>
                      <a:pt x="11610" y="7702"/>
                      <a:pt x="16783" y="4598"/>
                    </a:cubicBezTo>
                    <a:cubicBezTo>
                      <a:pt x="22071" y="1494"/>
                      <a:pt x="28049" y="0"/>
                      <a:pt x="34831" y="0"/>
                    </a:cubicBezTo>
                    <a:cubicBezTo>
                      <a:pt x="44947" y="0"/>
                      <a:pt x="53109" y="3219"/>
                      <a:pt x="59316" y="9541"/>
                    </a:cubicBezTo>
                    <a:cubicBezTo>
                      <a:pt x="65523" y="15864"/>
                      <a:pt x="68972" y="24255"/>
                      <a:pt x="69432" y="34716"/>
                    </a:cubicBezTo>
                    <a:lnTo>
                      <a:pt x="69432" y="38509"/>
                    </a:lnTo>
                    <a:cubicBezTo>
                      <a:pt x="69432" y="45637"/>
                      <a:pt x="68052" y="52074"/>
                      <a:pt x="65294" y="57822"/>
                    </a:cubicBezTo>
                    <a:cubicBezTo>
                      <a:pt x="62535" y="63569"/>
                      <a:pt x="58396" y="67823"/>
                      <a:pt x="53109" y="70926"/>
                    </a:cubicBezTo>
                    <a:cubicBezTo>
                      <a:pt x="47821" y="74030"/>
                      <a:pt x="41728" y="75524"/>
                      <a:pt x="34831" y="75524"/>
                    </a:cubicBezTo>
                    <a:cubicBezTo>
                      <a:pt x="24255" y="75524"/>
                      <a:pt x="15864" y="72076"/>
                      <a:pt x="9541" y="65294"/>
                    </a:cubicBezTo>
                    <a:cubicBezTo>
                      <a:pt x="3219" y="58511"/>
                      <a:pt x="0" y="49315"/>
                      <a:pt x="0" y="37935"/>
                    </a:cubicBezTo>
                    <a:lnTo>
                      <a:pt x="0" y="37130"/>
                    </a:lnTo>
                    <a:close/>
                    <a:moveTo>
                      <a:pt x="17013" y="38509"/>
                    </a:moveTo>
                    <a:cubicBezTo>
                      <a:pt x="17013" y="45981"/>
                      <a:pt x="18623" y="51844"/>
                      <a:pt x="21726" y="56097"/>
                    </a:cubicBezTo>
                    <a:cubicBezTo>
                      <a:pt x="24945" y="60351"/>
                      <a:pt x="29313" y="62420"/>
                      <a:pt x="34946" y="62420"/>
                    </a:cubicBezTo>
                    <a:cubicBezTo>
                      <a:pt x="40579" y="62420"/>
                      <a:pt x="45062" y="60236"/>
                      <a:pt x="48166" y="55982"/>
                    </a:cubicBezTo>
                    <a:cubicBezTo>
                      <a:pt x="51269" y="51614"/>
                      <a:pt x="52879" y="45407"/>
                      <a:pt x="52879" y="37015"/>
                    </a:cubicBezTo>
                    <a:cubicBezTo>
                      <a:pt x="52879" y="29658"/>
                      <a:pt x="51269" y="23795"/>
                      <a:pt x="48051" y="19542"/>
                    </a:cubicBezTo>
                    <a:cubicBezTo>
                      <a:pt x="44832" y="15174"/>
                      <a:pt x="40349" y="13105"/>
                      <a:pt x="34831" y="13105"/>
                    </a:cubicBezTo>
                    <a:cubicBezTo>
                      <a:pt x="29313" y="13105"/>
                      <a:pt x="25060" y="15174"/>
                      <a:pt x="21841" y="19427"/>
                    </a:cubicBezTo>
                    <a:cubicBezTo>
                      <a:pt x="18623" y="23680"/>
                      <a:pt x="17013" y="30003"/>
                      <a:pt x="17013" y="3850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1" name="Freihandform: Form 60">
                <a:extLst>
                  <a:ext uri="{FF2B5EF4-FFF2-40B4-BE49-F238E27FC236}">
                    <a16:creationId xmlns:a16="http://schemas.microsoft.com/office/drawing/2014/main" id="{7F72540A-382F-FCD7-F70E-08F519E8646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077227" y="1892627"/>
                <a:ext cx="65868" cy="102998"/>
              </a:xfrm>
              <a:custGeom>
                <a:avLst/>
                <a:gdLst>
                  <a:gd name="connsiteX0" fmla="*/ 0 w 65868"/>
                  <a:gd name="connsiteY0" fmla="*/ 37245 h 102998"/>
                  <a:gd name="connsiteX1" fmla="*/ 8162 w 65868"/>
                  <a:gd name="connsiteY1" fmla="*/ 10116 h 102998"/>
                  <a:gd name="connsiteX2" fmla="*/ 29888 w 65868"/>
                  <a:gd name="connsiteY2" fmla="*/ 0 h 102998"/>
                  <a:gd name="connsiteX3" fmla="*/ 50005 w 65868"/>
                  <a:gd name="connsiteY3" fmla="*/ 8736 h 102998"/>
                  <a:gd name="connsiteX4" fmla="*/ 50809 w 65868"/>
                  <a:gd name="connsiteY4" fmla="*/ 1379 h 102998"/>
                  <a:gd name="connsiteX5" fmla="*/ 65868 w 65868"/>
                  <a:gd name="connsiteY5" fmla="*/ 1379 h 102998"/>
                  <a:gd name="connsiteX6" fmla="*/ 65868 w 65868"/>
                  <a:gd name="connsiteY6" fmla="*/ 72076 h 102998"/>
                  <a:gd name="connsiteX7" fmla="*/ 56787 w 65868"/>
                  <a:gd name="connsiteY7" fmla="*/ 94722 h 102998"/>
                  <a:gd name="connsiteX8" fmla="*/ 32187 w 65868"/>
                  <a:gd name="connsiteY8" fmla="*/ 102998 h 102998"/>
                  <a:gd name="connsiteX9" fmla="*/ 16208 w 65868"/>
                  <a:gd name="connsiteY9" fmla="*/ 99665 h 102998"/>
                  <a:gd name="connsiteX10" fmla="*/ 4368 w 65868"/>
                  <a:gd name="connsiteY10" fmla="*/ 90928 h 102998"/>
                  <a:gd name="connsiteX11" fmla="*/ 12300 w 65868"/>
                  <a:gd name="connsiteY11" fmla="*/ 81042 h 102998"/>
                  <a:gd name="connsiteX12" fmla="*/ 31382 w 65868"/>
                  <a:gd name="connsiteY12" fmla="*/ 90009 h 102998"/>
                  <a:gd name="connsiteX13" fmla="*/ 44602 w 65868"/>
                  <a:gd name="connsiteY13" fmla="*/ 85640 h 102998"/>
                  <a:gd name="connsiteX14" fmla="*/ 49430 w 65868"/>
                  <a:gd name="connsiteY14" fmla="*/ 72651 h 102998"/>
                  <a:gd name="connsiteX15" fmla="*/ 49430 w 65868"/>
                  <a:gd name="connsiteY15" fmla="*/ 67708 h 102998"/>
                  <a:gd name="connsiteX16" fmla="*/ 30118 w 65868"/>
                  <a:gd name="connsiteY16" fmla="*/ 75639 h 102998"/>
                  <a:gd name="connsiteX17" fmla="*/ 8737 w 65868"/>
                  <a:gd name="connsiteY17" fmla="*/ 65523 h 102998"/>
                  <a:gd name="connsiteX18" fmla="*/ 460 w 65868"/>
                  <a:gd name="connsiteY18" fmla="*/ 37360 h 102998"/>
                  <a:gd name="connsiteX19" fmla="*/ 16668 w 65868"/>
                  <a:gd name="connsiteY19" fmla="*/ 38624 h 102998"/>
                  <a:gd name="connsiteX20" fmla="*/ 21266 w 65868"/>
                  <a:gd name="connsiteY20" fmla="*/ 55867 h 102998"/>
                  <a:gd name="connsiteX21" fmla="*/ 34026 w 65868"/>
                  <a:gd name="connsiteY21" fmla="*/ 62190 h 102998"/>
                  <a:gd name="connsiteX22" fmla="*/ 49085 w 65868"/>
                  <a:gd name="connsiteY22" fmla="*/ 53683 h 102998"/>
                  <a:gd name="connsiteX23" fmla="*/ 49085 w 65868"/>
                  <a:gd name="connsiteY23" fmla="*/ 21611 h 102998"/>
                  <a:gd name="connsiteX24" fmla="*/ 34141 w 65868"/>
                  <a:gd name="connsiteY24" fmla="*/ 13335 h 102998"/>
                  <a:gd name="connsiteX25" fmla="*/ 21266 w 65868"/>
                  <a:gd name="connsiteY25" fmla="*/ 19772 h 102998"/>
                  <a:gd name="connsiteX26" fmla="*/ 16668 w 65868"/>
                  <a:gd name="connsiteY26" fmla="*/ 38624 h 102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5868" h="102998">
                    <a:moveTo>
                      <a:pt x="0" y="37245"/>
                    </a:moveTo>
                    <a:cubicBezTo>
                      <a:pt x="0" y="25979"/>
                      <a:pt x="2759" y="16898"/>
                      <a:pt x="8162" y="10116"/>
                    </a:cubicBezTo>
                    <a:cubicBezTo>
                      <a:pt x="13565" y="3334"/>
                      <a:pt x="20807" y="0"/>
                      <a:pt x="29888" y="0"/>
                    </a:cubicBezTo>
                    <a:cubicBezTo>
                      <a:pt x="38395" y="0"/>
                      <a:pt x="45062" y="2874"/>
                      <a:pt x="50005" y="8736"/>
                    </a:cubicBezTo>
                    <a:lnTo>
                      <a:pt x="50809" y="1379"/>
                    </a:lnTo>
                    <a:lnTo>
                      <a:pt x="65868" y="1379"/>
                    </a:lnTo>
                    <a:lnTo>
                      <a:pt x="65868" y="72076"/>
                    </a:lnTo>
                    <a:cubicBezTo>
                      <a:pt x="65868" y="81617"/>
                      <a:pt x="62880" y="89204"/>
                      <a:pt x="56787" y="94722"/>
                    </a:cubicBezTo>
                    <a:cubicBezTo>
                      <a:pt x="50694" y="100239"/>
                      <a:pt x="42533" y="102998"/>
                      <a:pt x="32187" y="102998"/>
                    </a:cubicBezTo>
                    <a:cubicBezTo>
                      <a:pt x="26669" y="102998"/>
                      <a:pt x="21381" y="101849"/>
                      <a:pt x="16208" y="99665"/>
                    </a:cubicBezTo>
                    <a:cubicBezTo>
                      <a:pt x="11036" y="97481"/>
                      <a:pt x="7012" y="94492"/>
                      <a:pt x="4368" y="90928"/>
                    </a:cubicBezTo>
                    <a:lnTo>
                      <a:pt x="12300" y="81042"/>
                    </a:lnTo>
                    <a:cubicBezTo>
                      <a:pt x="17473" y="87020"/>
                      <a:pt x="23795" y="90009"/>
                      <a:pt x="31382" y="90009"/>
                    </a:cubicBezTo>
                    <a:cubicBezTo>
                      <a:pt x="36900" y="90009"/>
                      <a:pt x="41383" y="88514"/>
                      <a:pt x="44602" y="85640"/>
                    </a:cubicBezTo>
                    <a:cubicBezTo>
                      <a:pt x="47821" y="82652"/>
                      <a:pt x="49430" y="78398"/>
                      <a:pt x="49430" y="72651"/>
                    </a:cubicBezTo>
                    <a:lnTo>
                      <a:pt x="49430" y="67708"/>
                    </a:lnTo>
                    <a:cubicBezTo>
                      <a:pt x="44602" y="72995"/>
                      <a:pt x="38165" y="75639"/>
                      <a:pt x="30118" y="75639"/>
                    </a:cubicBezTo>
                    <a:cubicBezTo>
                      <a:pt x="21381" y="75639"/>
                      <a:pt x="14254" y="72306"/>
                      <a:pt x="8737" y="65523"/>
                    </a:cubicBezTo>
                    <a:cubicBezTo>
                      <a:pt x="3219" y="58741"/>
                      <a:pt x="460" y="49315"/>
                      <a:pt x="460" y="37360"/>
                    </a:cubicBezTo>
                    <a:close/>
                    <a:moveTo>
                      <a:pt x="16668" y="38624"/>
                    </a:moveTo>
                    <a:cubicBezTo>
                      <a:pt x="16668" y="45981"/>
                      <a:pt x="18163" y="51729"/>
                      <a:pt x="21266" y="55867"/>
                    </a:cubicBezTo>
                    <a:cubicBezTo>
                      <a:pt x="24370" y="60121"/>
                      <a:pt x="28509" y="62190"/>
                      <a:pt x="34026" y="62190"/>
                    </a:cubicBezTo>
                    <a:cubicBezTo>
                      <a:pt x="40808" y="62190"/>
                      <a:pt x="45752" y="59316"/>
                      <a:pt x="49085" y="53683"/>
                    </a:cubicBezTo>
                    <a:lnTo>
                      <a:pt x="49085" y="21611"/>
                    </a:lnTo>
                    <a:cubicBezTo>
                      <a:pt x="45866" y="16093"/>
                      <a:pt x="40924" y="13335"/>
                      <a:pt x="34141" y="13335"/>
                    </a:cubicBezTo>
                    <a:cubicBezTo>
                      <a:pt x="28623" y="13335"/>
                      <a:pt x="24370" y="15519"/>
                      <a:pt x="21266" y="19772"/>
                    </a:cubicBezTo>
                    <a:cubicBezTo>
                      <a:pt x="18163" y="24025"/>
                      <a:pt x="16668" y="30348"/>
                      <a:pt x="16668" y="3862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2" name="Freihandform: Form 61">
                <a:extLst>
                  <a:ext uri="{FF2B5EF4-FFF2-40B4-BE49-F238E27FC236}">
                    <a16:creationId xmlns:a16="http://schemas.microsoft.com/office/drawing/2014/main" id="{7F7B1193-FA18-4448-A06A-D67A9F41B9E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61488" y="1866073"/>
                <a:ext cx="18967" cy="100699"/>
              </a:xfrm>
              <a:custGeom>
                <a:avLst/>
                <a:gdLst>
                  <a:gd name="connsiteX0" fmla="*/ 0 w 18967"/>
                  <a:gd name="connsiteY0" fmla="*/ 8851 h 100699"/>
                  <a:gd name="connsiteX1" fmla="*/ 2414 w 18967"/>
                  <a:gd name="connsiteY1" fmla="*/ 2529 h 100699"/>
                  <a:gd name="connsiteX2" fmla="*/ 9426 w 18967"/>
                  <a:gd name="connsiteY2" fmla="*/ 0 h 100699"/>
                  <a:gd name="connsiteX3" fmla="*/ 16438 w 18967"/>
                  <a:gd name="connsiteY3" fmla="*/ 2529 h 100699"/>
                  <a:gd name="connsiteX4" fmla="*/ 18967 w 18967"/>
                  <a:gd name="connsiteY4" fmla="*/ 8851 h 100699"/>
                  <a:gd name="connsiteX5" fmla="*/ 16438 w 18967"/>
                  <a:gd name="connsiteY5" fmla="*/ 15059 h 100699"/>
                  <a:gd name="connsiteX6" fmla="*/ 9426 w 18967"/>
                  <a:gd name="connsiteY6" fmla="*/ 17588 h 100699"/>
                  <a:gd name="connsiteX7" fmla="*/ 2414 w 18967"/>
                  <a:gd name="connsiteY7" fmla="*/ 15059 h 100699"/>
                  <a:gd name="connsiteX8" fmla="*/ 0 w 18967"/>
                  <a:gd name="connsiteY8" fmla="*/ 8851 h 100699"/>
                  <a:gd name="connsiteX9" fmla="*/ 17818 w 18967"/>
                  <a:gd name="connsiteY9" fmla="*/ 100699 h 100699"/>
                  <a:gd name="connsiteX10" fmla="*/ 1035 w 18967"/>
                  <a:gd name="connsiteY10" fmla="*/ 100699 h 100699"/>
                  <a:gd name="connsiteX11" fmla="*/ 1035 w 18967"/>
                  <a:gd name="connsiteY11" fmla="*/ 27819 h 100699"/>
                  <a:gd name="connsiteX12" fmla="*/ 17818 w 18967"/>
                  <a:gd name="connsiteY12" fmla="*/ 27819 h 100699"/>
                  <a:gd name="connsiteX13" fmla="*/ 17818 w 18967"/>
                  <a:gd name="connsiteY13" fmla="*/ 100699 h 100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8967" h="100699">
                    <a:moveTo>
                      <a:pt x="0" y="8851"/>
                    </a:moveTo>
                    <a:cubicBezTo>
                      <a:pt x="0" y="6322"/>
                      <a:pt x="805" y="4253"/>
                      <a:pt x="2414" y="2529"/>
                    </a:cubicBezTo>
                    <a:cubicBezTo>
                      <a:pt x="4023" y="805"/>
                      <a:pt x="6322" y="0"/>
                      <a:pt x="9426" y="0"/>
                    </a:cubicBezTo>
                    <a:cubicBezTo>
                      <a:pt x="12530" y="0"/>
                      <a:pt x="14829" y="805"/>
                      <a:pt x="16438" y="2529"/>
                    </a:cubicBezTo>
                    <a:cubicBezTo>
                      <a:pt x="18048" y="4253"/>
                      <a:pt x="18967" y="6322"/>
                      <a:pt x="18967" y="8851"/>
                    </a:cubicBezTo>
                    <a:cubicBezTo>
                      <a:pt x="18967" y="11380"/>
                      <a:pt x="18163" y="13450"/>
                      <a:pt x="16438" y="15059"/>
                    </a:cubicBezTo>
                    <a:cubicBezTo>
                      <a:pt x="14829" y="16668"/>
                      <a:pt x="12415" y="17588"/>
                      <a:pt x="9426" y="17588"/>
                    </a:cubicBezTo>
                    <a:cubicBezTo>
                      <a:pt x="6437" y="17588"/>
                      <a:pt x="4023" y="16783"/>
                      <a:pt x="2414" y="15059"/>
                    </a:cubicBezTo>
                    <a:cubicBezTo>
                      <a:pt x="805" y="13450"/>
                      <a:pt x="0" y="11380"/>
                      <a:pt x="0" y="8851"/>
                    </a:cubicBezTo>
                    <a:close/>
                    <a:moveTo>
                      <a:pt x="17818" y="100699"/>
                    </a:moveTo>
                    <a:lnTo>
                      <a:pt x="1035" y="100699"/>
                    </a:lnTo>
                    <a:lnTo>
                      <a:pt x="1035" y="27819"/>
                    </a:lnTo>
                    <a:lnTo>
                      <a:pt x="17818" y="27819"/>
                    </a:lnTo>
                    <a:lnTo>
                      <a:pt x="17818" y="10069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3" name="Freihandform: Form 62">
                <a:extLst>
                  <a:ext uri="{FF2B5EF4-FFF2-40B4-BE49-F238E27FC236}">
                    <a16:creationId xmlns:a16="http://schemas.microsoft.com/office/drawing/2014/main" id="{175A9BB9-1704-839E-EFBC-B9866600BEC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95284" y="1892512"/>
                <a:ext cx="65638" cy="75639"/>
              </a:xfrm>
              <a:custGeom>
                <a:avLst/>
                <a:gdLst>
                  <a:gd name="connsiteX0" fmla="*/ 35751 w 65638"/>
                  <a:gd name="connsiteY0" fmla="*/ 75639 h 75639"/>
                  <a:gd name="connsiteX1" fmla="*/ 9886 w 65638"/>
                  <a:gd name="connsiteY1" fmla="*/ 65868 h 75639"/>
                  <a:gd name="connsiteX2" fmla="*/ 0 w 65638"/>
                  <a:gd name="connsiteY2" fmla="*/ 39774 h 75639"/>
                  <a:gd name="connsiteX3" fmla="*/ 0 w 65638"/>
                  <a:gd name="connsiteY3" fmla="*/ 37705 h 75639"/>
                  <a:gd name="connsiteX4" fmla="*/ 4368 w 65638"/>
                  <a:gd name="connsiteY4" fmla="*/ 18163 h 75639"/>
                  <a:gd name="connsiteX5" fmla="*/ 16438 w 65638"/>
                  <a:gd name="connsiteY5" fmla="*/ 4828 h 75639"/>
                  <a:gd name="connsiteX6" fmla="*/ 33796 w 65638"/>
                  <a:gd name="connsiteY6" fmla="*/ 0 h 75639"/>
                  <a:gd name="connsiteX7" fmla="*/ 57362 w 65638"/>
                  <a:gd name="connsiteY7" fmla="*/ 9541 h 75639"/>
                  <a:gd name="connsiteX8" fmla="*/ 65638 w 65638"/>
                  <a:gd name="connsiteY8" fmla="*/ 36440 h 75639"/>
                  <a:gd name="connsiteX9" fmla="*/ 65638 w 65638"/>
                  <a:gd name="connsiteY9" fmla="*/ 42993 h 75639"/>
                  <a:gd name="connsiteX10" fmla="*/ 16898 w 65638"/>
                  <a:gd name="connsiteY10" fmla="*/ 42993 h 75639"/>
                  <a:gd name="connsiteX11" fmla="*/ 23106 w 65638"/>
                  <a:gd name="connsiteY11" fmla="*/ 57247 h 75639"/>
                  <a:gd name="connsiteX12" fmla="*/ 36670 w 65638"/>
                  <a:gd name="connsiteY12" fmla="*/ 62535 h 75639"/>
                  <a:gd name="connsiteX13" fmla="*/ 55408 w 65638"/>
                  <a:gd name="connsiteY13" fmla="*/ 53453 h 75639"/>
                  <a:gd name="connsiteX14" fmla="*/ 64489 w 65638"/>
                  <a:gd name="connsiteY14" fmla="*/ 61845 h 75639"/>
                  <a:gd name="connsiteX15" fmla="*/ 52534 w 65638"/>
                  <a:gd name="connsiteY15" fmla="*/ 71961 h 75639"/>
                  <a:gd name="connsiteX16" fmla="*/ 35751 w 65638"/>
                  <a:gd name="connsiteY16" fmla="*/ 75524 h 75639"/>
                  <a:gd name="connsiteX17" fmla="*/ 33796 w 65638"/>
                  <a:gd name="connsiteY17" fmla="*/ 13220 h 75639"/>
                  <a:gd name="connsiteX18" fmla="*/ 22646 w 65638"/>
                  <a:gd name="connsiteY18" fmla="*/ 17933 h 75639"/>
                  <a:gd name="connsiteX19" fmla="*/ 17243 w 65638"/>
                  <a:gd name="connsiteY19" fmla="*/ 31037 h 75639"/>
                  <a:gd name="connsiteX20" fmla="*/ 49200 w 65638"/>
                  <a:gd name="connsiteY20" fmla="*/ 31037 h 75639"/>
                  <a:gd name="connsiteX21" fmla="*/ 49200 w 65638"/>
                  <a:gd name="connsiteY21" fmla="*/ 29773 h 75639"/>
                  <a:gd name="connsiteX22" fmla="*/ 44717 w 65638"/>
                  <a:gd name="connsiteY22" fmla="*/ 17358 h 75639"/>
                  <a:gd name="connsiteX23" fmla="*/ 33796 w 65638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638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334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79" y="23910"/>
                      <a:pt x="4368" y="18163"/>
                    </a:cubicBezTo>
                    <a:cubicBezTo>
                      <a:pt x="7357" y="12415"/>
                      <a:pt x="11265" y="7932"/>
                      <a:pt x="16438" y="4828"/>
                    </a:cubicBezTo>
                    <a:cubicBezTo>
                      <a:pt x="21611" y="1724"/>
                      <a:pt x="27474" y="0"/>
                      <a:pt x="33796" y="0"/>
                    </a:cubicBezTo>
                    <a:cubicBezTo>
                      <a:pt x="43912" y="0"/>
                      <a:pt x="51844" y="3219"/>
                      <a:pt x="57362" y="9541"/>
                    </a:cubicBezTo>
                    <a:cubicBezTo>
                      <a:pt x="62880" y="15864"/>
                      <a:pt x="65638" y="24830"/>
                      <a:pt x="65638" y="36440"/>
                    </a:cubicBezTo>
                    <a:lnTo>
                      <a:pt x="65638" y="42993"/>
                    </a:lnTo>
                    <a:lnTo>
                      <a:pt x="16898" y="42993"/>
                    </a:lnTo>
                    <a:cubicBezTo>
                      <a:pt x="17358" y="48970"/>
                      <a:pt x="19427" y="53798"/>
                      <a:pt x="23106" y="57247"/>
                    </a:cubicBezTo>
                    <a:cubicBezTo>
                      <a:pt x="26669" y="60695"/>
                      <a:pt x="31267" y="62535"/>
                      <a:pt x="36670" y="62535"/>
                    </a:cubicBezTo>
                    <a:cubicBezTo>
                      <a:pt x="44372" y="62535"/>
                      <a:pt x="50579" y="59546"/>
                      <a:pt x="55408" y="53453"/>
                    </a:cubicBezTo>
                    <a:lnTo>
                      <a:pt x="64489" y="61845"/>
                    </a:lnTo>
                    <a:cubicBezTo>
                      <a:pt x="61500" y="66213"/>
                      <a:pt x="57477" y="69547"/>
                      <a:pt x="52534" y="71961"/>
                    </a:cubicBezTo>
                    <a:cubicBezTo>
                      <a:pt x="47591" y="74375"/>
                      <a:pt x="41958" y="75524"/>
                      <a:pt x="35751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4" name="Freihandform: Form 63">
                <a:extLst>
                  <a:ext uri="{FF2B5EF4-FFF2-40B4-BE49-F238E27FC236}">
                    <a16:creationId xmlns:a16="http://schemas.microsoft.com/office/drawing/2014/main" id="{27DDA5D3-421B-AB6A-3FBF-86C274A2780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09088" y="189251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4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4 w 65523"/>
                  <a:gd name="connsiteY8" fmla="*/ 36440 h 75639"/>
                  <a:gd name="connsiteX9" fmla="*/ 65524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219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80" y="23910"/>
                      <a:pt x="4253" y="18163"/>
                    </a:cubicBezTo>
                    <a:cubicBezTo>
                      <a:pt x="7127" y="12415"/>
                      <a:pt x="11150" y="7932"/>
                      <a:pt x="16324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4" y="24830"/>
                      <a:pt x="65524" y="36440"/>
                    </a:cubicBezTo>
                    <a:lnTo>
                      <a:pt x="65524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554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5" name="Freihandform: Form 64">
                <a:extLst>
                  <a:ext uri="{FF2B5EF4-FFF2-40B4-BE49-F238E27FC236}">
                    <a16:creationId xmlns:a16="http://schemas.microsoft.com/office/drawing/2014/main" id="{F5820DA0-DBF7-D7ED-726E-7F07AACCA78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88981" y="1949529"/>
                <a:ext cx="19542" cy="18162"/>
              </a:xfrm>
              <a:custGeom>
                <a:avLst/>
                <a:gdLst>
                  <a:gd name="connsiteX0" fmla="*/ 9771 w 19542"/>
                  <a:gd name="connsiteY0" fmla="*/ 115 h 18162"/>
                  <a:gd name="connsiteX1" fmla="*/ 17013 w 19542"/>
                  <a:gd name="connsiteY1" fmla="*/ 2759 h 18162"/>
                  <a:gd name="connsiteX2" fmla="*/ 19542 w 19542"/>
                  <a:gd name="connsiteY2" fmla="*/ 9311 h 18162"/>
                  <a:gd name="connsiteX3" fmla="*/ 17013 w 19542"/>
                  <a:gd name="connsiteY3" fmla="*/ 15634 h 18162"/>
                  <a:gd name="connsiteX4" fmla="*/ 9771 w 19542"/>
                  <a:gd name="connsiteY4" fmla="*/ 18163 h 18162"/>
                  <a:gd name="connsiteX5" fmla="*/ 2644 w 19542"/>
                  <a:gd name="connsiteY5" fmla="*/ 15634 h 18162"/>
                  <a:gd name="connsiteX6" fmla="*/ 0 w 19542"/>
                  <a:gd name="connsiteY6" fmla="*/ 9196 h 18162"/>
                  <a:gd name="connsiteX7" fmla="*/ 2529 w 19542"/>
                  <a:gd name="connsiteY7" fmla="*/ 2644 h 18162"/>
                  <a:gd name="connsiteX8" fmla="*/ 9656 w 19542"/>
                  <a:gd name="connsiteY8" fmla="*/ 0 h 18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542" h="18162">
                    <a:moveTo>
                      <a:pt x="9771" y="115"/>
                    </a:moveTo>
                    <a:cubicBezTo>
                      <a:pt x="12875" y="115"/>
                      <a:pt x="15289" y="1035"/>
                      <a:pt x="17013" y="2759"/>
                    </a:cubicBezTo>
                    <a:cubicBezTo>
                      <a:pt x="18737" y="4483"/>
                      <a:pt x="19542" y="6667"/>
                      <a:pt x="19542" y="9311"/>
                    </a:cubicBezTo>
                    <a:cubicBezTo>
                      <a:pt x="19542" y="11955"/>
                      <a:pt x="18737" y="14024"/>
                      <a:pt x="17013" y="15634"/>
                    </a:cubicBezTo>
                    <a:cubicBezTo>
                      <a:pt x="15289" y="17358"/>
                      <a:pt x="12875" y="18163"/>
                      <a:pt x="9771" y="18163"/>
                    </a:cubicBezTo>
                    <a:cubicBezTo>
                      <a:pt x="6667" y="18163"/>
                      <a:pt x="4368" y="17358"/>
                      <a:pt x="2644" y="15634"/>
                    </a:cubicBezTo>
                    <a:cubicBezTo>
                      <a:pt x="920" y="14024"/>
                      <a:pt x="0" y="11840"/>
                      <a:pt x="0" y="9196"/>
                    </a:cubicBezTo>
                    <a:cubicBezTo>
                      <a:pt x="0" y="6552"/>
                      <a:pt x="805" y="4368"/>
                      <a:pt x="2529" y="2644"/>
                    </a:cubicBezTo>
                    <a:cubicBezTo>
                      <a:pt x="4253" y="920"/>
                      <a:pt x="6667" y="0"/>
                      <a:pt x="9656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6" name="Freihandform: Form 65">
                <a:extLst>
                  <a:ext uri="{FF2B5EF4-FFF2-40B4-BE49-F238E27FC236}">
                    <a16:creationId xmlns:a16="http://schemas.microsoft.com/office/drawing/2014/main" id="{38C19E55-DB87-9E5E-DF7A-67AEA4944E6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433583" y="1868832"/>
                <a:ext cx="88973" cy="98055"/>
              </a:xfrm>
              <a:custGeom>
                <a:avLst/>
                <a:gdLst>
                  <a:gd name="connsiteX0" fmla="*/ 44257 w 88973"/>
                  <a:gd name="connsiteY0" fmla="*/ 76674 h 98055"/>
                  <a:gd name="connsiteX1" fmla="*/ 69777 w 88973"/>
                  <a:gd name="connsiteY1" fmla="*/ 0 h 98055"/>
                  <a:gd name="connsiteX2" fmla="*/ 88974 w 88973"/>
                  <a:gd name="connsiteY2" fmla="*/ 0 h 98055"/>
                  <a:gd name="connsiteX3" fmla="*/ 52879 w 88973"/>
                  <a:gd name="connsiteY3" fmla="*/ 98055 h 98055"/>
                  <a:gd name="connsiteX4" fmla="*/ 35980 w 88973"/>
                  <a:gd name="connsiteY4" fmla="*/ 98055 h 98055"/>
                  <a:gd name="connsiteX5" fmla="*/ 0 w 88973"/>
                  <a:gd name="connsiteY5" fmla="*/ 0 h 98055"/>
                  <a:gd name="connsiteX6" fmla="*/ 19082 w 88973"/>
                  <a:gd name="connsiteY6" fmla="*/ 0 h 98055"/>
                  <a:gd name="connsiteX7" fmla="*/ 44372 w 88973"/>
                  <a:gd name="connsiteY7" fmla="*/ 76674 h 98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8973" h="98055">
                    <a:moveTo>
                      <a:pt x="44257" y="76674"/>
                    </a:moveTo>
                    <a:lnTo>
                      <a:pt x="69777" y="0"/>
                    </a:lnTo>
                    <a:lnTo>
                      <a:pt x="88974" y="0"/>
                    </a:lnTo>
                    <a:lnTo>
                      <a:pt x="52879" y="98055"/>
                    </a:lnTo>
                    <a:lnTo>
                      <a:pt x="35980" y="98055"/>
                    </a:lnTo>
                    <a:lnTo>
                      <a:pt x="0" y="0"/>
                    </a:lnTo>
                    <a:lnTo>
                      <a:pt x="19082" y="0"/>
                    </a:lnTo>
                    <a:lnTo>
                      <a:pt x="44372" y="76674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7" name="Freihandform: Form 66">
                <a:extLst>
                  <a:ext uri="{FF2B5EF4-FFF2-40B4-BE49-F238E27FC236}">
                    <a16:creationId xmlns:a16="http://schemas.microsoft.com/office/drawing/2014/main" id="{DE27618A-B659-7C87-1523-727A9A9E6E3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23362" y="1949529"/>
                <a:ext cx="19542" cy="18162"/>
              </a:xfrm>
              <a:custGeom>
                <a:avLst/>
                <a:gdLst>
                  <a:gd name="connsiteX0" fmla="*/ 9771 w 19542"/>
                  <a:gd name="connsiteY0" fmla="*/ 115 h 18162"/>
                  <a:gd name="connsiteX1" fmla="*/ 17013 w 19542"/>
                  <a:gd name="connsiteY1" fmla="*/ 2759 h 18162"/>
                  <a:gd name="connsiteX2" fmla="*/ 19542 w 19542"/>
                  <a:gd name="connsiteY2" fmla="*/ 9311 h 18162"/>
                  <a:gd name="connsiteX3" fmla="*/ 17013 w 19542"/>
                  <a:gd name="connsiteY3" fmla="*/ 15634 h 18162"/>
                  <a:gd name="connsiteX4" fmla="*/ 9771 w 19542"/>
                  <a:gd name="connsiteY4" fmla="*/ 18163 h 18162"/>
                  <a:gd name="connsiteX5" fmla="*/ 2644 w 19542"/>
                  <a:gd name="connsiteY5" fmla="*/ 15634 h 18162"/>
                  <a:gd name="connsiteX6" fmla="*/ 0 w 19542"/>
                  <a:gd name="connsiteY6" fmla="*/ 9196 h 18162"/>
                  <a:gd name="connsiteX7" fmla="*/ 2529 w 19542"/>
                  <a:gd name="connsiteY7" fmla="*/ 2644 h 18162"/>
                  <a:gd name="connsiteX8" fmla="*/ 9656 w 19542"/>
                  <a:gd name="connsiteY8" fmla="*/ 0 h 18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542" h="18162">
                    <a:moveTo>
                      <a:pt x="9771" y="115"/>
                    </a:moveTo>
                    <a:cubicBezTo>
                      <a:pt x="12875" y="115"/>
                      <a:pt x="15289" y="1035"/>
                      <a:pt x="17013" y="2759"/>
                    </a:cubicBezTo>
                    <a:cubicBezTo>
                      <a:pt x="18737" y="4483"/>
                      <a:pt x="19542" y="6667"/>
                      <a:pt x="19542" y="9311"/>
                    </a:cubicBezTo>
                    <a:cubicBezTo>
                      <a:pt x="19542" y="11955"/>
                      <a:pt x="18737" y="14024"/>
                      <a:pt x="17013" y="15634"/>
                    </a:cubicBezTo>
                    <a:cubicBezTo>
                      <a:pt x="15289" y="17243"/>
                      <a:pt x="12875" y="18163"/>
                      <a:pt x="9771" y="18163"/>
                    </a:cubicBezTo>
                    <a:cubicBezTo>
                      <a:pt x="6667" y="18163"/>
                      <a:pt x="4483" y="17358"/>
                      <a:pt x="2644" y="15634"/>
                    </a:cubicBezTo>
                    <a:cubicBezTo>
                      <a:pt x="805" y="13909"/>
                      <a:pt x="0" y="11840"/>
                      <a:pt x="0" y="9196"/>
                    </a:cubicBezTo>
                    <a:cubicBezTo>
                      <a:pt x="0" y="6552"/>
                      <a:pt x="805" y="4368"/>
                      <a:pt x="2529" y="2644"/>
                    </a:cubicBezTo>
                    <a:cubicBezTo>
                      <a:pt x="4253" y="920"/>
                      <a:pt x="6667" y="0"/>
                      <a:pt x="9656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grpSp>
          <p:nvGrpSpPr>
            <p:cNvPr id="23" name="Grafik 5">
              <a:extLst>
                <a:ext uri="{FF2B5EF4-FFF2-40B4-BE49-F238E27FC236}">
                  <a16:creationId xmlns:a16="http://schemas.microsoft.com/office/drawing/2014/main" id="{5119E17A-6010-92B9-C74B-6FE6F9BABA3E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2307959" y="1035995"/>
              <a:ext cx="1387602" cy="545338"/>
              <a:chOff x="2307959" y="1035995"/>
              <a:chExt cx="1387602" cy="545338"/>
            </a:xfrm>
            <a:grpFill/>
          </p:grpSpPr>
          <p:sp>
            <p:nvSpPr>
              <p:cNvPr id="26" name="Freihandform: Form 25">
                <a:extLst>
                  <a:ext uri="{FF2B5EF4-FFF2-40B4-BE49-F238E27FC236}">
                    <a16:creationId xmlns:a16="http://schemas.microsoft.com/office/drawing/2014/main" id="{36893FDD-22C1-6884-E359-253D69B1C9D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07959" y="1043237"/>
                <a:ext cx="405785" cy="530739"/>
              </a:xfrm>
              <a:custGeom>
                <a:avLst/>
                <a:gdLst>
                  <a:gd name="connsiteX0" fmla="*/ 0 w 405785"/>
                  <a:gd name="connsiteY0" fmla="*/ 530740 h 530739"/>
                  <a:gd name="connsiteX1" fmla="*/ 0 w 405785"/>
                  <a:gd name="connsiteY1" fmla="*/ 0 h 530739"/>
                  <a:gd name="connsiteX2" fmla="*/ 163349 w 405785"/>
                  <a:gd name="connsiteY2" fmla="*/ 0 h 530739"/>
                  <a:gd name="connsiteX3" fmla="*/ 288533 w 405785"/>
                  <a:gd name="connsiteY3" fmla="*/ 31497 h 530739"/>
                  <a:gd name="connsiteX4" fmla="*/ 374748 w 405785"/>
                  <a:gd name="connsiteY4" fmla="*/ 121161 h 530739"/>
                  <a:gd name="connsiteX5" fmla="*/ 405786 w 405785"/>
                  <a:gd name="connsiteY5" fmla="*/ 253357 h 530739"/>
                  <a:gd name="connsiteX6" fmla="*/ 405786 w 405785"/>
                  <a:gd name="connsiteY6" fmla="*/ 277727 h 530739"/>
                  <a:gd name="connsiteX7" fmla="*/ 375323 w 405785"/>
                  <a:gd name="connsiteY7" fmla="*/ 409349 h 530739"/>
                  <a:gd name="connsiteX8" fmla="*/ 289453 w 405785"/>
                  <a:gd name="connsiteY8" fmla="*/ 498668 h 530739"/>
                  <a:gd name="connsiteX9" fmla="*/ 164383 w 405785"/>
                  <a:gd name="connsiteY9" fmla="*/ 530740 h 530739"/>
                  <a:gd name="connsiteX10" fmla="*/ 0 w 405785"/>
                  <a:gd name="connsiteY10" fmla="*/ 530740 h 530739"/>
                  <a:gd name="connsiteX11" fmla="*/ 109321 w 405785"/>
                  <a:gd name="connsiteY11" fmla="*/ 88514 h 530739"/>
                  <a:gd name="connsiteX12" fmla="*/ 109321 w 405785"/>
                  <a:gd name="connsiteY12" fmla="*/ 442915 h 530739"/>
                  <a:gd name="connsiteX13" fmla="*/ 162199 w 405785"/>
                  <a:gd name="connsiteY13" fmla="*/ 442915 h 530739"/>
                  <a:gd name="connsiteX14" fmla="*/ 260255 w 405785"/>
                  <a:gd name="connsiteY14" fmla="*/ 400957 h 530739"/>
                  <a:gd name="connsiteX15" fmla="*/ 294856 w 405785"/>
                  <a:gd name="connsiteY15" fmla="*/ 281061 h 530739"/>
                  <a:gd name="connsiteX16" fmla="*/ 294856 w 405785"/>
                  <a:gd name="connsiteY16" fmla="*/ 253012 h 530739"/>
                  <a:gd name="connsiteX17" fmla="*/ 261289 w 405785"/>
                  <a:gd name="connsiteY17" fmla="*/ 130357 h 530739"/>
                  <a:gd name="connsiteX18" fmla="*/ 163234 w 405785"/>
                  <a:gd name="connsiteY18" fmla="*/ 88629 h 530739"/>
                  <a:gd name="connsiteX19" fmla="*/ 109321 w 405785"/>
                  <a:gd name="connsiteY19" fmla="*/ 88629 h 530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05785" h="530739">
                    <a:moveTo>
                      <a:pt x="0" y="530740"/>
                    </a:moveTo>
                    <a:lnTo>
                      <a:pt x="0" y="0"/>
                    </a:lnTo>
                    <a:lnTo>
                      <a:pt x="163349" y="0"/>
                    </a:lnTo>
                    <a:cubicBezTo>
                      <a:pt x="210020" y="0"/>
                      <a:pt x="251748" y="10461"/>
                      <a:pt x="288533" y="31497"/>
                    </a:cubicBezTo>
                    <a:cubicBezTo>
                      <a:pt x="325318" y="52534"/>
                      <a:pt x="354057" y="82422"/>
                      <a:pt x="374748" y="121161"/>
                    </a:cubicBezTo>
                    <a:cubicBezTo>
                      <a:pt x="395440" y="159900"/>
                      <a:pt x="405786" y="203927"/>
                      <a:pt x="405786" y="253357"/>
                    </a:cubicBezTo>
                    <a:lnTo>
                      <a:pt x="405786" y="277727"/>
                    </a:lnTo>
                    <a:cubicBezTo>
                      <a:pt x="405786" y="327042"/>
                      <a:pt x="395670" y="370955"/>
                      <a:pt x="375323" y="409349"/>
                    </a:cubicBezTo>
                    <a:cubicBezTo>
                      <a:pt x="355091" y="447743"/>
                      <a:pt x="326468" y="477516"/>
                      <a:pt x="289453" y="498668"/>
                    </a:cubicBezTo>
                    <a:cubicBezTo>
                      <a:pt x="252553" y="519819"/>
                      <a:pt x="210825" y="530510"/>
                      <a:pt x="164383" y="530740"/>
                    </a:cubicBezTo>
                    <a:lnTo>
                      <a:pt x="0" y="530740"/>
                    </a:lnTo>
                    <a:close/>
                    <a:moveTo>
                      <a:pt x="109321" y="88514"/>
                    </a:moveTo>
                    <a:lnTo>
                      <a:pt x="109321" y="442915"/>
                    </a:lnTo>
                    <a:lnTo>
                      <a:pt x="162199" y="442915"/>
                    </a:lnTo>
                    <a:cubicBezTo>
                      <a:pt x="204962" y="442915"/>
                      <a:pt x="237724" y="428891"/>
                      <a:pt x="260255" y="400957"/>
                    </a:cubicBezTo>
                    <a:cubicBezTo>
                      <a:pt x="282900" y="373024"/>
                      <a:pt x="294396" y="333020"/>
                      <a:pt x="294856" y="281061"/>
                    </a:cubicBezTo>
                    <a:lnTo>
                      <a:pt x="294856" y="253012"/>
                    </a:lnTo>
                    <a:cubicBezTo>
                      <a:pt x="294856" y="199099"/>
                      <a:pt x="283705" y="158176"/>
                      <a:pt x="261289" y="130357"/>
                    </a:cubicBezTo>
                    <a:cubicBezTo>
                      <a:pt x="238873" y="102538"/>
                      <a:pt x="206226" y="88629"/>
                      <a:pt x="163234" y="88629"/>
                    </a:cubicBezTo>
                    <a:lnTo>
                      <a:pt x="109321" y="8862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27" name="Freihandform: Form 26">
                <a:extLst>
                  <a:ext uri="{FF2B5EF4-FFF2-40B4-BE49-F238E27FC236}">
                    <a16:creationId xmlns:a16="http://schemas.microsoft.com/office/drawing/2014/main" id="{D4AD85D3-867F-98F6-287A-956AD2AE11D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60646" y="1035995"/>
                <a:ext cx="433029" cy="545338"/>
              </a:xfrm>
              <a:custGeom>
                <a:avLst/>
                <a:gdLst>
                  <a:gd name="connsiteX0" fmla="*/ 433029 w 433029"/>
                  <a:gd name="connsiteY0" fmla="*/ 470964 h 545338"/>
                  <a:gd name="connsiteX1" fmla="*/ 349573 w 433029"/>
                  <a:gd name="connsiteY1" fmla="*/ 525797 h 545338"/>
                  <a:gd name="connsiteX2" fmla="*/ 230022 w 433029"/>
                  <a:gd name="connsiteY2" fmla="*/ 545339 h 545338"/>
                  <a:gd name="connsiteX3" fmla="*/ 109206 w 433029"/>
                  <a:gd name="connsiteY3" fmla="*/ 515221 h 545338"/>
                  <a:gd name="connsiteX4" fmla="*/ 28968 w 433029"/>
                  <a:gd name="connsiteY4" fmla="*/ 427971 h 545338"/>
                  <a:gd name="connsiteX5" fmla="*/ 0 w 433029"/>
                  <a:gd name="connsiteY5" fmla="*/ 293476 h 545338"/>
                  <a:gd name="connsiteX6" fmla="*/ 0 w 433029"/>
                  <a:gd name="connsiteY6" fmla="*/ 257381 h 545338"/>
                  <a:gd name="connsiteX7" fmla="*/ 26784 w 433029"/>
                  <a:gd name="connsiteY7" fmla="*/ 119781 h 545338"/>
                  <a:gd name="connsiteX8" fmla="*/ 104033 w 433029"/>
                  <a:gd name="connsiteY8" fmla="*/ 30808 h 545338"/>
                  <a:gd name="connsiteX9" fmla="*/ 222320 w 433029"/>
                  <a:gd name="connsiteY9" fmla="*/ 0 h 545338"/>
                  <a:gd name="connsiteX10" fmla="*/ 369920 w 433029"/>
                  <a:gd name="connsiteY10" fmla="*/ 45062 h 545338"/>
                  <a:gd name="connsiteX11" fmla="*/ 433029 w 433029"/>
                  <a:gd name="connsiteY11" fmla="*/ 176109 h 545338"/>
                  <a:gd name="connsiteX12" fmla="*/ 326583 w 433029"/>
                  <a:gd name="connsiteY12" fmla="*/ 176109 h 545338"/>
                  <a:gd name="connsiteX13" fmla="*/ 294281 w 433029"/>
                  <a:gd name="connsiteY13" fmla="*/ 109436 h 545338"/>
                  <a:gd name="connsiteX14" fmla="*/ 225539 w 433029"/>
                  <a:gd name="connsiteY14" fmla="*/ 88284 h 545338"/>
                  <a:gd name="connsiteX15" fmla="*/ 140588 w 433029"/>
                  <a:gd name="connsiteY15" fmla="*/ 130242 h 545338"/>
                  <a:gd name="connsiteX16" fmla="*/ 111045 w 433029"/>
                  <a:gd name="connsiteY16" fmla="*/ 254967 h 545338"/>
                  <a:gd name="connsiteX17" fmla="*/ 111045 w 433029"/>
                  <a:gd name="connsiteY17" fmla="*/ 288878 h 545338"/>
                  <a:gd name="connsiteX18" fmla="*/ 142772 w 433029"/>
                  <a:gd name="connsiteY18" fmla="*/ 414982 h 545338"/>
                  <a:gd name="connsiteX19" fmla="*/ 235769 w 433029"/>
                  <a:gd name="connsiteY19" fmla="*/ 457629 h 545338"/>
                  <a:gd name="connsiteX20" fmla="*/ 323594 w 433029"/>
                  <a:gd name="connsiteY20" fmla="*/ 431420 h 545338"/>
                  <a:gd name="connsiteX21" fmla="*/ 323594 w 433029"/>
                  <a:gd name="connsiteY21" fmla="*/ 339917 h 545338"/>
                  <a:gd name="connsiteX22" fmla="*/ 224044 w 433029"/>
                  <a:gd name="connsiteY22" fmla="*/ 339917 h 545338"/>
                  <a:gd name="connsiteX23" fmla="*/ 224044 w 433029"/>
                  <a:gd name="connsiteY23" fmla="*/ 259335 h 545338"/>
                  <a:gd name="connsiteX24" fmla="*/ 432915 w 433029"/>
                  <a:gd name="connsiteY24" fmla="*/ 259335 h 545338"/>
                  <a:gd name="connsiteX25" fmla="*/ 432915 w 433029"/>
                  <a:gd name="connsiteY25" fmla="*/ 471194 h 5453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433029" h="545338">
                    <a:moveTo>
                      <a:pt x="433029" y="470964"/>
                    </a:moveTo>
                    <a:cubicBezTo>
                      <a:pt x="413372" y="494529"/>
                      <a:pt x="385554" y="512807"/>
                      <a:pt x="349573" y="525797"/>
                    </a:cubicBezTo>
                    <a:cubicBezTo>
                      <a:pt x="313593" y="538786"/>
                      <a:pt x="273704" y="545339"/>
                      <a:pt x="230022" y="545339"/>
                    </a:cubicBezTo>
                    <a:cubicBezTo>
                      <a:pt x="184040" y="545339"/>
                      <a:pt x="143807" y="535338"/>
                      <a:pt x="109206" y="515221"/>
                    </a:cubicBezTo>
                    <a:cubicBezTo>
                      <a:pt x="74605" y="495104"/>
                      <a:pt x="47821" y="466021"/>
                      <a:pt x="28968" y="427971"/>
                    </a:cubicBezTo>
                    <a:cubicBezTo>
                      <a:pt x="10116" y="389922"/>
                      <a:pt x="460" y="344975"/>
                      <a:pt x="0" y="293476"/>
                    </a:cubicBezTo>
                    <a:lnTo>
                      <a:pt x="0" y="257381"/>
                    </a:lnTo>
                    <a:cubicBezTo>
                      <a:pt x="0" y="204387"/>
                      <a:pt x="8966" y="158521"/>
                      <a:pt x="26784" y="119781"/>
                    </a:cubicBezTo>
                    <a:cubicBezTo>
                      <a:pt x="44602" y="81042"/>
                      <a:pt x="70351" y="51384"/>
                      <a:pt x="104033" y="30808"/>
                    </a:cubicBezTo>
                    <a:cubicBezTo>
                      <a:pt x="137714" y="10231"/>
                      <a:pt x="177143" y="0"/>
                      <a:pt x="222320" y="0"/>
                    </a:cubicBezTo>
                    <a:cubicBezTo>
                      <a:pt x="285199" y="0"/>
                      <a:pt x="334514" y="15059"/>
                      <a:pt x="369920" y="45062"/>
                    </a:cubicBezTo>
                    <a:cubicBezTo>
                      <a:pt x="405441" y="75065"/>
                      <a:pt x="426477" y="118747"/>
                      <a:pt x="433029" y="176109"/>
                    </a:cubicBezTo>
                    <a:lnTo>
                      <a:pt x="326583" y="176109"/>
                    </a:lnTo>
                    <a:cubicBezTo>
                      <a:pt x="321755" y="145761"/>
                      <a:pt x="310949" y="123460"/>
                      <a:pt x="294281" y="109436"/>
                    </a:cubicBezTo>
                    <a:cubicBezTo>
                      <a:pt x="277612" y="95296"/>
                      <a:pt x="254737" y="88284"/>
                      <a:pt x="225539" y="88284"/>
                    </a:cubicBezTo>
                    <a:cubicBezTo>
                      <a:pt x="188409" y="88284"/>
                      <a:pt x="160015" y="102309"/>
                      <a:pt x="140588" y="130242"/>
                    </a:cubicBezTo>
                    <a:cubicBezTo>
                      <a:pt x="121161" y="158176"/>
                      <a:pt x="111275" y="199789"/>
                      <a:pt x="111045" y="254967"/>
                    </a:cubicBezTo>
                    <a:lnTo>
                      <a:pt x="111045" y="288878"/>
                    </a:lnTo>
                    <a:cubicBezTo>
                      <a:pt x="111045" y="344515"/>
                      <a:pt x="121621" y="386588"/>
                      <a:pt x="142772" y="414982"/>
                    </a:cubicBezTo>
                    <a:cubicBezTo>
                      <a:pt x="163923" y="443375"/>
                      <a:pt x="194961" y="457629"/>
                      <a:pt x="235769" y="457629"/>
                    </a:cubicBezTo>
                    <a:cubicBezTo>
                      <a:pt x="276578" y="457629"/>
                      <a:pt x="306121" y="448893"/>
                      <a:pt x="323594" y="431420"/>
                    </a:cubicBezTo>
                    <a:lnTo>
                      <a:pt x="323594" y="339917"/>
                    </a:lnTo>
                    <a:lnTo>
                      <a:pt x="224044" y="339917"/>
                    </a:lnTo>
                    <a:lnTo>
                      <a:pt x="224044" y="259335"/>
                    </a:lnTo>
                    <a:lnTo>
                      <a:pt x="432915" y="259335"/>
                    </a:lnTo>
                    <a:lnTo>
                      <a:pt x="432915" y="471194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28" name="Freihandform: Form 27">
                <a:extLst>
                  <a:ext uri="{FF2B5EF4-FFF2-40B4-BE49-F238E27FC236}">
                    <a16:creationId xmlns:a16="http://schemas.microsoft.com/office/drawing/2014/main" id="{20384F2E-9BA5-23E3-4A29-D4B5996E90F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262877" y="1043237"/>
                <a:ext cx="432684" cy="530854"/>
              </a:xfrm>
              <a:custGeom>
                <a:avLst/>
                <a:gdLst>
                  <a:gd name="connsiteX0" fmla="*/ 166223 w 432684"/>
                  <a:gd name="connsiteY0" fmla="*/ 317846 h 530854"/>
                  <a:gd name="connsiteX1" fmla="*/ 109321 w 432684"/>
                  <a:gd name="connsiteY1" fmla="*/ 379116 h 530854"/>
                  <a:gd name="connsiteX2" fmla="*/ 109321 w 432684"/>
                  <a:gd name="connsiteY2" fmla="*/ 530740 h 530854"/>
                  <a:gd name="connsiteX3" fmla="*/ 0 w 432684"/>
                  <a:gd name="connsiteY3" fmla="*/ 530740 h 530854"/>
                  <a:gd name="connsiteX4" fmla="*/ 0 w 432684"/>
                  <a:gd name="connsiteY4" fmla="*/ 0 h 530854"/>
                  <a:gd name="connsiteX5" fmla="*/ 109321 w 432684"/>
                  <a:gd name="connsiteY5" fmla="*/ 0 h 530854"/>
                  <a:gd name="connsiteX6" fmla="*/ 109321 w 432684"/>
                  <a:gd name="connsiteY6" fmla="*/ 240597 h 530854"/>
                  <a:gd name="connsiteX7" fmla="*/ 157486 w 432684"/>
                  <a:gd name="connsiteY7" fmla="*/ 174614 h 530854"/>
                  <a:gd name="connsiteX8" fmla="*/ 292786 w 432684"/>
                  <a:gd name="connsiteY8" fmla="*/ 0 h 530854"/>
                  <a:gd name="connsiteX9" fmla="*/ 427282 w 432684"/>
                  <a:gd name="connsiteY9" fmla="*/ 0 h 530854"/>
                  <a:gd name="connsiteX10" fmla="*/ 238758 w 432684"/>
                  <a:gd name="connsiteY10" fmla="*/ 235884 h 530854"/>
                  <a:gd name="connsiteX11" fmla="*/ 432685 w 432684"/>
                  <a:gd name="connsiteY11" fmla="*/ 530855 h 530854"/>
                  <a:gd name="connsiteX12" fmla="*/ 302557 w 432684"/>
                  <a:gd name="connsiteY12" fmla="*/ 530855 h 530854"/>
                  <a:gd name="connsiteX13" fmla="*/ 166223 w 432684"/>
                  <a:gd name="connsiteY13" fmla="*/ 317961 h 530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32684" h="530854">
                    <a:moveTo>
                      <a:pt x="166223" y="317846"/>
                    </a:moveTo>
                    <a:lnTo>
                      <a:pt x="109321" y="379116"/>
                    </a:lnTo>
                    <a:lnTo>
                      <a:pt x="109321" y="530740"/>
                    </a:lnTo>
                    <a:lnTo>
                      <a:pt x="0" y="530740"/>
                    </a:lnTo>
                    <a:lnTo>
                      <a:pt x="0" y="0"/>
                    </a:lnTo>
                    <a:lnTo>
                      <a:pt x="109321" y="0"/>
                    </a:lnTo>
                    <a:lnTo>
                      <a:pt x="109321" y="240597"/>
                    </a:lnTo>
                    <a:lnTo>
                      <a:pt x="157486" y="174614"/>
                    </a:lnTo>
                    <a:lnTo>
                      <a:pt x="292786" y="0"/>
                    </a:lnTo>
                    <a:lnTo>
                      <a:pt x="427282" y="0"/>
                    </a:lnTo>
                    <a:lnTo>
                      <a:pt x="238758" y="235884"/>
                    </a:lnTo>
                    <a:lnTo>
                      <a:pt x="432685" y="530855"/>
                    </a:lnTo>
                    <a:lnTo>
                      <a:pt x="302557" y="530855"/>
                    </a:lnTo>
                    <a:lnTo>
                      <a:pt x="166223" y="317961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24" name="Freihandform: Form 23">
              <a:extLst>
                <a:ext uri="{FF2B5EF4-FFF2-40B4-BE49-F238E27FC236}">
                  <a16:creationId xmlns:a16="http://schemas.microsoft.com/office/drawing/2014/main" id="{DE8DCFF4-29D2-5C1E-846C-4BA2ECB0A625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774305" y="1469944"/>
              <a:ext cx="104032" cy="104032"/>
            </a:xfrm>
            <a:custGeom>
              <a:avLst/>
              <a:gdLst>
                <a:gd name="connsiteX0" fmla="*/ 0 w 104032"/>
                <a:gd name="connsiteY0" fmla="*/ 0 h 104032"/>
                <a:gd name="connsiteX1" fmla="*/ 104033 w 104032"/>
                <a:gd name="connsiteY1" fmla="*/ 0 h 104032"/>
                <a:gd name="connsiteX2" fmla="*/ 104033 w 104032"/>
                <a:gd name="connsiteY2" fmla="*/ 104033 h 104032"/>
                <a:gd name="connsiteX3" fmla="*/ 0 w 104032"/>
                <a:gd name="connsiteY3" fmla="*/ 104033 h 1040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032" h="104032">
                  <a:moveTo>
                    <a:pt x="0" y="0"/>
                  </a:moveTo>
                  <a:lnTo>
                    <a:pt x="104033" y="0"/>
                  </a:lnTo>
                  <a:lnTo>
                    <a:pt x="104033" y="104033"/>
                  </a:lnTo>
                  <a:lnTo>
                    <a:pt x="0" y="104033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5" name="Freihandform: Form 24">
              <a:extLst>
                <a:ext uri="{FF2B5EF4-FFF2-40B4-BE49-F238E27FC236}">
                  <a16:creationId xmlns:a16="http://schemas.microsoft.com/office/drawing/2014/main" id="{D5318372-E636-6973-0E6F-4151ED54DE9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71176" y="987485"/>
              <a:ext cx="1026418" cy="1026418"/>
            </a:xfrm>
            <a:custGeom>
              <a:avLst/>
              <a:gdLst>
                <a:gd name="connsiteX0" fmla="*/ 0 w 1026418"/>
                <a:gd name="connsiteY0" fmla="*/ 0 h 1026418"/>
                <a:gd name="connsiteX1" fmla="*/ 0 w 1026418"/>
                <a:gd name="connsiteY1" fmla="*/ 1026419 h 1026418"/>
                <a:gd name="connsiteX2" fmla="*/ 1026419 w 1026418"/>
                <a:gd name="connsiteY2" fmla="*/ 1026419 h 1026418"/>
                <a:gd name="connsiteX3" fmla="*/ 1026419 w 1026418"/>
                <a:gd name="connsiteY3" fmla="*/ 0 h 1026418"/>
                <a:gd name="connsiteX4" fmla="*/ 0 w 1026418"/>
                <a:gd name="connsiteY4" fmla="*/ 0 h 1026418"/>
                <a:gd name="connsiteX5" fmla="*/ 874106 w 1026418"/>
                <a:gd name="connsiteY5" fmla="*/ 784327 h 1026418"/>
                <a:gd name="connsiteX6" fmla="*/ 823756 w 1026418"/>
                <a:gd name="connsiteY6" fmla="*/ 819503 h 1026418"/>
                <a:gd name="connsiteX7" fmla="*/ 819733 w 1026418"/>
                <a:gd name="connsiteY7" fmla="*/ 821342 h 1026418"/>
                <a:gd name="connsiteX8" fmla="*/ 650406 w 1026418"/>
                <a:gd name="connsiteY8" fmla="*/ 851345 h 1026418"/>
                <a:gd name="connsiteX9" fmla="*/ 291867 w 1026418"/>
                <a:gd name="connsiteY9" fmla="*/ 743403 h 1026418"/>
                <a:gd name="connsiteX10" fmla="*/ 288993 w 1026418"/>
                <a:gd name="connsiteY10" fmla="*/ 740760 h 1026418"/>
                <a:gd name="connsiteX11" fmla="*/ 286924 w 1026418"/>
                <a:gd name="connsiteY11" fmla="*/ 743978 h 1026418"/>
                <a:gd name="connsiteX12" fmla="*/ 227493 w 1026418"/>
                <a:gd name="connsiteY12" fmla="*/ 787890 h 1026418"/>
                <a:gd name="connsiteX13" fmla="*/ 215883 w 1026418"/>
                <a:gd name="connsiteY13" fmla="*/ 788810 h 1026418"/>
                <a:gd name="connsiteX14" fmla="*/ 153693 w 1026418"/>
                <a:gd name="connsiteY14" fmla="*/ 761336 h 1026418"/>
                <a:gd name="connsiteX15" fmla="*/ 149899 w 1026418"/>
                <a:gd name="connsiteY15" fmla="*/ 757428 h 1026418"/>
                <a:gd name="connsiteX16" fmla="*/ 148290 w 1026418"/>
                <a:gd name="connsiteY16" fmla="*/ 753404 h 1026418"/>
                <a:gd name="connsiteX17" fmla="*/ 148290 w 1026418"/>
                <a:gd name="connsiteY17" fmla="*/ 613046 h 1026418"/>
                <a:gd name="connsiteX18" fmla="*/ 147600 w 1026418"/>
                <a:gd name="connsiteY18" fmla="*/ 612127 h 1026418"/>
                <a:gd name="connsiteX19" fmla="*/ 106562 w 1026418"/>
                <a:gd name="connsiteY19" fmla="*/ 456365 h 1026418"/>
                <a:gd name="connsiteX20" fmla="*/ 230482 w 1026418"/>
                <a:gd name="connsiteY20" fmla="*/ 244046 h 1026418"/>
                <a:gd name="connsiteX21" fmla="*/ 243126 w 1026418"/>
                <a:gd name="connsiteY21" fmla="*/ 239333 h 1026418"/>
                <a:gd name="connsiteX22" fmla="*/ 257381 w 1026418"/>
                <a:gd name="connsiteY22" fmla="*/ 245770 h 1026418"/>
                <a:gd name="connsiteX23" fmla="*/ 255656 w 1026418"/>
                <a:gd name="connsiteY23" fmla="*/ 272784 h 1026418"/>
                <a:gd name="connsiteX24" fmla="*/ 144267 w 1026418"/>
                <a:gd name="connsiteY24" fmla="*/ 462687 h 1026418"/>
                <a:gd name="connsiteX25" fmla="*/ 181856 w 1026418"/>
                <a:gd name="connsiteY25" fmla="*/ 593619 h 1026418"/>
                <a:gd name="connsiteX26" fmla="*/ 186569 w 1026418"/>
                <a:gd name="connsiteY26" fmla="*/ 599022 h 1026418"/>
                <a:gd name="connsiteX27" fmla="*/ 186569 w 1026418"/>
                <a:gd name="connsiteY27" fmla="*/ 739495 h 1026418"/>
                <a:gd name="connsiteX28" fmla="*/ 187949 w 1026418"/>
                <a:gd name="connsiteY28" fmla="*/ 740415 h 1026418"/>
                <a:gd name="connsiteX29" fmla="*/ 215883 w 1026418"/>
                <a:gd name="connsiteY29" fmla="*/ 750760 h 1026418"/>
                <a:gd name="connsiteX30" fmla="*/ 221515 w 1026418"/>
                <a:gd name="connsiteY30" fmla="*/ 750301 h 1026418"/>
                <a:gd name="connsiteX31" fmla="*/ 261289 w 1026418"/>
                <a:gd name="connsiteY31" fmla="*/ 713056 h 1026418"/>
                <a:gd name="connsiteX32" fmla="*/ 262324 w 1026418"/>
                <a:gd name="connsiteY32" fmla="*/ 711217 h 1026418"/>
                <a:gd name="connsiteX33" fmla="*/ 261059 w 1026418"/>
                <a:gd name="connsiteY33" fmla="*/ 709492 h 1026418"/>
                <a:gd name="connsiteX34" fmla="*/ 254162 w 1026418"/>
                <a:gd name="connsiteY34" fmla="*/ 699836 h 1026418"/>
                <a:gd name="connsiteX35" fmla="*/ 229562 w 1026418"/>
                <a:gd name="connsiteY35" fmla="*/ 624887 h 1026418"/>
                <a:gd name="connsiteX36" fmla="*/ 229907 w 1026418"/>
                <a:gd name="connsiteY36" fmla="*/ 624082 h 1026418"/>
                <a:gd name="connsiteX37" fmla="*/ 230826 w 1026418"/>
                <a:gd name="connsiteY37" fmla="*/ 623737 h 1026418"/>
                <a:gd name="connsiteX38" fmla="*/ 284280 w 1026418"/>
                <a:gd name="connsiteY38" fmla="*/ 631899 h 1026418"/>
                <a:gd name="connsiteX39" fmla="*/ 359459 w 1026418"/>
                <a:gd name="connsiteY39" fmla="*/ 607414 h 1026418"/>
                <a:gd name="connsiteX40" fmla="*/ 397049 w 1026418"/>
                <a:gd name="connsiteY40" fmla="*/ 452112 h 1026418"/>
                <a:gd name="connsiteX41" fmla="*/ 400613 w 1026418"/>
                <a:gd name="connsiteY41" fmla="*/ 349803 h 1026418"/>
                <a:gd name="connsiteX42" fmla="*/ 400843 w 1026418"/>
                <a:gd name="connsiteY42" fmla="*/ 348424 h 1026418"/>
                <a:gd name="connsiteX43" fmla="*/ 400038 w 1026418"/>
                <a:gd name="connsiteY43" fmla="*/ 347274 h 1026418"/>
                <a:gd name="connsiteX44" fmla="*/ 326927 w 1026418"/>
                <a:gd name="connsiteY44" fmla="*/ 250139 h 1026418"/>
                <a:gd name="connsiteX45" fmla="*/ 322329 w 1026418"/>
                <a:gd name="connsiteY45" fmla="*/ 236114 h 1026418"/>
                <a:gd name="connsiteX46" fmla="*/ 328882 w 1026418"/>
                <a:gd name="connsiteY46" fmla="*/ 223124 h 1026418"/>
                <a:gd name="connsiteX47" fmla="*/ 341297 w 1026418"/>
                <a:gd name="connsiteY47" fmla="*/ 218526 h 1026418"/>
                <a:gd name="connsiteX48" fmla="*/ 355781 w 1026418"/>
                <a:gd name="connsiteY48" fmla="*/ 225194 h 1026418"/>
                <a:gd name="connsiteX49" fmla="*/ 367161 w 1026418"/>
                <a:gd name="connsiteY49" fmla="*/ 240253 h 1026418"/>
                <a:gd name="connsiteX50" fmla="*/ 367621 w 1026418"/>
                <a:gd name="connsiteY50" fmla="*/ 240827 h 1026418"/>
                <a:gd name="connsiteX51" fmla="*/ 410269 w 1026418"/>
                <a:gd name="connsiteY51" fmla="*/ 296925 h 1026418"/>
                <a:gd name="connsiteX52" fmla="*/ 413832 w 1026418"/>
                <a:gd name="connsiteY52" fmla="*/ 301523 h 1026418"/>
                <a:gd name="connsiteX53" fmla="*/ 415901 w 1026418"/>
                <a:gd name="connsiteY53" fmla="*/ 296235 h 1026418"/>
                <a:gd name="connsiteX54" fmla="*/ 445100 w 1026418"/>
                <a:gd name="connsiteY54" fmla="*/ 243011 h 1026418"/>
                <a:gd name="connsiteX55" fmla="*/ 446479 w 1026418"/>
                <a:gd name="connsiteY55" fmla="*/ 240942 h 1026418"/>
                <a:gd name="connsiteX56" fmla="*/ 444985 w 1026418"/>
                <a:gd name="connsiteY56" fmla="*/ 238988 h 1026418"/>
                <a:gd name="connsiteX57" fmla="*/ 411303 w 1026418"/>
                <a:gd name="connsiteY57" fmla="*/ 200249 h 1026418"/>
                <a:gd name="connsiteX58" fmla="*/ 410958 w 1026418"/>
                <a:gd name="connsiteY58" fmla="*/ 199904 h 1026418"/>
                <a:gd name="connsiteX59" fmla="*/ 406820 w 1026418"/>
                <a:gd name="connsiteY59" fmla="*/ 185995 h 1026418"/>
                <a:gd name="connsiteX60" fmla="*/ 413717 w 1026418"/>
                <a:gd name="connsiteY60" fmla="*/ 173120 h 1026418"/>
                <a:gd name="connsiteX61" fmla="*/ 425787 w 1026418"/>
                <a:gd name="connsiteY61" fmla="*/ 168752 h 1026418"/>
                <a:gd name="connsiteX62" fmla="*/ 440616 w 1026418"/>
                <a:gd name="connsiteY62" fmla="*/ 175764 h 1026418"/>
                <a:gd name="connsiteX63" fmla="*/ 442686 w 1026418"/>
                <a:gd name="connsiteY63" fmla="*/ 178063 h 1026418"/>
                <a:gd name="connsiteX64" fmla="*/ 469470 w 1026418"/>
                <a:gd name="connsiteY64" fmla="*/ 208640 h 1026418"/>
                <a:gd name="connsiteX65" fmla="*/ 471769 w 1026418"/>
                <a:gd name="connsiteY65" fmla="*/ 211399 h 1026418"/>
                <a:gd name="connsiteX66" fmla="*/ 474413 w 1026418"/>
                <a:gd name="connsiteY66" fmla="*/ 208870 h 1026418"/>
                <a:gd name="connsiteX67" fmla="*/ 521429 w 1026418"/>
                <a:gd name="connsiteY67" fmla="*/ 173580 h 1026418"/>
                <a:gd name="connsiteX68" fmla="*/ 530740 w 1026418"/>
                <a:gd name="connsiteY68" fmla="*/ 171166 h 1026418"/>
                <a:gd name="connsiteX69" fmla="*/ 547408 w 1026418"/>
                <a:gd name="connsiteY69" fmla="*/ 180937 h 1026418"/>
                <a:gd name="connsiteX70" fmla="*/ 540051 w 1026418"/>
                <a:gd name="connsiteY70" fmla="*/ 206916 h 1026418"/>
                <a:gd name="connsiteX71" fmla="*/ 434869 w 1026418"/>
                <a:gd name="connsiteY71" fmla="*/ 448088 h 1026418"/>
                <a:gd name="connsiteX72" fmla="*/ 383944 w 1026418"/>
                <a:gd name="connsiteY72" fmla="*/ 636382 h 1026418"/>
                <a:gd name="connsiteX73" fmla="*/ 287269 w 1026418"/>
                <a:gd name="connsiteY73" fmla="*/ 668684 h 1026418"/>
                <a:gd name="connsiteX74" fmla="*/ 279567 w 1026418"/>
                <a:gd name="connsiteY74" fmla="*/ 668684 h 1026418"/>
                <a:gd name="connsiteX75" fmla="*/ 282900 w 1026418"/>
                <a:gd name="connsiteY75" fmla="*/ 673742 h 1026418"/>
                <a:gd name="connsiteX76" fmla="*/ 331066 w 1026418"/>
                <a:gd name="connsiteY76" fmla="*/ 726390 h 1026418"/>
                <a:gd name="connsiteX77" fmla="*/ 537752 w 1026418"/>
                <a:gd name="connsiteY77" fmla="*/ 805708 h 1026418"/>
                <a:gd name="connsiteX78" fmla="*/ 593734 w 1026418"/>
                <a:gd name="connsiteY78" fmla="*/ 808927 h 1026418"/>
                <a:gd name="connsiteX79" fmla="*/ 676616 w 1026418"/>
                <a:gd name="connsiteY79" fmla="*/ 784902 h 1026418"/>
                <a:gd name="connsiteX80" fmla="*/ 628450 w 1026418"/>
                <a:gd name="connsiteY80" fmla="*/ 687306 h 1026418"/>
                <a:gd name="connsiteX81" fmla="*/ 512577 w 1026418"/>
                <a:gd name="connsiteY81" fmla="*/ 537177 h 1026418"/>
                <a:gd name="connsiteX82" fmla="*/ 476597 w 1026418"/>
                <a:gd name="connsiteY82" fmla="*/ 372909 h 1026418"/>
                <a:gd name="connsiteX83" fmla="*/ 476597 w 1026418"/>
                <a:gd name="connsiteY83" fmla="*/ 372449 h 1026418"/>
                <a:gd name="connsiteX84" fmla="*/ 621323 w 1026418"/>
                <a:gd name="connsiteY84" fmla="*/ 202433 h 1026418"/>
                <a:gd name="connsiteX85" fmla="*/ 622932 w 1026418"/>
                <a:gd name="connsiteY85" fmla="*/ 202203 h 1026418"/>
                <a:gd name="connsiteX86" fmla="*/ 623737 w 1026418"/>
                <a:gd name="connsiteY86" fmla="*/ 200824 h 1026418"/>
                <a:gd name="connsiteX87" fmla="*/ 681329 w 1026418"/>
                <a:gd name="connsiteY87" fmla="*/ 163924 h 1026418"/>
                <a:gd name="connsiteX88" fmla="*/ 682248 w 1026418"/>
                <a:gd name="connsiteY88" fmla="*/ 163924 h 1026418"/>
                <a:gd name="connsiteX89" fmla="*/ 756853 w 1026418"/>
                <a:gd name="connsiteY89" fmla="*/ 229677 h 1026418"/>
                <a:gd name="connsiteX90" fmla="*/ 757313 w 1026418"/>
                <a:gd name="connsiteY90" fmla="*/ 231171 h 1026418"/>
                <a:gd name="connsiteX91" fmla="*/ 767659 w 1026418"/>
                <a:gd name="connsiteY91" fmla="*/ 284854 h 1026418"/>
                <a:gd name="connsiteX92" fmla="*/ 767659 w 1026418"/>
                <a:gd name="connsiteY92" fmla="*/ 286349 h 1026418"/>
                <a:gd name="connsiteX93" fmla="*/ 768923 w 1026418"/>
                <a:gd name="connsiteY93" fmla="*/ 287268 h 1026418"/>
                <a:gd name="connsiteX94" fmla="*/ 901465 w 1026418"/>
                <a:gd name="connsiteY94" fmla="*/ 505795 h 1026418"/>
                <a:gd name="connsiteX95" fmla="*/ 903649 w 1026418"/>
                <a:gd name="connsiteY95" fmla="*/ 513842 h 1026418"/>
                <a:gd name="connsiteX96" fmla="*/ 922616 w 1026418"/>
                <a:gd name="connsiteY96" fmla="*/ 641670 h 1026418"/>
                <a:gd name="connsiteX97" fmla="*/ 873991 w 1026418"/>
                <a:gd name="connsiteY97" fmla="*/ 784212 h 1026418"/>
                <a:gd name="connsiteX98" fmla="*/ 841919 w 1026418"/>
                <a:gd name="connsiteY98" fmla="*/ 734552 h 1026418"/>
                <a:gd name="connsiteX99" fmla="*/ 808008 w 1026418"/>
                <a:gd name="connsiteY99" fmla="*/ 745013 h 1026418"/>
                <a:gd name="connsiteX100" fmla="*/ 705354 w 1026418"/>
                <a:gd name="connsiteY100" fmla="*/ 704779 h 1026418"/>
                <a:gd name="connsiteX101" fmla="*/ 650406 w 1026418"/>
                <a:gd name="connsiteY101" fmla="*/ 655119 h 1026418"/>
                <a:gd name="connsiteX102" fmla="*/ 649717 w 1026418"/>
                <a:gd name="connsiteY102" fmla="*/ 654430 h 1026418"/>
                <a:gd name="connsiteX103" fmla="*/ 642015 w 1026418"/>
                <a:gd name="connsiteY103" fmla="*/ 646728 h 1026418"/>
                <a:gd name="connsiteX104" fmla="*/ 546144 w 1026418"/>
                <a:gd name="connsiteY104" fmla="*/ 519129 h 1026418"/>
                <a:gd name="connsiteX105" fmla="*/ 514531 w 1026418"/>
                <a:gd name="connsiteY105" fmla="*/ 422798 h 1026418"/>
                <a:gd name="connsiteX106" fmla="*/ 513842 w 1026418"/>
                <a:gd name="connsiteY106" fmla="*/ 416821 h 1026418"/>
                <a:gd name="connsiteX107" fmla="*/ 519245 w 1026418"/>
                <a:gd name="connsiteY107" fmla="*/ 419465 h 1026418"/>
                <a:gd name="connsiteX108" fmla="*/ 609253 w 1026418"/>
                <a:gd name="connsiteY108" fmla="*/ 438547 h 1026418"/>
                <a:gd name="connsiteX109" fmla="*/ 684663 w 1026418"/>
                <a:gd name="connsiteY109" fmla="*/ 424983 h 1026418"/>
                <a:gd name="connsiteX110" fmla="*/ 763291 w 1026418"/>
                <a:gd name="connsiteY110" fmla="*/ 339112 h 1026418"/>
                <a:gd name="connsiteX111" fmla="*/ 764785 w 1026418"/>
                <a:gd name="connsiteY111" fmla="*/ 333595 h 1026418"/>
                <a:gd name="connsiteX112" fmla="*/ 768808 w 1026418"/>
                <a:gd name="connsiteY112" fmla="*/ 337618 h 1026418"/>
                <a:gd name="connsiteX113" fmla="*/ 864220 w 1026418"/>
                <a:gd name="connsiteY113" fmla="*/ 514761 h 1026418"/>
                <a:gd name="connsiteX114" fmla="*/ 864220 w 1026418"/>
                <a:gd name="connsiteY114" fmla="*/ 515106 h 1026418"/>
                <a:gd name="connsiteX115" fmla="*/ 864335 w 1026418"/>
                <a:gd name="connsiteY115" fmla="*/ 515221 h 1026418"/>
                <a:gd name="connsiteX116" fmla="*/ 864335 w 1026418"/>
                <a:gd name="connsiteY116" fmla="*/ 515681 h 1026418"/>
                <a:gd name="connsiteX117" fmla="*/ 868358 w 1026418"/>
                <a:gd name="connsiteY117" fmla="*/ 530165 h 1026418"/>
                <a:gd name="connsiteX118" fmla="*/ 841804 w 1026418"/>
                <a:gd name="connsiteY118" fmla="*/ 734437 h 1026418"/>
                <a:gd name="connsiteX119" fmla="*/ 670523 w 1026418"/>
                <a:gd name="connsiteY119" fmla="*/ 389577 h 1026418"/>
                <a:gd name="connsiteX120" fmla="*/ 610518 w 1026418"/>
                <a:gd name="connsiteY120" fmla="*/ 400153 h 1026418"/>
                <a:gd name="connsiteX121" fmla="*/ 516486 w 1026418"/>
                <a:gd name="connsiteY121" fmla="*/ 371759 h 1026418"/>
                <a:gd name="connsiteX122" fmla="*/ 515451 w 1026418"/>
                <a:gd name="connsiteY122" fmla="*/ 370610 h 1026418"/>
                <a:gd name="connsiteX123" fmla="*/ 515681 w 1026418"/>
                <a:gd name="connsiteY123" fmla="*/ 369115 h 1026418"/>
                <a:gd name="connsiteX124" fmla="*/ 635118 w 1026418"/>
                <a:gd name="connsiteY124" fmla="*/ 239908 h 1026418"/>
                <a:gd name="connsiteX125" fmla="*/ 649257 w 1026418"/>
                <a:gd name="connsiteY125" fmla="*/ 239908 h 1026418"/>
                <a:gd name="connsiteX126" fmla="*/ 653740 w 1026418"/>
                <a:gd name="connsiteY126" fmla="*/ 227033 h 1026418"/>
                <a:gd name="connsiteX127" fmla="*/ 682019 w 1026418"/>
                <a:gd name="connsiteY127" fmla="*/ 202318 h 1026418"/>
                <a:gd name="connsiteX128" fmla="*/ 720758 w 1026418"/>
                <a:gd name="connsiteY128" fmla="*/ 242896 h 1026418"/>
                <a:gd name="connsiteX129" fmla="*/ 670408 w 1026418"/>
                <a:gd name="connsiteY129" fmla="*/ 389692 h 1026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026418" h="1026418">
                  <a:moveTo>
                    <a:pt x="0" y="0"/>
                  </a:moveTo>
                  <a:lnTo>
                    <a:pt x="0" y="1026419"/>
                  </a:lnTo>
                  <a:lnTo>
                    <a:pt x="1026419" y="1026419"/>
                  </a:lnTo>
                  <a:lnTo>
                    <a:pt x="1026419" y="0"/>
                  </a:lnTo>
                  <a:lnTo>
                    <a:pt x="0" y="0"/>
                  </a:lnTo>
                  <a:close/>
                  <a:moveTo>
                    <a:pt x="874106" y="784327"/>
                  </a:moveTo>
                  <a:cubicBezTo>
                    <a:pt x="860426" y="798121"/>
                    <a:pt x="843528" y="809961"/>
                    <a:pt x="823756" y="819503"/>
                  </a:cubicBezTo>
                  <a:cubicBezTo>
                    <a:pt x="822377" y="820307"/>
                    <a:pt x="821112" y="820882"/>
                    <a:pt x="819733" y="821342"/>
                  </a:cubicBezTo>
                  <a:cubicBezTo>
                    <a:pt x="776280" y="841229"/>
                    <a:pt x="719378" y="851345"/>
                    <a:pt x="650406" y="851345"/>
                  </a:cubicBezTo>
                  <a:cubicBezTo>
                    <a:pt x="450158" y="851345"/>
                    <a:pt x="344975" y="792603"/>
                    <a:pt x="291867" y="743403"/>
                  </a:cubicBezTo>
                  <a:lnTo>
                    <a:pt x="288993" y="740760"/>
                  </a:lnTo>
                  <a:lnTo>
                    <a:pt x="286924" y="743978"/>
                  </a:lnTo>
                  <a:cubicBezTo>
                    <a:pt x="270141" y="769268"/>
                    <a:pt x="250139" y="783982"/>
                    <a:pt x="227493" y="787890"/>
                  </a:cubicBezTo>
                  <a:cubicBezTo>
                    <a:pt x="223469" y="788465"/>
                    <a:pt x="219561" y="788810"/>
                    <a:pt x="215883" y="788810"/>
                  </a:cubicBezTo>
                  <a:cubicBezTo>
                    <a:pt x="180247" y="788810"/>
                    <a:pt x="153923" y="761566"/>
                    <a:pt x="153693" y="761336"/>
                  </a:cubicBezTo>
                  <a:lnTo>
                    <a:pt x="149899" y="757428"/>
                  </a:lnTo>
                  <a:cubicBezTo>
                    <a:pt x="148865" y="756393"/>
                    <a:pt x="148290" y="754899"/>
                    <a:pt x="148290" y="753404"/>
                  </a:cubicBezTo>
                  <a:lnTo>
                    <a:pt x="148290" y="613046"/>
                  </a:lnTo>
                  <a:lnTo>
                    <a:pt x="147600" y="612127"/>
                  </a:lnTo>
                  <a:cubicBezTo>
                    <a:pt x="112309" y="568100"/>
                    <a:pt x="97366" y="511313"/>
                    <a:pt x="106562" y="456365"/>
                  </a:cubicBezTo>
                  <a:cubicBezTo>
                    <a:pt x="126564" y="336813"/>
                    <a:pt x="226228" y="247725"/>
                    <a:pt x="230482" y="244046"/>
                  </a:cubicBezTo>
                  <a:cubicBezTo>
                    <a:pt x="234045" y="240942"/>
                    <a:pt x="238528" y="239333"/>
                    <a:pt x="243126" y="239333"/>
                  </a:cubicBezTo>
                  <a:cubicBezTo>
                    <a:pt x="248644" y="239333"/>
                    <a:pt x="253817" y="241632"/>
                    <a:pt x="257381" y="245770"/>
                  </a:cubicBezTo>
                  <a:cubicBezTo>
                    <a:pt x="264278" y="253702"/>
                    <a:pt x="263588" y="265772"/>
                    <a:pt x="255656" y="272784"/>
                  </a:cubicBezTo>
                  <a:cubicBezTo>
                    <a:pt x="251863" y="276233"/>
                    <a:pt x="161510" y="358999"/>
                    <a:pt x="144267" y="462687"/>
                  </a:cubicBezTo>
                  <a:cubicBezTo>
                    <a:pt x="133576" y="526831"/>
                    <a:pt x="163234" y="572238"/>
                    <a:pt x="181856" y="593619"/>
                  </a:cubicBezTo>
                  <a:lnTo>
                    <a:pt x="186569" y="599022"/>
                  </a:lnTo>
                  <a:lnTo>
                    <a:pt x="186569" y="739495"/>
                  </a:lnTo>
                  <a:lnTo>
                    <a:pt x="187949" y="740415"/>
                  </a:lnTo>
                  <a:cubicBezTo>
                    <a:pt x="194501" y="745128"/>
                    <a:pt x="204617" y="750760"/>
                    <a:pt x="215883" y="750760"/>
                  </a:cubicBezTo>
                  <a:cubicBezTo>
                    <a:pt x="217722" y="750760"/>
                    <a:pt x="219676" y="750531"/>
                    <a:pt x="221515" y="750301"/>
                  </a:cubicBezTo>
                  <a:cubicBezTo>
                    <a:pt x="235425" y="747772"/>
                    <a:pt x="249219" y="735012"/>
                    <a:pt x="261289" y="713056"/>
                  </a:cubicBezTo>
                  <a:lnTo>
                    <a:pt x="262324" y="711217"/>
                  </a:lnTo>
                  <a:lnTo>
                    <a:pt x="261059" y="709492"/>
                  </a:lnTo>
                  <a:cubicBezTo>
                    <a:pt x="258645" y="706159"/>
                    <a:pt x="256346" y="702940"/>
                    <a:pt x="254162" y="699836"/>
                  </a:cubicBezTo>
                  <a:cubicBezTo>
                    <a:pt x="239218" y="677880"/>
                    <a:pt x="230711" y="651901"/>
                    <a:pt x="229562" y="624887"/>
                  </a:cubicBezTo>
                  <a:cubicBezTo>
                    <a:pt x="229562" y="624542"/>
                    <a:pt x="229562" y="624312"/>
                    <a:pt x="229907" y="624082"/>
                  </a:cubicBezTo>
                  <a:cubicBezTo>
                    <a:pt x="230137" y="623852"/>
                    <a:pt x="230482" y="623737"/>
                    <a:pt x="230826" y="623737"/>
                  </a:cubicBezTo>
                  <a:cubicBezTo>
                    <a:pt x="241057" y="626841"/>
                    <a:pt x="261059" y="631899"/>
                    <a:pt x="284280" y="631899"/>
                  </a:cubicBezTo>
                  <a:cubicBezTo>
                    <a:pt x="314283" y="631899"/>
                    <a:pt x="339572" y="623622"/>
                    <a:pt x="359459" y="607414"/>
                  </a:cubicBezTo>
                  <a:cubicBezTo>
                    <a:pt x="391991" y="580629"/>
                    <a:pt x="404636" y="528441"/>
                    <a:pt x="397049" y="452112"/>
                  </a:cubicBezTo>
                  <a:cubicBezTo>
                    <a:pt x="393486" y="416016"/>
                    <a:pt x="394635" y="381530"/>
                    <a:pt x="400613" y="349803"/>
                  </a:cubicBezTo>
                  <a:lnTo>
                    <a:pt x="400843" y="348424"/>
                  </a:lnTo>
                  <a:lnTo>
                    <a:pt x="400038" y="347274"/>
                  </a:lnTo>
                  <a:cubicBezTo>
                    <a:pt x="374058" y="309914"/>
                    <a:pt x="327387" y="250598"/>
                    <a:pt x="326927" y="250139"/>
                  </a:cubicBezTo>
                  <a:cubicBezTo>
                    <a:pt x="323594" y="246230"/>
                    <a:pt x="321870" y="241287"/>
                    <a:pt x="322329" y="236114"/>
                  </a:cubicBezTo>
                  <a:cubicBezTo>
                    <a:pt x="322674" y="231056"/>
                    <a:pt x="325088" y="226458"/>
                    <a:pt x="328882" y="223124"/>
                  </a:cubicBezTo>
                  <a:cubicBezTo>
                    <a:pt x="332330" y="220136"/>
                    <a:pt x="336813" y="218526"/>
                    <a:pt x="341297" y="218526"/>
                  </a:cubicBezTo>
                  <a:cubicBezTo>
                    <a:pt x="346929" y="218526"/>
                    <a:pt x="352102" y="220940"/>
                    <a:pt x="355781" y="225194"/>
                  </a:cubicBezTo>
                  <a:cubicBezTo>
                    <a:pt x="356356" y="225883"/>
                    <a:pt x="361184" y="232206"/>
                    <a:pt x="367161" y="240253"/>
                  </a:cubicBezTo>
                  <a:lnTo>
                    <a:pt x="367621" y="240827"/>
                  </a:lnTo>
                  <a:cubicBezTo>
                    <a:pt x="378312" y="255082"/>
                    <a:pt x="394520" y="276463"/>
                    <a:pt x="410269" y="296925"/>
                  </a:cubicBezTo>
                  <a:lnTo>
                    <a:pt x="413832" y="301523"/>
                  </a:lnTo>
                  <a:lnTo>
                    <a:pt x="415901" y="296235"/>
                  </a:lnTo>
                  <a:cubicBezTo>
                    <a:pt x="423603" y="277268"/>
                    <a:pt x="433489" y="259335"/>
                    <a:pt x="445100" y="243011"/>
                  </a:cubicBezTo>
                  <a:lnTo>
                    <a:pt x="446479" y="240942"/>
                  </a:lnTo>
                  <a:lnTo>
                    <a:pt x="444985" y="238988"/>
                  </a:lnTo>
                  <a:cubicBezTo>
                    <a:pt x="433029" y="224159"/>
                    <a:pt x="417396" y="206916"/>
                    <a:pt x="411303" y="200249"/>
                  </a:cubicBezTo>
                  <a:lnTo>
                    <a:pt x="410958" y="199904"/>
                  </a:lnTo>
                  <a:cubicBezTo>
                    <a:pt x="407855" y="195995"/>
                    <a:pt x="406360" y="191053"/>
                    <a:pt x="406820" y="185995"/>
                  </a:cubicBezTo>
                  <a:cubicBezTo>
                    <a:pt x="407280" y="180937"/>
                    <a:pt x="409809" y="176338"/>
                    <a:pt x="413717" y="173120"/>
                  </a:cubicBezTo>
                  <a:cubicBezTo>
                    <a:pt x="417166" y="170361"/>
                    <a:pt x="421419" y="168752"/>
                    <a:pt x="425787" y="168752"/>
                  </a:cubicBezTo>
                  <a:cubicBezTo>
                    <a:pt x="431535" y="168752"/>
                    <a:pt x="436938" y="171395"/>
                    <a:pt x="440616" y="175764"/>
                  </a:cubicBezTo>
                  <a:cubicBezTo>
                    <a:pt x="440846" y="175994"/>
                    <a:pt x="441536" y="176798"/>
                    <a:pt x="442686" y="178063"/>
                  </a:cubicBezTo>
                  <a:cubicBezTo>
                    <a:pt x="447054" y="182776"/>
                    <a:pt x="458779" y="195306"/>
                    <a:pt x="469470" y="208640"/>
                  </a:cubicBezTo>
                  <a:lnTo>
                    <a:pt x="471769" y="211399"/>
                  </a:lnTo>
                  <a:lnTo>
                    <a:pt x="474413" y="208870"/>
                  </a:lnTo>
                  <a:cubicBezTo>
                    <a:pt x="492805" y="191053"/>
                    <a:pt x="510048" y="179902"/>
                    <a:pt x="521429" y="173580"/>
                  </a:cubicBezTo>
                  <a:cubicBezTo>
                    <a:pt x="524303" y="171970"/>
                    <a:pt x="527521" y="171166"/>
                    <a:pt x="530740" y="171166"/>
                  </a:cubicBezTo>
                  <a:cubicBezTo>
                    <a:pt x="537637" y="171166"/>
                    <a:pt x="544075" y="174959"/>
                    <a:pt x="547408" y="180937"/>
                  </a:cubicBezTo>
                  <a:cubicBezTo>
                    <a:pt x="552581" y="190133"/>
                    <a:pt x="549247" y="201743"/>
                    <a:pt x="540051" y="206916"/>
                  </a:cubicBezTo>
                  <a:cubicBezTo>
                    <a:pt x="511313" y="222780"/>
                    <a:pt x="418890" y="287268"/>
                    <a:pt x="434869" y="448088"/>
                  </a:cubicBezTo>
                  <a:cubicBezTo>
                    <a:pt x="443720" y="536717"/>
                    <a:pt x="426592" y="600057"/>
                    <a:pt x="383944" y="636382"/>
                  </a:cubicBezTo>
                  <a:cubicBezTo>
                    <a:pt x="352562" y="663051"/>
                    <a:pt x="314053" y="668684"/>
                    <a:pt x="287269" y="668684"/>
                  </a:cubicBezTo>
                  <a:lnTo>
                    <a:pt x="279567" y="668684"/>
                  </a:lnTo>
                  <a:cubicBezTo>
                    <a:pt x="279567" y="668684"/>
                    <a:pt x="282900" y="673742"/>
                    <a:pt x="282900" y="673742"/>
                  </a:cubicBezTo>
                  <a:cubicBezTo>
                    <a:pt x="295315" y="692939"/>
                    <a:pt x="311524" y="710642"/>
                    <a:pt x="331066" y="726390"/>
                  </a:cubicBezTo>
                  <a:cubicBezTo>
                    <a:pt x="365437" y="754209"/>
                    <a:pt x="429236" y="790419"/>
                    <a:pt x="537752" y="805708"/>
                  </a:cubicBezTo>
                  <a:cubicBezTo>
                    <a:pt x="558444" y="807777"/>
                    <a:pt x="577296" y="808927"/>
                    <a:pt x="593734" y="808927"/>
                  </a:cubicBezTo>
                  <a:cubicBezTo>
                    <a:pt x="658453" y="808927"/>
                    <a:pt x="673167" y="792144"/>
                    <a:pt x="676616" y="784902"/>
                  </a:cubicBezTo>
                  <a:cubicBezTo>
                    <a:pt x="686962" y="762601"/>
                    <a:pt x="657189" y="718344"/>
                    <a:pt x="628450" y="687306"/>
                  </a:cubicBezTo>
                  <a:cubicBezTo>
                    <a:pt x="579250" y="639256"/>
                    <a:pt x="540281" y="588791"/>
                    <a:pt x="512577" y="537177"/>
                  </a:cubicBezTo>
                  <a:cubicBezTo>
                    <a:pt x="482574" y="481310"/>
                    <a:pt x="470504" y="426017"/>
                    <a:pt x="476597" y="372909"/>
                  </a:cubicBezTo>
                  <a:lnTo>
                    <a:pt x="476597" y="372449"/>
                  </a:lnTo>
                  <a:cubicBezTo>
                    <a:pt x="489816" y="260829"/>
                    <a:pt x="570399" y="209675"/>
                    <a:pt x="621323" y="202433"/>
                  </a:cubicBezTo>
                  <a:lnTo>
                    <a:pt x="622932" y="202203"/>
                  </a:lnTo>
                  <a:lnTo>
                    <a:pt x="623737" y="200824"/>
                  </a:lnTo>
                  <a:cubicBezTo>
                    <a:pt x="636382" y="178063"/>
                    <a:pt x="657878" y="164383"/>
                    <a:pt x="681329" y="163924"/>
                  </a:cubicBezTo>
                  <a:lnTo>
                    <a:pt x="682248" y="163924"/>
                  </a:lnTo>
                  <a:cubicBezTo>
                    <a:pt x="697077" y="163924"/>
                    <a:pt x="734207" y="170361"/>
                    <a:pt x="756853" y="229677"/>
                  </a:cubicBezTo>
                  <a:lnTo>
                    <a:pt x="757313" y="231171"/>
                  </a:lnTo>
                  <a:cubicBezTo>
                    <a:pt x="762946" y="250024"/>
                    <a:pt x="766394" y="268186"/>
                    <a:pt x="767659" y="284854"/>
                  </a:cubicBezTo>
                  <a:lnTo>
                    <a:pt x="767659" y="286349"/>
                  </a:lnTo>
                  <a:cubicBezTo>
                    <a:pt x="767659" y="286349"/>
                    <a:pt x="768923" y="287268"/>
                    <a:pt x="768923" y="287268"/>
                  </a:cubicBezTo>
                  <a:cubicBezTo>
                    <a:pt x="846977" y="346010"/>
                    <a:pt x="885486" y="449353"/>
                    <a:pt x="901465" y="505795"/>
                  </a:cubicBezTo>
                  <a:cubicBezTo>
                    <a:pt x="902039" y="507749"/>
                    <a:pt x="902959" y="510623"/>
                    <a:pt x="903649" y="513842"/>
                  </a:cubicBezTo>
                  <a:cubicBezTo>
                    <a:pt x="915604" y="558558"/>
                    <a:pt x="922386" y="603850"/>
                    <a:pt x="922616" y="641670"/>
                  </a:cubicBezTo>
                  <a:cubicBezTo>
                    <a:pt x="922616" y="672017"/>
                    <a:pt x="922846" y="735357"/>
                    <a:pt x="873991" y="784212"/>
                  </a:cubicBezTo>
                  <a:close/>
                  <a:moveTo>
                    <a:pt x="841919" y="734552"/>
                  </a:moveTo>
                  <a:cubicBezTo>
                    <a:pt x="832837" y="741449"/>
                    <a:pt x="821457" y="745013"/>
                    <a:pt x="808008" y="745013"/>
                  </a:cubicBezTo>
                  <a:cubicBezTo>
                    <a:pt x="781568" y="745013"/>
                    <a:pt x="747082" y="731448"/>
                    <a:pt x="705354" y="704779"/>
                  </a:cubicBezTo>
                  <a:cubicBezTo>
                    <a:pt x="685697" y="688571"/>
                    <a:pt x="667190" y="671788"/>
                    <a:pt x="650406" y="655119"/>
                  </a:cubicBezTo>
                  <a:lnTo>
                    <a:pt x="649717" y="654430"/>
                  </a:lnTo>
                  <a:cubicBezTo>
                    <a:pt x="646843" y="651556"/>
                    <a:pt x="644314" y="649027"/>
                    <a:pt x="642015" y="646728"/>
                  </a:cubicBezTo>
                  <a:cubicBezTo>
                    <a:pt x="601436" y="605115"/>
                    <a:pt x="569134" y="562237"/>
                    <a:pt x="546144" y="519129"/>
                  </a:cubicBezTo>
                  <a:cubicBezTo>
                    <a:pt x="528556" y="486368"/>
                    <a:pt x="517865" y="453951"/>
                    <a:pt x="514531" y="422798"/>
                  </a:cubicBezTo>
                  <a:lnTo>
                    <a:pt x="513842" y="416821"/>
                  </a:lnTo>
                  <a:lnTo>
                    <a:pt x="519245" y="419465"/>
                  </a:lnTo>
                  <a:cubicBezTo>
                    <a:pt x="544304" y="431765"/>
                    <a:pt x="576261" y="438547"/>
                    <a:pt x="609253" y="438547"/>
                  </a:cubicBezTo>
                  <a:cubicBezTo>
                    <a:pt x="636382" y="438547"/>
                    <a:pt x="662476" y="433834"/>
                    <a:pt x="684663" y="424983"/>
                  </a:cubicBezTo>
                  <a:cubicBezTo>
                    <a:pt x="707998" y="415671"/>
                    <a:pt x="749266" y="392106"/>
                    <a:pt x="763291" y="339112"/>
                  </a:cubicBezTo>
                  <a:lnTo>
                    <a:pt x="764785" y="333595"/>
                  </a:lnTo>
                  <a:lnTo>
                    <a:pt x="768808" y="337618"/>
                  </a:lnTo>
                  <a:cubicBezTo>
                    <a:pt x="809272" y="377852"/>
                    <a:pt x="843183" y="440731"/>
                    <a:pt x="864220" y="514761"/>
                  </a:cubicBezTo>
                  <a:lnTo>
                    <a:pt x="864220" y="515106"/>
                  </a:lnTo>
                  <a:cubicBezTo>
                    <a:pt x="864220" y="515106"/>
                    <a:pt x="864335" y="515221"/>
                    <a:pt x="864335" y="515221"/>
                  </a:cubicBezTo>
                  <a:lnTo>
                    <a:pt x="864335" y="515681"/>
                  </a:lnTo>
                  <a:cubicBezTo>
                    <a:pt x="865829" y="520509"/>
                    <a:pt x="867209" y="525337"/>
                    <a:pt x="868358" y="530165"/>
                  </a:cubicBezTo>
                  <a:cubicBezTo>
                    <a:pt x="879394" y="579250"/>
                    <a:pt x="888130" y="698802"/>
                    <a:pt x="841804" y="734437"/>
                  </a:cubicBezTo>
                  <a:close/>
                  <a:moveTo>
                    <a:pt x="670523" y="389577"/>
                  </a:moveTo>
                  <a:cubicBezTo>
                    <a:pt x="653165" y="396474"/>
                    <a:pt x="632474" y="400153"/>
                    <a:pt x="610518" y="400153"/>
                  </a:cubicBezTo>
                  <a:cubicBezTo>
                    <a:pt x="570629" y="400153"/>
                    <a:pt x="531085" y="388198"/>
                    <a:pt x="516486" y="371759"/>
                  </a:cubicBezTo>
                  <a:lnTo>
                    <a:pt x="515451" y="370610"/>
                  </a:lnTo>
                  <a:lnTo>
                    <a:pt x="515681" y="369115"/>
                  </a:lnTo>
                  <a:cubicBezTo>
                    <a:pt x="530625" y="272440"/>
                    <a:pt x="603965" y="239908"/>
                    <a:pt x="635118" y="239908"/>
                  </a:cubicBezTo>
                  <a:lnTo>
                    <a:pt x="649257" y="239908"/>
                  </a:lnTo>
                  <a:cubicBezTo>
                    <a:pt x="649257" y="239908"/>
                    <a:pt x="653740" y="227033"/>
                    <a:pt x="653740" y="227033"/>
                  </a:cubicBezTo>
                  <a:cubicBezTo>
                    <a:pt x="658913" y="212434"/>
                    <a:pt x="670178" y="202548"/>
                    <a:pt x="682019" y="202318"/>
                  </a:cubicBezTo>
                  <a:cubicBezTo>
                    <a:pt x="696388" y="202318"/>
                    <a:pt x="710987" y="217492"/>
                    <a:pt x="720758" y="242896"/>
                  </a:cubicBezTo>
                  <a:cubicBezTo>
                    <a:pt x="742484" y="317041"/>
                    <a:pt x="725126" y="367851"/>
                    <a:pt x="670408" y="389692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5" name="Foliennummernplatzhalter 2">
            <a:extLst>
              <a:ext uri="{FF2B5EF4-FFF2-40B4-BE49-F238E27FC236}">
                <a16:creationId xmlns:a16="http://schemas.microsoft.com/office/drawing/2014/main" id="{56DD0239-FF02-2B3D-1698-03253D39CCC3}"/>
              </a:ext>
            </a:extLst>
          </p:cNvPr>
          <p:cNvSpPr txBox="1">
            <a:spLocks/>
          </p:cNvSpPr>
          <p:nvPr userDrawn="1"/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defPPr>
              <a:defRPr lang="de-DE"/>
            </a:defPPr>
            <a:lvl1pPr marL="0" algn="l" defTabSz="959846" rtl="0" eaLnBrk="1" latinLnBrk="0" hangingPunct="1">
              <a:defRPr lang="de-DE" sz="900" kern="1200" smtClean="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79923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9846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9769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9691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9614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9537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9460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9383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D88542E-CED0-29E2-3B6B-06F803C61CF7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983B694-1707-6395-9FCD-DD80B67C47E0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8777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Ende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13">
            <a:extLst>
              <a:ext uri="{FF2B5EF4-FFF2-40B4-BE49-F238E27FC236}">
                <a16:creationId xmlns:a16="http://schemas.microsoft.com/office/drawing/2014/main" id="{BDF57215-E61B-DF36-0487-26D23176FA8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615112" y="-1"/>
            <a:ext cx="6183313" cy="719931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/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6CBA612-A9C7-1438-682C-14BBD324C5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599322"/>
            <a:ext cx="5140323" cy="1038699"/>
          </a:xfrm>
        </p:spPr>
        <p:txBody>
          <a:bodyPr anchor="t"/>
          <a:lstStyle>
            <a:lvl1pPr>
              <a:defRPr sz="4800" b="1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Vielen Dank!</a:t>
            </a:r>
          </a:p>
        </p:txBody>
      </p:sp>
      <p:sp>
        <p:nvSpPr>
          <p:cNvPr id="3" name="Textplatzhalter 38">
            <a:extLst>
              <a:ext uri="{FF2B5EF4-FFF2-40B4-BE49-F238E27FC236}">
                <a16:creationId xmlns:a16="http://schemas.microsoft.com/office/drawing/2014/main" id="{E63B211B-DB77-6964-45F0-2F40C291E1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69974" y="4647380"/>
            <a:ext cx="5140326" cy="1785068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accent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/>
              <a:t>Kontakt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M. Musterperson</a:t>
            </a:r>
          </a:p>
          <a:p>
            <a:pPr lvl="0"/>
            <a:r>
              <a:rPr lang="de-DE" dirty="0"/>
              <a:t>Musterfirma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+49 (0) 211 123 456 -7</a:t>
            </a:r>
          </a:p>
          <a:p>
            <a:pPr lvl="0"/>
            <a:r>
              <a:rPr lang="de-DE" dirty="0"/>
              <a:t>m.musterperson@musterfirma.org</a:t>
            </a:r>
          </a:p>
        </p:txBody>
      </p:sp>
      <p:sp>
        <p:nvSpPr>
          <p:cNvPr id="23" name="Textplatzhalter 3">
            <a:extLst>
              <a:ext uri="{FF2B5EF4-FFF2-40B4-BE49-F238E27FC236}">
                <a16:creationId xmlns:a16="http://schemas.microsoft.com/office/drawing/2014/main" id="{92C164BF-C1F6-A06D-D90F-4F5D26B2F91B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6788349" y="6516913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24" name="Textplatzhalter 2">
            <a:extLst>
              <a:ext uri="{FF2B5EF4-FFF2-40B4-BE49-F238E27FC236}">
                <a16:creationId xmlns:a16="http://schemas.microsoft.com/office/drawing/2014/main" id="{12158D49-0DB1-D16C-34B1-907BB2ABF05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788349" y="6818542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grpSp>
        <p:nvGrpSpPr>
          <p:cNvPr id="6" name="Grafik 1">
            <a:extLst>
              <a:ext uri="{FF2B5EF4-FFF2-40B4-BE49-F238E27FC236}">
                <a16:creationId xmlns:a16="http://schemas.microsoft.com/office/drawing/2014/main" id="{071D2B9D-752F-1014-89E8-0A7A95689CAB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069975" y="988621"/>
            <a:ext cx="3243806" cy="1018953"/>
            <a:chOff x="11359257" y="500063"/>
            <a:chExt cx="861692" cy="270677"/>
          </a:xfrm>
        </p:grpSpPr>
        <p:sp>
          <p:nvSpPr>
            <p:cNvPr id="14" name="Freihandform: Form 13">
              <a:extLst>
                <a:ext uri="{FF2B5EF4-FFF2-40B4-BE49-F238E27FC236}">
                  <a16:creationId xmlns:a16="http://schemas.microsoft.com/office/drawing/2014/main" id="{806741C9-2C27-DE5C-791C-C256FA98E15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2182269" y="678250"/>
              <a:ext cx="38680" cy="38650"/>
            </a:xfrm>
            <a:custGeom>
              <a:avLst/>
              <a:gdLst>
                <a:gd name="connsiteX0" fmla="*/ 0 w 38680"/>
                <a:gd name="connsiteY0" fmla="*/ 0 h 38650"/>
                <a:gd name="connsiteX1" fmla="*/ 38680 w 38680"/>
                <a:gd name="connsiteY1" fmla="*/ 0 h 38650"/>
                <a:gd name="connsiteX2" fmla="*/ 38680 w 38680"/>
                <a:gd name="connsiteY2" fmla="*/ 38651 h 38650"/>
                <a:gd name="connsiteX3" fmla="*/ 0 w 38680"/>
                <a:gd name="connsiteY3" fmla="*/ 38651 h 3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80" h="38650">
                  <a:moveTo>
                    <a:pt x="0" y="0"/>
                  </a:moveTo>
                  <a:lnTo>
                    <a:pt x="38680" y="0"/>
                  </a:lnTo>
                  <a:lnTo>
                    <a:pt x="38680" y="38651"/>
                  </a:lnTo>
                  <a:lnTo>
                    <a:pt x="0" y="38651"/>
                  </a:ln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grpSp>
          <p:nvGrpSpPr>
            <p:cNvPr id="15" name="Grafik 1">
              <a:extLst>
                <a:ext uri="{FF2B5EF4-FFF2-40B4-BE49-F238E27FC236}">
                  <a16:creationId xmlns:a16="http://schemas.microsoft.com/office/drawing/2014/main" id="{06875998-D9EA-F6DE-B9DE-8B86251A2A61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1682884" y="533408"/>
              <a:ext cx="468525" cy="185978"/>
              <a:chOff x="11682884" y="533408"/>
              <a:chExt cx="468525" cy="185978"/>
            </a:xfrm>
            <a:solidFill>
              <a:srgbClr val="1D1D1B"/>
            </a:solidFill>
          </p:grpSpPr>
          <p:sp>
            <p:nvSpPr>
              <p:cNvPr id="17" name="Freihandform: Form 16">
                <a:extLst>
                  <a:ext uri="{FF2B5EF4-FFF2-40B4-BE49-F238E27FC236}">
                    <a16:creationId xmlns:a16="http://schemas.microsoft.com/office/drawing/2014/main" id="{063BB049-B906-9217-49D1-4734031C0D1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682884" y="535864"/>
                <a:ext cx="136986" cy="181067"/>
              </a:xfrm>
              <a:custGeom>
                <a:avLst/>
                <a:gdLst>
                  <a:gd name="connsiteX0" fmla="*/ 0 w 136986"/>
                  <a:gd name="connsiteY0" fmla="*/ 181037 h 181067"/>
                  <a:gd name="connsiteX1" fmla="*/ 0 w 136986"/>
                  <a:gd name="connsiteY1" fmla="*/ 0 h 181067"/>
                  <a:gd name="connsiteX2" fmla="*/ 55140 w 136986"/>
                  <a:gd name="connsiteY2" fmla="*/ 0 h 181067"/>
                  <a:gd name="connsiteX3" fmla="*/ 97428 w 136986"/>
                  <a:gd name="connsiteY3" fmla="*/ 10762 h 181067"/>
                  <a:gd name="connsiteX4" fmla="*/ 126529 w 136986"/>
                  <a:gd name="connsiteY4" fmla="*/ 41349 h 181067"/>
                  <a:gd name="connsiteX5" fmla="*/ 136987 w 136986"/>
                  <a:gd name="connsiteY5" fmla="*/ 86426 h 181067"/>
                  <a:gd name="connsiteX6" fmla="*/ 136987 w 136986"/>
                  <a:gd name="connsiteY6" fmla="*/ 94763 h 181067"/>
                  <a:gd name="connsiteX7" fmla="*/ 126711 w 136986"/>
                  <a:gd name="connsiteY7" fmla="*/ 139658 h 181067"/>
                  <a:gd name="connsiteX8" fmla="*/ 97731 w 136986"/>
                  <a:gd name="connsiteY8" fmla="*/ 170124 h 181067"/>
                  <a:gd name="connsiteX9" fmla="*/ 55504 w 136986"/>
                  <a:gd name="connsiteY9" fmla="*/ 181068 h 181067"/>
                  <a:gd name="connsiteX10" fmla="*/ 0 w 136986"/>
                  <a:gd name="connsiteY10" fmla="*/ 181068 h 181067"/>
                  <a:gd name="connsiteX11" fmla="*/ 36922 w 136986"/>
                  <a:gd name="connsiteY11" fmla="*/ 30223 h 181067"/>
                  <a:gd name="connsiteX12" fmla="*/ 36922 w 136986"/>
                  <a:gd name="connsiteY12" fmla="*/ 151087 h 181067"/>
                  <a:gd name="connsiteX13" fmla="*/ 54777 w 136986"/>
                  <a:gd name="connsiteY13" fmla="*/ 151087 h 181067"/>
                  <a:gd name="connsiteX14" fmla="*/ 87879 w 136986"/>
                  <a:gd name="connsiteY14" fmla="*/ 136778 h 181067"/>
                  <a:gd name="connsiteX15" fmla="*/ 99580 w 136986"/>
                  <a:gd name="connsiteY15" fmla="*/ 95884 h 181067"/>
                  <a:gd name="connsiteX16" fmla="*/ 99580 w 136986"/>
                  <a:gd name="connsiteY16" fmla="*/ 86305 h 181067"/>
                  <a:gd name="connsiteX17" fmla="*/ 88243 w 136986"/>
                  <a:gd name="connsiteY17" fmla="*/ 44471 h 181067"/>
                  <a:gd name="connsiteX18" fmla="*/ 55140 w 136986"/>
                  <a:gd name="connsiteY18" fmla="*/ 30223 h 181067"/>
                  <a:gd name="connsiteX19" fmla="*/ 36922 w 136986"/>
                  <a:gd name="connsiteY19" fmla="*/ 30223 h 181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36986" h="181067">
                    <a:moveTo>
                      <a:pt x="0" y="181037"/>
                    </a:moveTo>
                    <a:lnTo>
                      <a:pt x="0" y="0"/>
                    </a:lnTo>
                    <a:lnTo>
                      <a:pt x="55140" y="0"/>
                    </a:lnTo>
                    <a:cubicBezTo>
                      <a:pt x="70903" y="0"/>
                      <a:pt x="84999" y="3577"/>
                      <a:pt x="97428" y="10762"/>
                    </a:cubicBezTo>
                    <a:cubicBezTo>
                      <a:pt x="109856" y="17946"/>
                      <a:pt x="119557" y="28132"/>
                      <a:pt x="126529" y="41349"/>
                    </a:cubicBezTo>
                    <a:cubicBezTo>
                      <a:pt x="133501" y="54566"/>
                      <a:pt x="136987" y="69602"/>
                      <a:pt x="136987" y="86426"/>
                    </a:cubicBezTo>
                    <a:lnTo>
                      <a:pt x="136987" y="94763"/>
                    </a:lnTo>
                    <a:cubicBezTo>
                      <a:pt x="136987" y="111587"/>
                      <a:pt x="133561" y="126563"/>
                      <a:pt x="126711" y="139658"/>
                    </a:cubicBezTo>
                    <a:cubicBezTo>
                      <a:pt x="119860" y="152754"/>
                      <a:pt x="110190" y="162910"/>
                      <a:pt x="97731" y="170124"/>
                    </a:cubicBezTo>
                    <a:cubicBezTo>
                      <a:pt x="85242" y="177339"/>
                      <a:pt x="71176" y="180977"/>
                      <a:pt x="55504" y="181068"/>
                    </a:cubicBezTo>
                    <a:lnTo>
                      <a:pt x="0" y="181068"/>
                    </a:lnTo>
                    <a:close/>
                    <a:moveTo>
                      <a:pt x="36922" y="30223"/>
                    </a:moveTo>
                    <a:lnTo>
                      <a:pt x="36922" y="151087"/>
                    </a:lnTo>
                    <a:lnTo>
                      <a:pt x="54777" y="151087"/>
                    </a:lnTo>
                    <a:cubicBezTo>
                      <a:pt x="69206" y="151087"/>
                      <a:pt x="80270" y="146328"/>
                      <a:pt x="87879" y="136778"/>
                    </a:cubicBezTo>
                    <a:cubicBezTo>
                      <a:pt x="95518" y="127260"/>
                      <a:pt x="99398" y="113618"/>
                      <a:pt x="99580" y="95884"/>
                    </a:cubicBezTo>
                    <a:lnTo>
                      <a:pt x="99580" y="86305"/>
                    </a:lnTo>
                    <a:cubicBezTo>
                      <a:pt x="99580" y="67904"/>
                      <a:pt x="95791" y="53960"/>
                      <a:pt x="88243" y="44471"/>
                    </a:cubicBezTo>
                    <a:cubicBezTo>
                      <a:pt x="80695" y="34983"/>
                      <a:pt x="69660" y="30223"/>
                      <a:pt x="55140" y="30223"/>
                    </a:cubicBezTo>
                    <a:lnTo>
                      <a:pt x="36922" y="30223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8" name="Freihandform: Form 17">
                <a:extLst>
                  <a:ext uri="{FF2B5EF4-FFF2-40B4-BE49-F238E27FC236}">
                    <a16:creationId xmlns:a16="http://schemas.microsoft.com/office/drawing/2014/main" id="{3EFB77D9-5BEB-BAA5-D833-0B634A3C473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835724" y="533408"/>
                <a:ext cx="146232" cy="185978"/>
              </a:xfrm>
              <a:custGeom>
                <a:avLst/>
                <a:gdLst>
                  <a:gd name="connsiteX0" fmla="*/ 146232 w 146232"/>
                  <a:gd name="connsiteY0" fmla="*/ 160636 h 185978"/>
                  <a:gd name="connsiteX1" fmla="*/ 118041 w 146232"/>
                  <a:gd name="connsiteY1" fmla="*/ 179340 h 185978"/>
                  <a:gd name="connsiteX2" fmla="*/ 77663 w 146232"/>
                  <a:gd name="connsiteY2" fmla="*/ 185979 h 185978"/>
                  <a:gd name="connsiteX3" fmla="*/ 36861 w 146232"/>
                  <a:gd name="connsiteY3" fmla="*/ 175732 h 185978"/>
                  <a:gd name="connsiteX4" fmla="*/ 9791 w 146232"/>
                  <a:gd name="connsiteY4" fmla="*/ 145964 h 185978"/>
                  <a:gd name="connsiteX5" fmla="*/ 0 w 146232"/>
                  <a:gd name="connsiteY5" fmla="*/ 100098 h 185978"/>
                  <a:gd name="connsiteX6" fmla="*/ 0 w 146232"/>
                  <a:gd name="connsiteY6" fmla="*/ 87790 h 185978"/>
                  <a:gd name="connsiteX7" fmla="*/ 9033 w 146232"/>
                  <a:gd name="connsiteY7" fmla="*/ 40864 h 185978"/>
                  <a:gd name="connsiteX8" fmla="*/ 35133 w 146232"/>
                  <a:gd name="connsiteY8" fmla="*/ 10519 h 185978"/>
                  <a:gd name="connsiteX9" fmla="*/ 75087 w 146232"/>
                  <a:gd name="connsiteY9" fmla="*/ 0 h 185978"/>
                  <a:gd name="connsiteX10" fmla="*/ 124922 w 146232"/>
                  <a:gd name="connsiteY10" fmla="*/ 15369 h 185978"/>
                  <a:gd name="connsiteX11" fmla="*/ 146232 w 146232"/>
                  <a:gd name="connsiteY11" fmla="*/ 60083 h 185978"/>
                  <a:gd name="connsiteX12" fmla="*/ 110281 w 146232"/>
                  <a:gd name="connsiteY12" fmla="*/ 60083 h 185978"/>
                  <a:gd name="connsiteX13" fmla="*/ 99398 w 146232"/>
                  <a:gd name="connsiteY13" fmla="*/ 37317 h 185978"/>
                  <a:gd name="connsiteX14" fmla="*/ 76208 w 146232"/>
                  <a:gd name="connsiteY14" fmla="*/ 30102 h 185978"/>
                  <a:gd name="connsiteX15" fmla="*/ 47532 w 146232"/>
                  <a:gd name="connsiteY15" fmla="*/ 44411 h 185978"/>
                  <a:gd name="connsiteX16" fmla="*/ 37558 w 146232"/>
                  <a:gd name="connsiteY16" fmla="*/ 86942 h 185978"/>
                  <a:gd name="connsiteX17" fmla="*/ 37558 w 146232"/>
                  <a:gd name="connsiteY17" fmla="*/ 98491 h 185978"/>
                  <a:gd name="connsiteX18" fmla="*/ 48259 w 146232"/>
                  <a:gd name="connsiteY18" fmla="*/ 141508 h 185978"/>
                  <a:gd name="connsiteX19" fmla="*/ 79634 w 146232"/>
                  <a:gd name="connsiteY19" fmla="*/ 156058 h 185978"/>
                  <a:gd name="connsiteX20" fmla="*/ 109311 w 146232"/>
                  <a:gd name="connsiteY20" fmla="*/ 147116 h 185978"/>
                  <a:gd name="connsiteX21" fmla="*/ 109311 w 146232"/>
                  <a:gd name="connsiteY21" fmla="*/ 115922 h 185978"/>
                  <a:gd name="connsiteX22" fmla="*/ 75693 w 146232"/>
                  <a:gd name="connsiteY22" fmla="*/ 115922 h 185978"/>
                  <a:gd name="connsiteX23" fmla="*/ 75693 w 146232"/>
                  <a:gd name="connsiteY23" fmla="*/ 88457 h 185978"/>
                  <a:gd name="connsiteX24" fmla="*/ 146232 w 146232"/>
                  <a:gd name="connsiteY24" fmla="*/ 88457 h 185978"/>
                  <a:gd name="connsiteX25" fmla="*/ 146232 w 146232"/>
                  <a:gd name="connsiteY25" fmla="*/ 160697 h 185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46232" h="185978">
                    <a:moveTo>
                      <a:pt x="146232" y="160636"/>
                    </a:moveTo>
                    <a:cubicBezTo>
                      <a:pt x="139594" y="168669"/>
                      <a:pt x="130197" y="174914"/>
                      <a:pt x="118041" y="179340"/>
                    </a:cubicBezTo>
                    <a:cubicBezTo>
                      <a:pt x="105885" y="183766"/>
                      <a:pt x="92426" y="185979"/>
                      <a:pt x="77663" y="185979"/>
                    </a:cubicBezTo>
                    <a:cubicBezTo>
                      <a:pt x="62143" y="185979"/>
                      <a:pt x="48562" y="182553"/>
                      <a:pt x="36861" y="175732"/>
                    </a:cubicBezTo>
                    <a:cubicBezTo>
                      <a:pt x="25160" y="168912"/>
                      <a:pt x="16127" y="158969"/>
                      <a:pt x="9791" y="145964"/>
                    </a:cubicBezTo>
                    <a:cubicBezTo>
                      <a:pt x="3425" y="132959"/>
                      <a:pt x="182" y="117650"/>
                      <a:pt x="0" y="100098"/>
                    </a:cubicBezTo>
                    <a:lnTo>
                      <a:pt x="0" y="87790"/>
                    </a:lnTo>
                    <a:cubicBezTo>
                      <a:pt x="0" y="69723"/>
                      <a:pt x="3001" y="54081"/>
                      <a:pt x="9033" y="40864"/>
                    </a:cubicBezTo>
                    <a:cubicBezTo>
                      <a:pt x="15066" y="27647"/>
                      <a:pt x="23766" y="17522"/>
                      <a:pt x="35133" y="10519"/>
                    </a:cubicBezTo>
                    <a:cubicBezTo>
                      <a:pt x="46501" y="3516"/>
                      <a:pt x="59809" y="0"/>
                      <a:pt x="75087" y="0"/>
                    </a:cubicBezTo>
                    <a:cubicBezTo>
                      <a:pt x="96336" y="0"/>
                      <a:pt x="112948" y="5123"/>
                      <a:pt x="124922" y="15369"/>
                    </a:cubicBezTo>
                    <a:cubicBezTo>
                      <a:pt x="136896" y="25616"/>
                      <a:pt x="143989" y="40500"/>
                      <a:pt x="146232" y="60083"/>
                    </a:cubicBezTo>
                    <a:lnTo>
                      <a:pt x="110281" y="60083"/>
                    </a:lnTo>
                    <a:cubicBezTo>
                      <a:pt x="108644" y="49716"/>
                      <a:pt x="105006" y="42137"/>
                      <a:pt x="99398" y="37317"/>
                    </a:cubicBezTo>
                    <a:cubicBezTo>
                      <a:pt x="93790" y="32497"/>
                      <a:pt x="86030" y="30102"/>
                      <a:pt x="76208" y="30102"/>
                    </a:cubicBezTo>
                    <a:cubicBezTo>
                      <a:pt x="63658" y="30102"/>
                      <a:pt x="54079" y="34862"/>
                      <a:pt x="47532" y="44411"/>
                    </a:cubicBezTo>
                    <a:cubicBezTo>
                      <a:pt x="40954" y="53929"/>
                      <a:pt x="37649" y="68116"/>
                      <a:pt x="37558" y="86942"/>
                    </a:cubicBezTo>
                    <a:lnTo>
                      <a:pt x="37558" y="98491"/>
                    </a:lnTo>
                    <a:cubicBezTo>
                      <a:pt x="37558" y="117468"/>
                      <a:pt x="41135" y="131807"/>
                      <a:pt x="48259" y="141508"/>
                    </a:cubicBezTo>
                    <a:cubicBezTo>
                      <a:pt x="55383" y="151208"/>
                      <a:pt x="65871" y="156058"/>
                      <a:pt x="79634" y="156058"/>
                    </a:cubicBezTo>
                    <a:cubicBezTo>
                      <a:pt x="93396" y="156058"/>
                      <a:pt x="103399" y="153088"/>
                      <a:pt x="109311" y="147116"/>
                    </a:cubicBezTo>
                    <a:lnTo>
                      <a:pt x="109311" y="115922"/>
                    </a:lnTo>
                    <a:lnTo>
                      <a:pt x="75693" y="115922"/>
                    </a:lnTo>
                    <a:lnTo>
                      <a:pt x="75693" y="88457"/>
                    </a:lnTo>
                    <a:lnTo>
                      <a:pt x="146232" y="88457"/>
                    </a:lnTo>
                    <a:lnTo>
                      <a:pt x="146232" y="160697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9" name="Freihandform: Form 18">
                <a:extLst>
                  <a:ext uri="{FF2B5EF4-FFF2-40B4-BE49-F238E27FC236}">
                    <a16:creationId xmlns:a16="http://schemas.microsoft.com/office/drawing/2014/main" id="{89EF9229-AC52-8032-17BF-D69BF1EE3C7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2005329" y="535864"/>
                <a:ext cx="146080" cy="181037"/>
              </a:xfrm>
              <a:custGeom>
                <a:avLst/>
                <a:gdLst>
                  <a:gd name="connsiteX0" fmla="*/ 56110 w 146080"/>
                  <a:gd name="connsiteY0" fmla="*/ 108435 h 181037"/>
                  <a:gd name="connsiteX1" fmla="*/ 36922 w 146080"/>
                  <a:gd name="connsiteY1" fmla="*/ 129321 h 181037"/>
                  <a:gd name="connsiteX2" fmla="*/ 36922 w 146080"/>
                  <a:gd name="connsiteY2" fmla="*/ 181037 h 181037"/>
                  <a:gd name="connsiteX3" fmla="*/ 0 w 146080"/>
                  <a:gd name="connsiteY3" fmla="*/ 181037 h 181037"/>
                  <a:gd name="connsiteX4" fmla="*/ 0 w 146080"/>
                  <a:gd name="connsiteY4" fmla="*/ 0 h 181037"/>
                  <a:gd name="connsiteX5" fmla="*/ 36922 w 146080"/>
                  <a:gd name="connsiteY5" fmla="*/ 0 h 181037"/>
                  <a:gd name="connsiteX6" fmla="*/ 36922 w 146080"/>
                  <a:gd name="connsiteY6" fmla="*/ 82061 h 181037"/>
                  <a:gd name="connsiteX7" fmla="*/ 53170 w 146080"/>
                  <a:gd name="connsiteY7" fmla="*/ 59568 h 181037"/>
                  <a:gd name="connsiteX8" fmla="*/ 98822 w 146080"/>
                  <a:gd name="connsiteY8" fmla="*/ 0 h 181037"/>
                  <a:gd name="connsiteX9" fmla="*/ 144232 w 146080"/>
                  <a:gd name="connsiteY9" fmla="*/ 0 h 181037"/>
                  <a:gd name="connsiteX10" fmla="*/ 80604 w 146080"/>
                  <a:gd name="connsiteY10" fmla="*/ 80454 h 181037"/>
                  <a:gd name="connsiteX11" fmla="*/ 146081 w 146080"/>
                  <a:gd name="connsiteY11" fmla="*/ 181037 h 181037"/>
                  <a:gd name="connsiteX12" fmla="*/ 102126 w 146080"/>
                  <a:gd name="connsiteY12" fmla="*/ 181037 h 181037"/>
                  <a:gd name="connsiteX13" fmla="*/ 56080 w 146080"/>
                  <a:gd name="connsiteY13" fmla="*/ 108435 h 181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6080" h="181037">
                    <a:moveTo>
                      <a:pt x="56110" y="108435"/>
                    </a:moveTo>
                    <a:lnTo>
                      <a:pt x="36922" y="129321"/>
                    </a:lnTo>
                    <a:lnTo>
                      <a:pt x="36922" y="181037"/>
                    </a:lnTo>
                    <a:lnTo>
                      <a:pt x="0" y="181037"/>
                    </a:lnTo>
                    <a:lnTo>
                      <a:pt x="0" y="0"/>
                    </a:lnTo>
                    <a:lnTo>
                      <a:pt x="36922" y="0"/>
                    </a:lnTo>
                    <a:lnTo>
                      <a:pt x="36922" y="82061"/>
                    </a:lnTo>
                    <a:lnTo>
                      <a:pt x="53170" y="59568"/>
                    </a:lnTo>
                    <a:lnTo>
                      <a:pt x="98822" y="0"/>
                    </a:lnTo>
                    <a:lnTo>
                      <a:pt x="144232" y="0"/>
                    </a:lnTo>
                    <a:lnTo>
                      <a:pt x="80604" y="80454"/>
                    </a:lnTo>
                    <a:lnTo>
                      <a:pt x="146081" y="181037"/>
                    </a:lnTo>
                    <a:lnTo>
                      <a:pt x="102126" y="181037"/>
                    </a:lnTo>
                    <a:lnTo>
                      <a:pt x="56080" y="108435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16" name="Freihandform: Form 15">
              <a:extLst>
                <a:ext uri="{FF2B5EF4-FFF2-40B4-BE49-F238E27FC236}">
                  <a16:creationId xmlns:a16="http://schemas.microsoft.com/office/drawing/2014/main" id="{4A42C417-4C2B-7447-061C-2A5570169C9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359257" y="500063"/>
              <a:ext cx="270669" cy="270677"/>
            </a:xfrm>
            <a:custGeom>
              <a:avLst/>
              <a:gdLst>
                <a:gd name="connsiteX0" fmla="*/ 0 w 270669"/>
                <a:gd name="connsiteY0" fmla="*/ 0 h 270677"/>
                <a:gd name="connsiteX1" fmla="*/ 0 w 270669"/>
                <a:gd name="connsiteY1" fmla="*/ 270677 h 270677"/>
                <a:gd name="connsiteX2" fmla="*/ 270669 w 270669"/>
                <a:gd name="connsiteY2" fmla="*/ 270677 h 270677"/>
                <a:gd name="connsiteX3" fmla="*/ 270669 w 270669"/>
                <a:gd name="connsiteY3" fmla="*/ 0 h 270677"/>
                <a:gd name="connsiteX4" fmla="*/ 0 w 270669"/>
                <a:gd name="connsiteY4" fmla="*/ 0 h 270677"/>
                <a:gd name="connsiteX5" fmla="*/ 230504 w 270669"/>
                <a:gd name="connsiteY5" fmla="*/ 206835 h 270677"/>
                <a:gd name="connsiteX6" fmla="*/ 217227 w 270669"/>
                <a:gd name="connsiteY6" fmla="*/ 216111 h 270677"/>
                <a:gd name="connsiteX7" fmla="*/ 216166 w 270669"/>
                <a:gd name="connsiteY7" fmla="*/ 216596 h 270677"/>
                <a:gd name="connsiteX8" fmla="*/ 171514 w 270669"/>
                <a:gd name="connsiteY8" fmla="*/ 224508 h 270677"/>
                <a:gd name="connsiteX9" fmla="*/ 76966 w 270669"/>
                <a:gd name="connsiteY9" fmla="*/ 196043 h 270677"/>
                <a:gd name="connsiteX10" fmla="*/ 76208 w 270669"/>
                <a:gd name="connsiteY10" fmla="*/ 195346 h 270677"/>
                <a:gd name="connsiteX11" fmla="*/ 75663 w 270669"/>
                <a:gd name="connsiteY11" fmla="*/ 196195 h 270677"/>
                <a:gd name="connsiteX12" fmla="*/ 59990 w 270669"/>
                <a:gd name="connsiteY12" fmla="*/ 207775 h 270677"/>
                <a:gd name="connsiteX13" fmla="*/ 56929 w 270669"/>
                <a:gd name="connsiteY13" fmla="*/ 208017 h 270677"/>
                <a:gd name="connsiteX14" fmla="*/ 40529 w 270669"/>
                <a:gd name="connsiteY14" fmla="*/ 200772 h 270677"/>
                <a:gd name="connsiteX15" fmla="*/ 39529 w 270669"/>
                <a:gd name="connsiteY15" fmla="*/ 199741 h 270677"/>
                <a:gd name="connsiteX16" fmla="*/ 39104 w 270669"/>
                <a:gd name="connsiteY16" fmla="*/ 198680 h 270677"/>
                <a:gd name="connsiteX17" fmla="*/ 39104 w 270669"/>
                <a:gd name="connsiteY17" fmla="*/ 161667 h 270677"/>
                <a:gd name="connsiteX18" fmla="*/ 38923 w 270669"/>
                <a:gd name="connsiteY18" fmla="*/ 161424 h 270677"/>
                <a:gd name="connsiteX19" fmla="*/ 28101 w 270669"/>
                <a:gd name="connsiteY19" fmla="*/ 120348 h 270677"/>
                <a:gd name="connsiteX20" fmla="*/ 60779 w 270669"/>
                <a:gd name="connsiteY20" fmla="*/ 64357 h 270677"/>
                <a:gd name="connsiteX21" fmla="*/ 64113 w 270669"/>
                <a:gd name="connsiteY21" fmla="*/ 63115 h 270677"/>
                <a:gd name="connsiteX22" fmla="*/ 67872 w 270669"/>
                <a:gd name="connsiteY22" fmla="*/ 64812 h 270677"/>
                <a:gd name="connsiteX23" fmla="*/ 67417 w 270669"/>
                <a:gd name="connsiteY23" fmla="*/ 71936 h 270677"/>
                <a:gd name="connsiteX24" fmla="*/ 38043 w 270669"/>
                <a:gd name="connsiteY24" fmla="*/ 122015 h 270677"/>
                <a:gd name="connsiteX25" fmla="*/ 47956 w 270669"/>
                <a:gd name="connsiteY25" fmla="*/ 156543 h 270677"/>
                <a:gd name="connsiteX26" fmla="*/ 49199 w 270669"/>
                <a:gd name="connsiteY26" fmla="*/ 157968 h 270677"/>
                <a:gd name="connsiteX27" fmla="*/ 49199 w 270669"/>
                <a:gd name="connsiteY27" fmla="*/ 195012 h 270677"/>
                <a:gd name="connsiteX28" fmla="*/ 49563 w 270669"/>
                <a:gd name="connsiteY28" fmla="*/ 195255 h 270677"/>
                <a:gd name="connsiteX29" fmla="*/ 56929 w 270669"/>
                <a:gd name="connsiteY29" fmla="*/ 197983 h 270677"/>
                <a:gd name="connsiteX30" fmla="*/ 58414 w 270669"/>
                <a:gd name="connsiteY30" fmla="*/ 197862 h 270677"/>
                <a:gd name="connsiteX31" fmla="*/ 68903 w 270669"/>
                <a:gd name="connsiteY31" fmla="*/ 188040 h 270677"/>
                <a:gd name="connsiteX32" fmla="*/ 69175 w 270669"/>
                <a:gd name="connsiteY32" fmla="*/ 187555 h 270677"/>
                <a:gd name="connsiteX33" fmla="*/ 68842 w 270669"/>
                <a:gd name="connsiteY33" fmla="*/ 187100 h 270677"/>
                <a:gd name="connsiteX34" fmla="*/ 67023 w 270669"/>
                <a:gd name="connsiteY34" fmla="*/ 184554 h 270677"/>
                <a:gd name="connsiteX35" fmla="*/ 60536 w 270669"/>
                <a:gd name="connsiteY35" fmla="*/ 164789 h 270677"/>
                <a:gd name="connsiteX36" fmla="*/ 60627 w 270669"/>
                <a:gd name="connsiteY36" fmla="*/ 164577 h 270677"/>
                <a:gd name="connsiteX37" fmla="*/ 60870 w 270669"/>
                <a:gd name="connsiteY37" fmla="*/ 164486 h 270677"/>
                <a:gd name="connsiteX38" fmla="*/ 74965 w 270669"/>
                <a:gd name="connsiteY38" fmla="*/ 166638 h 270677"/>
                <a:gd name="connsiteX39" fmla="*/ 94790 w 270669"/>
                <a:gd name="connsiteY39" fmla="*/ 160181 h 270677"/>
                <a:gd name="connsiteX40" fmla="*/ 104703 w 270669"/>
                <a:gd name="connsiteY40" fmla="*/ 119226 h 270677"/>
                <a:gd name="connsiteX41" fmla="*/ 105643 w 270669"/>
                <a:gd name="connsiteY41" fmla="*/ 92247 h 270677"/>
                <a:gd name="connsiteX42" fmla="*/ 105703 w 270669"/>
                <a:gd name="connsiteY42" fmla="*/ 91883 h 270677"/>
                <a:gd name="connsiteX43" fmla="*/ 105491 w 270669"/>
                <a:gd name="connsiteY43" fmla="*/ 91580 h 270677"/>
                <a:gd name="connsiteX44" fmla="*/ 86212 w 270669"/>
                <a:gd name="connsiteY44" fmla="*/ 65964 h 270677"/>
                <a:gd name="connsiteX45" fmla="*/ 84999 w 270669"/>
                <a:gd name="connsiteY45" fmla="*/ 62266 h 270677"/>
                <a:gd name="connsiteX46" fmla="*/ 86727 w 270669"/>
                <a:gd name="connsiteY46" fmla="*/ 58840 h 270677"/>
                <a:gd name="connsiteX47" fmla="*/ 90001 w 270669"/>
                <a:gd name="connsiteY47" fmla="*/ 57628 h 270677"/>
                <a:gd name="connsiteX48" fmla="*/ 93820 w 270669"/>
                <a:gd name="connsiteY48" fmla="*/ 59386 h 270677"/>
                <a:gd name="connsiteX49" fmla="*/ 96821 w 270669"/>
                <a:gd name="connsiteY49" fmla="*/ 63357 h 270677"/>
                <a:gd name="connsiteX50" fmla="*/ 96943 w 270669"/>
                <a:gd name="connsiteY50" fmla="*/ 63509 h 270677"/>
                <a:gd name="connsiteX51" fmla="*/ 108189 w 270669"/>
                <a:gd name="connsiteY51" fmla="*/ 78302 h 270677"/>
                <a:gd name="connsiteX52" fmla="*/ 109129 w 270669"/>
                <a:gd name="connsiteY52" fmla="*/ 79515 h 270677"/>
                <a:gd name="connsiteX53" fmla="*/ 109674 w 270669"/>
                <a:gd name="connsiteY53" fmla="*/ 78120 h 270677"/>
                <a:gd name="connsiteX54" fmla="*/ 117374 w 270669"/>
                <a:gd name="connsiteY54" fmla="*/ 64085 h 270677"/>
                <a:gd name="connsiteX55" fmla="*/ 117738 w 270669"/>
                <a:gd name="connsiteY55" fmla="*/ 63539 h 270677"/>
                <a:gd name="connsiteX56" fmla="*/ 117344 w 270669"/>
                <a:gd name="connsiteY56" fmla="*/ 63024 h 270677"/>
                <a:gd name="connsiteX57" fmla="*/ 108462 w 270669"/>
                <a:gd name="connsiteY57" fmla="*/ 52808 h 270677"/>
                <a:gd name="connsiteX58" fmla="*/ 108371 w 270669"/>
                <a:gd name="connsiteY58" fmla="*/ 52717 h 270677"/>
                <a:gd name="connsiteX59" fmla="*/ 107280 w 270669"/>
                <a:gd name="connsiteY59" fmla="*/ 49049 h 270677"/>
                <a:gd name="connsiteX60" fmla="*/ 109098 w 270669"/>
                <a:gd name="connsiteY60" fmla="*/ 45653 h 270677"/>
                <a:gd name="connsiteX61" fmla="*/ 112281 w 270669"/>
                <a:gd name="connsiteY61" fmla="*/ 44502 h 270677"/>
                <a:gd name="connsiteX62" fmla="*/ 116192 w 270669"/>
                <a:gd name="connsiteY62" fmla="*/ 46351 h 270677"/>
                <a:gd name="connsiteX63" fmla="*/ 116737 w 270669"/>
                <a:gd name="connsiteY63" fmla="*/ 46957 h 270677"/>
                <a:gd name="connsiteX64" fmla="*/ 123800 w 270669"/>
                <a:gd name="connsiteY64" fmla="*/ 55021 h 270677"/>
                <a:gd name="connsiteX65" fmla="*/ 124407 w 270669"/>
                <a:gd name="connsiteY65" fmla="*/ 55748 h 270677"/>
                <a:gd name="connsiteX66" fmla="*/ 125104 w 270669"/>
                <a:gd name="connsiteY66" fmla="*/ 55081 h 270677"/>
                <a:gd name="connsiteX67" fmla="*/ 137502 w 270669"/>
                <a:gd name="connsiteY67" fmla="*/ 45775 h 270677"/>
                <a:gd name="connsiteX68" fmla="*/ 139958 w 270669"/>
                <a:gd name="connsiteY68" fmla="*/ 45138 h 270677"/>
                <a:gd name="connsiteX69" fmla="*/ 144353 w 270669"/>
                <a:gd name="connsiteY69" fmla="*/ 47715 h 270677"/>
                <a:gd name="connsiteX70" fmla="*/ 142413 w 270669"/>
                <a:gd name="connsiteY70" fmla="*/ 54566 h 270677"/>
                <a:gd name="connsiteX71" fmla="*/ 114676 w 270669"/>
                <a:gd name="connsiteY71" fmla="*/ 118165 h 270677"/>
                <a:gd name="connsiteX72" fmla="*/ 101247 w 270669"/>
                <a:gd name="connsiteY72" fmla="*/ 167820 h 270677"/>
                <a:gd name="connsiteX73" fmla="*/ 75753 w 270669"/>
                <a:gd name="connsiteY73" fmla="*/ 176339 h 270677"/>
                <a:gd name="connsiteX74" fmla="*/ 73722 w 270669"/>
                <a:gd name="connsiteY74" fmla="*/ 176339 h 270677"/>
                <a:gd name="connsiteX75" fmla="*/ 74602 w 270669"/>
                <a:gd name="connsiteY75" fmla="*/ 177673 h 270677"/>
                <a:gd name="connsiteX76" fmla="*/ 87303 w 270669"/>
                <a:gd name="connsiteY76" fmla="*/ 191557 h 270677"/>
                <a:gd name="connsiteX77" fmla="*/ 141807 w 270669"/>
                <a:gd name="connsiteY77" fmla="*/ 212474 h 270677"/>
                <a:gd name="connsiteX78" fmla="*/ 156569 w 270669"/>
                <a:gd name="connsiteY78" fmla="*/ 213322 h 270677"/>
                <a:gd name="connsiteX79" fmla="*/ 178425 w 270669"/>
                <a:gd name="connsiteY79" fmla="*/ 206987 h 270677"/>
                <a:gd name="connsiteX80" fmla="*/ 165724 w 270669"/>
                <a:gd name="connsiteY80" fmla="*/ 181250 h 270677"/>
                <a:gd name="connsiteX81" fmla="*/ 135168 w 270669"/>
                <a:gd name="connsiteY81" fmla="*/ 141659 h 270677"/>
                <a:gd name="connsiteX82" fmla="*/ 125680 w 270669"/>
                <a:gd name="connsiteY82" fmla="*/ 98340 h 270677"/>
                <a:gd name="connsiteX83" fmla="*/ 125680 w 270669"/>
                <a:gd name="connsiteY83" fmla="*/ 98219 h 270677"/>
                <a:gd name="connsiteX84" fmla="*/ 163845 w 270669"/>
                <a:gd name="connsiteY84" fmla="*/ 53384 h 270677"/>
                <a:gd name="connsiteX85" fmla="*/ 164269 w 270669"/>
                <a:gd name="connsiteY85" fmla="*/ 53323 h 270677"/>
                <a:gd name="connsiteX86" fmla="*/ 164481 w 270669"/>
                <a:gd name="connsiteY86" fmla="*/ 52959 h 270677"/>
                <a:gd name="connsiteX87" fmla="*/ 179668 w 270669"/>
                <a:gd name="connsiteY87" fmla="*/ 43228 h 270677"/>
                <a:gd name="connsiteX88" fmla="*/ 179911 w 270669"/>
                <a:gd name="connsiteY88" fmla="*/ 43228 h 270677"/>
                <a:gd name="connsiteX89" fmla="*/ 199584 w 270669"/>
                <a:gd name="connsiteY89" fmla="*/ 60568 h 270677"/>
                <a:gd name="connsiteX90" fmla="*/ 199705 w 270669"/>
                <a:gd name="connsiteY90" fmla="*/ 60962 h 270677"/>
                <a:gd name="connsiteX91" fmla="*/ 202434 w 270669"/>
                <a:gd name="connsiteY91" fmla="*/ 75119 h 270677"/>
                <a:gd name="connsiteX92" fmla="*/ 202434 w 270669"/>
                <a:gd name="connsiteY92" fmla="*/ 75513 h 270677"/>
                <a:gd name="connsiteX93" fmla="*/ 202767 w 270669"/>
                <a:gd name="connsiteY93" fmla="*/ 75756 h 270677"/>
                <a:gd name="connsiteX94" fmla="*/ 237719 w 270669"/>
                <a:gd name="connsiteY94" fmla="*/ 133383 h 270677"/>
                <a:gd name="connsiteX95" fmla="*/ 238295 w 270669"/>
                <a:gd name="connsiteY95" fmla="*/ 135505 h 270677"/>
                <a:gd name="connsiteX96" fmla="*/ 243296 w 270669"/>
                <a:gd name="connsiteY96" fmla="*/ 169215 h 270677"/>
                <a:gd name="connsiteX97" fmla="*/ 230474 w 270669"/>
                <a:gd name="connsiteY97" fmla="*/ 206805 h 270677"/>
                <a:gd name="connsiteX98" fmla="*/ 222016 w 270669"/>
                <a:gd name="connsiteY98" fmla="*/ 193709 h 270677"/>
                <a:gd name="connsiteX99" fmla="*/ 213074 w 270669"/>
                <a:gd name="connsiteY99" fmla="*/ 196468 h 270677"/>
                <a:gd name="connsiteX100" fmla="*/ 186004 w 270669"/>
                <a:gd name="connsiteY100" fmla="*/ 185857 h 270677"/>
                <a:gd name="connsiteX101" fmla="*/ 171514 w 270669"/>
                <a:gd name="connsiteY101" fmla="*/ 172762 h 270677"/>
                <a:gd name="connsiteX102" fmla="*/ 171332 w 270669"/>
                <a:gd name="connsiteY102" fmla="*/ 172580 h 270677"/>
                <a:gd name="connsiteX103" fmla="*/ 169301 w 270669"/>
                <a:gd name="connsiteY103" fmla="*/ 170549 h 270677"/>
                <a:gd name="connsiteX104" fmla="*/ 144020 w 270669"/>
                <a:gd name="connsiteY104" fmla="*/ 136900 h 270677"/>
                <a:gd name="connsiteX105" fmla="*/ 135683 w 270669"/>
                <a:gd name="connsiteY105" fmla="*/ 111496 h 270677"/>
                <a:gd name="connsiteX106" fmla="*/ 135501 w 270669"/>
                <a:gd name="connsiteY106" fmla="*/ 109920 h 270677"/>
                <a:gd name="connsiteX107" fmla="*/ 136926 w 270669"/>
                <a:gd name="connsiteY107" fmla="*/ 110617 h 270677"/>
                <a:gd name="connsiteX108" fmla="*/ 160662 w 270669"/>
                <a:gd name="connsiteY108" fmla="*/ 115649 h 270677"/>
                <a:gd name="connsiteX109" fmla="*/ 180547 w 270669"/>
                <a:gd name="connsiteY109" fmla="*/ 112072 h 270677"/>
                <a:gd name="connsiteX110" fmla="*/ 201282 w 270669"/>
                <a:gd name="connsiteY110" fmla="*/ 89427 h 270677"/>
                <a:gd name="connsiteX111" fmla="*/ 201676 w 270669"/>
                <a:gd name="connsiteY111" fmla="*/ 87972 h 270677"/>
                <a:gd name="connsiteX112" fmla="*/ 202737 w 270669"/>
                <a:gd name="connsiteY112" fmla="*/ 89033 h 270677"/>
                <a:gd name="connsiteX113" fmla="*/ 227897 w 270669"/>
                <a:gd name="connsiteY113" fmla="*/ 135748 h 270677"/>
                <a:gd name="connsiteX114" fmla="*/ 227897 w 270669"/>
                <a:gd name="connsiteY114" fmla="*/ 135839 h 270677"/>
                <a:gd name="connsiteX115" fmla="*/ 227927 w 270669"/>
                <a:gd name="connsiteY115" fmla="*/ 135869 h 270677"/>
                <a:gd name="connsiteX116" fmla="*/ 227927 w 270669"/>
                <a:gd name="connsiteY116" fmla="*/ 135990 h 270677"/>
                <a:gd name="connsiteX117" fmla="*/ 228988 w 270669"/>
                <a:gd name="connsiteY117" fmla="*/ 139810 h 270677"/>
                <a:gd name="connsiteX118" fmla="*/ 221986 w 270669"/>
                <a:gd name="connsiteY118" fmla="*/ 193679 h 270677"/>
                <a:gd name="connsiteX119" fmla="*/ 176819 w 270669"/>
                <a:gd name="connsiteY119" fmla="*/ 102735 h 270677"/>
                <a:gd name="connsiteX120" fmla="*/ 160995 w 270669"/>
                <a:gd name="connsiteY120" fmla="*/ 105524 h 270677"/>
                <a:gd name="connsiteX121" fmla="*/ 136199 w 270669"/>
                <a:gd name="connsiteY121" fmla="*/ 98037 h 270677"/>
                <a:gd name="connsiteX122" fmla="*/ 135926 w 270669"/>
                <a:gd name="connsiteY122" fmla="*/ 97734 h 270677"/>
                <a:gd name="connsiteX123" fmla="*/ 135986 w 270669"/>
                <a:gd name="connsiteY123" fmla="*/ 97339 h 270677"/>
                <a:gd name="connsiteX124" fmla="*/ 167482 w 270669"/>
                <a:gd name="connsiteY124" fmla="*/ 63266 h 270677"/>
                <a:gd name="connsiteX125" fmla="*/ 171211 w 270669"/>
                <a:gd name="connsiteY125" fmla="*/ 63266 h 270677"/>
                <a:gd name="connsiteX126" fmla="*/ 172393 w 270669"/>
                <a:gd name="connsiteY126" fmla="*/ 59871 h 270677"/>
                <a:gd name="connsiteX127" fmla="*/ 179850 w 270669"/>
                <a:gd name="connsiteY127" fmla="*/ 53353 h 270677"/>
                <a:gd name="connsiteX128" fmla="*/ 190066 w 270669"/>
                <a:gd name="connsiteY128" fmla="*/ 64054 h 270677"/>
                <a:gd name="connsiteX129" fmla="*/ 176788 w 270669"/>
                <a:gd name="connsiteY129" fmla="*/ 102766 h 270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270669" h="270677">
                  <a:moveTo>
                    <a:pt x="0" y="0"/>
                  </a:moveTo>
                  <a:lnTo>
                    <a:pt x="0" y="270677"/>
                  </a:lnTo>
                  <a:lnTo>
                    <a:pt x="270669" y="270677"/>
                  </a:lnTo>
                  <a:lnTo>
                    <a:pt x="270669" y="0"/>
                  </a:lnTo>
                  <a:lnTo>
                    <a:pt x="0" y="0"/>
                  </a:lnTo>
                  <a:close/>
                  <a:moveTo>
                    <a:pt x="230504" y="206835"/>
                  </a:moveTo>
                  <a:cubicBezTo>
                    <a:pt x="226897" y="210473"/>
                    <a:pt x="222441" y="213595"/>
                    <a:pt x="217227" y="216111"/>
                  </a:cubicBezTo>
                  <a:cubicBezTo>
                    <a:pt x="216863" y="216323"/>
                    <a:pt x="216529" y="216475"/>
                    <a:pt x="216166" y="216596"/>
                  </a:cubicBezTo>
                  <a:cubicBezTo>
                    <a:pt x="204707" y="221841"/>
                    <a:pt x="189702" y="224508"/>
                    <a:pt x="171514" y="224508"/>
                  </a:cubicBezTo>
                  <a:cubicBezTo>
                    <a:pt x="118708" y="224508"/>
                    <a:pt x="90971" y="209018"/>
                    <a:pt x="76966" y="196043"/>
                  </a:cubicBezTo>
                  <a:lnTo>
                    <a:pt x="76208" y="195346"/>
                  </a:lnTo>
                  <a:lnTo>
                    <a:pt x="75663" y="196195"/>
                  </a:lnTo>
                  <a:cubicBezTo>
                    <a:pt x="71237" y="202864"/>
                    <a:pt x="65962" y="206744"/>
                    <a:pt x="59990" y="207775"/>
                  </a:cubicBezTo>
                  <a:cubicBezTo>
                    <a:pt x="58929" y="207926"/>
                    <a:pt x="57899" y="208017"/>
                    <a:pt x="56929" y="208017"/>
                  </a:cubicBezTo>
                  <a:cubicBezTo>
                    <a:pt x="47532" y="208017"/>
                    <a:pt x="40590" y="200833"/>
                    <a:pt x="40529" y="200772"/>
                  </a:cubicBezTo>
                  <a:lnTo>
                    <a:pt x="39529" y="199741"/>
                  </a:lnTo>
                  <a:cubicBezTo>
                    <a:pt x="39256" y="199469"/>
                    <a:pt x="39104" y="199075"/>
                    <a:pt x="39104" y="198680"/>
                  </a:cubicBezTo>
                  <a:lnTo>
                    <a:pt x="39104" y="161667"/>
                  </a:lnTo>
                  <a:lnTo>
                    <a:pt x="38923" y="161424"/>
                  </a:lnTo>
                  <a:cubicBezTo>
                    <a:pt x="29616" y="149814"/>
                    <a:pt x="25676" y="134838"/>
                    <a:pt x="28101" y="120348"/>
                  </a:cubicBezTo>
                  <a:cubicBezTo>
                    <a:pt x="33375" y="88821"/>
                    <a:pt x="59657" y="65327"/>
                    <a:pt x="60779" y="64357"/>
                  </a:cubicBezTo>
                  <a:cubicBezTo>
                    <a:pt x="61718" y="63539"/>
                    <a:pt x="62901" y="63115"/>
                    <a:pt x="64113" y="63115"/>
                  </a:cubicBezTo>
                  <a:cubicBezTo>
                    <a:pt x="65568" y="63115"/>
                    <a:pt x="66932" y="63721"/>
                    <a:pt x="67872" y="64812"/>
                  </a:cubicBezTo>
                  <a:cubicBezTo>
                    <a:pt x="69691" y="66904"/>
                    <a:pt x="69509" y="70087"/>
                    <a:pt x="67417" y="71936"/>
                  </a:cubicBezTo>
                  <a:cubicBezTo>
                    <a:pt x="66417" y="72845"/>
                    <a:pt x="42590" y="94672"/>
                    <a:pt x="38043" y="122015"/>
                  </a:cubicBezTo>
                  <a:cubicBezTo>
                    <a:pt x="35224" y="138931"/>
                    <a:pt x="43045" y="150905"/>
                    <a:pt x="47956" y="156543"/>
                  </a:cubicBezTo>
                  <a:lnTo>
                    <a:pt x="49199" y="157968"/>
                  </a:lnTo>
                  <a:lnTo>
                    <a:pt x="49199" y="195012"/>
                  </a:lnTo>
                  <a:lnTo>
                    <a:pt x="49563" y="195255"/>
                  </a:lnTo>
                  <a:cubicBezTo>
                    <a:pt x="51290" y="196498"/>
                    <a:pt x="53958" y="197983"/>
                    <a:pt x="56929" y="197983"/>
                  </a:cubicBezTo>
                  <a:cubicBezTo>
                    <a:pt x="57414" y="197983"/>
                    <a:pt x="57929" y="197923"/>
                    <a:pt x="58414" y="197862"/>
                  </a:cubicBezTo>
                  <a:cubicBezTo>
                    <a:pt x="62082" y="197195"/>
                    <a:pt x="65720" y="193830"/>
                    <a:pt x="68903" y="188040"/>
                  </a:cubicBezTo>
                  <a:lnTo>
                    <a:pt x="69175" y="187555"/>
                  </a:lnTo>
                  <a:lnTo>
                    <a:pt x="68842" y="187100"/>
                  </a:lnTo>
                  <a:cubicBezTo>
                    <a:pt x="68205" y="186221"/>
                    <a:pt x="67599" y="185372"/>
                    <a:pt x="67023" y="184554"/>
                  </a:cubicBezTo>
                  <a:cubicBezTo>
                    <a:pt x="63082" y="178764"/>
                    <a:pt x="60839" y="171913"/>
                    <a:pt x="60536" y="164789"/>
                  </a:cubicBezTo>
                  <a:cubicBezTo>
                    <a:pt x="60536" y="164698"/>
                    <a:pt x="60536" y="164637"/>
                    <a:pt x="60627" y="164577"/>
                  </a:cubicBezTo>
                  <a:cubicBezTo>
                    <a:pt x="60688" y="164516"/>
                    <a:pt x="60779" y="164486"/>
                    <a:pt x="60870" y="164486"/>
                  </a:cubicBezTo>
                  <a:cubicBezTo>
                    <a:pt x="63567" y="165304"/>
                    <a:pt x="68842" y="166638"/>
                    <a:pt x="74965" y="166638"/>
                  </a:cubicBezTo>
                  <a:cubicBezTo>
                    <a:pt x="82877" y="166638"/>
                    <a:pt x="89546" y="164456"/>
                    <a:pt x="94790" y="160181"/>
                  </a:cubicBezTo>
                  <a:cubicBezTo>
                    <a:pt x="103369" y="153118"/>
                    <a:pt x="106704" y="139355"/>
                    <a:pt x="104703" y="119226"/>
                  </a:cubicBezTo>
                  <a:cubicBezTo>
                    <a:pt x="103763" y="109708"/>
                    <a:pt x="104066" y="100613"/>
                    <a:pt x="105643" y="92247"/>
                  </a:cubicBezTo>
                  <a:lnTo>
                    <a:pt x="105703" y="91883"/>
                  </a:lnTo>
                  <a:lnTo>
                    <a:pt x="105491" y="91580"/>
                  </a:lnTo>
                  <a:cubicBezTo>
                    <a:pt x="98640" y="81728"/>
                    <a:pt x="86333" y="66085"/>
                    <a:pt x="86212" y="65964"/>
                  </a:cubicBezTo>
                  <a:cubicBezTo>
                    <a:pt x="85333" y="64933"/>
                    <a:pt x="84878" y="63630"/>
                    <a:pt x="84999" y="62266"/>
                  </a:cubicBezTo>
                  <a:cubicBezTo>
                    <a:pt x="85090" y="60932"/>
                    <a:pt x="85727" y="59719"/>
                    <a:pt x="86727" y="58840"/>
                  </a:cubicBezTo>
                  <a:cubicBezTo>
                    <a:pt x="87636" y="58052"/>
                    <a:pt x="88819" y="57628"/>
                    <a:pt x="90001" y="57628"/>
                  </a:cubicBezTo>
                  <a:cubicBezTo>
                    <a:pt x="91486" y="57628"/>
                    <a:pt x="92850" y="58264"/>
                    <a:pt x="93820" y="59386"/>
                  </a:cubicBezTo>
                  <a:cubicBezTo>
                    <a:pt x="93972" y="59568"/>
                    <a:pt x="95245" y="61235"/>
                    <a:pt x="96821" y="63357"/>
                  </a:cubicBezTo>
                  <a:lnTo>
                    <a:pt x="96943" y="63509"/>
                  </a:lnTo>
                  <a:cubicBezTo>
                    <a:pt x="99762" y="67268"/>
                    <a:pt x="104036" y="72906"/>
                    <a:pt x="108189" y="78302"/>
                  </a:cubicBezTo>
                  <a:lnTo>
                    <a:pt x="109129" y="79515"/>
                  </a:lnTo>
                  <a:lnTo>
                    <a:pt x="109674" y="78120"/>
                  </a:lnTo>
                  <a:cubicBezTo>
                    <a:pt x="111705" y="73118"/>
                    <a:pt x="114312" y="68389"/>
                    <a:pt x="117374" y="64085"/>
                  </a:cubicBezTo>
                  <a:lnTo>
                    <a:pt x="117738" y="63539"/>
                  </a:lnTo>
                  <a:lnTo>
                    <a:pt x="117344" y="63024"/>
                  </a:lnTo>
                  <a:cubicBezTo>
                    <a:pt x="114191" y="59113"/>
                    <a:pt x="110068" y="54566"/>
                    <a:pt x="108462" y="52808"/>
                  </a:cubicBezTo>
                  <a:lnTo>
                    <a:pt x="108371" y="52717"/>
                  </a:lnTo>
                  <a:cubicBezTo>
                    <a:pt x="107552" y="51686"/>
                    <a:pt x="107158" y="50383"/>
                    <a:pt x="107280" y="49049"/>
                  </a:cubicBezTo>
                  <a:cubicBezTo>
                    <a:pt x="107401" y="47715"/>
                    <a:pt x="108068" y="46502"/>
                    <a:pt x="109098" y="45653"/>
                  </a:cubicBezTo>
                  <a:cubicBezTo>
                    <a:pt x="110008" y="44926"/>
                    <a:pt x="111129" y="44502"/>
                    <a:pt x="112281" y="44502"/>
                  </a:cubicBezTo>
                  <a:cubicBezTo>
                    <a:pt x="113797" y="44502"/>
                    <a:pt x="115222" y="45199"/>
                    <a:pt x="116192" y="46351"/>
                  </a:cubicBezTo>
                  <a:cubicBezTo>
                    <a:pt x="116252" y="46411"/>
                    <a:pt x="116434" y="46624"/>
                    <a:pt x="116737" y="46957"/>
                  </a:cubicBezTo>
                  <a:cubicBezTo>
                    <a:pt x="117889" y="48200"/>
                    <a:pt x="120981" y="51504"/>
                    <a:pt x="123800" y="55021"/>
                  </a:cubicBezTo>
                  <a:lnTo>
                    <a:pt x="124407" y="55748"/>
                  </a:lnTo>
                  <a:lnTo>
                    <a:pt x="125104" y="55081"/>
                  </a:lnTo>
                  <a:cubicBezTo>
                    <a:pt x="129954" y="50383"/>
                    <a:pt x="134501" y="47442"/>
                    <a:pt x="137502" y="45775"/>
                  </a:cubicBezTo>
                  <a:cubicBezTo>
                    <a:pt x="138260" y="45350"/>
                    <a:pt x="139109" y="45138"/>
                    <a:pt x="139958" y="45138"/>
                  </a:cubicBezTo>
                  <a:cubicBezTo>
                    <a:pt x="141776" y="45138"/>
                    <a:pt x="143474" y="46138"/>
                    <a:pt x="144353" y="47715"/>
                  </a:cubicBezTo>
                  <a:cubicBezTo>
                    <a:pt x="145717" y="50140"/>
                    <a:pt x="144838" y="53202"/>
                    <a:pt x="142413" y="54566"/>
                  </a:cubicBezTo>
                  <a:cubicBezTo>
                    <a:pt x="134835" y="58749"/>
                    <a:pt x="110462" y="75756"/>
                    <a:pt x="114676" y="118165"/>
                  </a:cubicBezTo>
                  <a:cubicBezTo>
                    <a:pt x="117010" y="141538"/>
                    <a:pt x="112493" y="158241"/>
                    <a:pt x="101247" y="167820"/>
                  </a:cubicBezTo>
                  <a:cubicBezTo>
                    <a:pt x="92972" y="174853"/>
                    <a:pt x="82817" y="176339"/>
                    <a:pt x="75753" y="176339"/>
                  </a:cubicBezTo>
                  <a:lnTo>
                    <a:pt x="73722" y="176339"/>
                  </a:lnTo>
                  <a:cubicBezTo>
                    <a:pt x="73722" y="176339"/>
                    <a:pt x="74602" y="177673"/>
                    <a:pt x="74602" y="177673"/>
                  </a:cubicBezTo>
                  <a:cubicBezTo>
                    <a:pt x="77875" y="182735"/>
                    <a:pt x="82150" y="187404"/>
                    <a:pt x="87303" y="191557"/>
                  </a:cubicBezTo>
                  <a:cubicBezTo>
                    <a:pt x="96367" y="198893"/>
                    <a:pt x="113191" y="208442"/>
                    <a:pt x="141807" y="212474"/>
                  </a:cubicBezTo>
                  <a:cubicBezTo>
                    <a:pt x="147263" y="213019"/>
                    <a:pt x="152235" y="213322"/>
                    <a:pt x="156569" y="213322"/>
                  </a:cubicBezTo>
                  <a:cubicBezTo>
                    <a:pt x="173636" y="213322"/>
                    <a:pt x="177516" y="208896"/>
                    <a:pt x="178425" y="206987"/>
                  </a:cubicBezTo>
                  <a:cubicBezTo>
                    <a:pt x="181154" y="201106"/>
                    <a:pt x="173302" y="189435"/>
                    <a:pt x="165724" y="181250"/>
                  </a:cubicBezTo>
                  <a:cubicBezTo>
                    <a:pt x="152750" y="168578"/>
                    <a:pt x="142474" y="155270"/>
                    <a:pt x="135168" y="141659"/>
                  </a:cubicBezTo>
                  <a:cubicBezTo>
                    <a:pt x="127256" y="126926"/>
                    <a:pt x="124073" y="112345"/>
                    <a:pt x="125680" y="98340"/>
                  </a:cubicBezTo>
                  <a:lnTo>
                    <a:pt x="125680" y="98219"/>
                  </a:lnTo>
                  <a:cubicBezTo>
                    <a:pt x="129166" y="68783"/>
                    <a:pt x="150416" y="55293"/>
                    <a:pt x="163845" y="53384"/>
                  </a:cubicBezTo>
                  <a:lnTo>
                    <a:pt x="164269" y="53323"/>
                  </a:lnTo>
                  <a:lnTo>
                    <a:pt x="164481" y="52959"/>
                  </a:lnTo>
                  <a:cubicBezTo>
                    <a:pt x="167816" y="46957"/>
                    <a:pt x="173484" y="43350"/>
                    <a:pt x="179668" y="43228"/>
                  </a:cubicBezTo>
                  <a:lnTo>
                    <a:pt x="179911" y="43228"/>
                  </a:lnTo>
                  <a:cubicBezTo>
                    <a:pt x="183821" y="43228"/>
                    <a:pt x="193612" y="44926"/>
                    <a:pt x="199584" y="60568"/>
                  </a:cubicBezTo>
                  <a:lnTo>
                    <a:pt x="199705" y="60962"/>
                  </a:lnTo>
                  <a:cubicBezTo>
                    <a:pt x="201191" y="65934"/>
                    <a:pt x="202100" y="70723"/>
                    <a:pt x="202434" y="75119"/>
                  </a:cubicBezTo>
                  <a:lnTo>
                    <a:pt x="202434" y="75513"/>
                  </a:lnTo>
                  <a:cubicBezTo>
                    <a:pt x="202434" y="75513"/>
                    <a:pt x="202767" y="75756"/>
                    <a:pt x="202767" y="75756"/>
                  </a:cubicBezTo>
                  <a:cubicBezTo>
                    <a:pt x="223350" y="91246"/>
                    <a:pt x="233505" y="118499"/>
                    <a:pt x="237719" y="133383"/>
                  </a:cubicBezTo>
                  <a:cubicBezTo>
                    <a:pt x="237870" y="133899"/>
                    <a:pt x="238113" y="134656"/>
                    <a:pt x="238295" y="135505"/>
                  </a:cubicBezTo>
                  <a:cubicBezTo>
                    <a:pt x="241447" y="147298"/>
                    <a:pt x="243236" y="159241"/>
                    <a:pt x="243296" y="169215"/>
                  </a:cubicBezTo>
                  <a:cubicBezTo>
                    <a:pt x="243296" y="177218"/>
                    <a:pt x="243357" y="193921"/>
                    <a:pt x="230474" y="206805"/>
                  </a:cubicBezTo>
                  <a:close/>
                  <a:moveTo>
                    <a:pt x="222016" y="193709"/>
                  </a:moveTo>
                  <a:cubicBezTo>
                    <a:pt x="219621" y="195528"/>
                    <a:pt x="216620" y="196468"/>
                    <a:pt x="213074" y="196468"/>
                  </a:cubicBezTo>
                  <a:cubicBezTo>
                    <a:pt x="206102" y="196468"/>
                    <a:pt x="197008" y="192890"/>
                    <a:pt x="186004" y="185857"/>
                  </a:cubicBezTo>
                  <a:cubicBezTo>
                    <a:pt x="180820" y="181583"/>
                    <a:pt x="175940" y="177157"/>
                    <a:pt x="171514" y="172762"/>
                  </a:cubicBezTo>
                  <a:lnTo>
                    <a:pt x="171332" y="172580"/>
                  </a:lnTo>
                  <a:cubicBezTo>
                    <a:pt x="170574" y="171822"/>
                    <a:pt x="169907" y="171155"/>
                    <a:pt x="169301" y="170549"/>
                  </a:cubicBezTo>
                  <a:cubicBezTo>
                    <a:pt x="158600" y="159575"/>
                    <a:pt x="150082" y="148268"/>
                    <a:pt x="144020" y="136900"/>
                  </a:cubicBezTo>
                  <a:cubicBezTo>
                    <a:pt x="139382" y="128260"/>
                    <a:pt x="136562" y="119712"/>
                    <a:pt x="135683" y="111496"/>
                  </a:cubicBezTo>
                  <a:lnTo>
                    <a:pt x="135501" y="109920"/>
                  </a:lnTo>
                  <a:lnTo>
                    <a:pt x="136926" y="110617"/>
                  </a:lnTo>
                  <a:cubicBezTo>
                    <a:pt x="143535" y="113861"/>
                    <a:pt x="151962" y="115649"/>
                    <a:pt x="160662" y="115649"/>
                  </a:cubicBezTo>
                  <a:cubicBezTo>
                    <a:pt x="167816" y="115649"/>
                    <a:pt x="174697" y="114406"/>
                    <a:pt x="180547" y="112072"/>
                  </a:cubicBezTo>
                  <a:cubicBezTo>
                    <a:pt x="186701" y="109617"/>
                    <a:pt x="197584" y="103402"/>
                    <a:pt x="201282" y="89427"/>
                  </a:cubicBezTo>
                  <a:lnTo>
                    <a:pt x="201676" y="87972"/>
                  </a:lnTo>
                  <a:lnTo>
                    <a:pt x="202737" y="89033"/>
                  </a:lnTo>
                  <a:cubicBezTo>
                    <a:pt x="213407" y="99643"/>
                    <a:pt x="222350" y="116225"/>
                    <a:pt x="227897" y="135748"/>
                  </a:cubicBezTo>
                  <a:lnTo>
                    <a:pt x="227897" y="135839"/>
                  </a:lnTo>
                  <a:cubicBezTo>
                    <a:pt x="227897" y="135839"/>
                    <a:pt x="227927" y="135869"/>
                    <a:pt x="227927" y="135869"/>
                  </a:cubicBezTo>
                  <a:lnTo>
                    <a:pt x="227927" y="135990"/>
                  </a:lnTo>
                  <a:cubicBezTo>
                    <a:pt x="228321" y="137264"/>
                    <a:pt x="228685" y="138537"/>
                    <a:pt x="228988" y="139810"/>
                  </a:cubicBezTo>
                  <a:cubicBezTo>
                    <a:pt x="231898" y="152754"/>
                    <a:pt x="234202" y="184281"/>
                    <a:pt x="221986" y="193679"/>
                  </a:cubicBezTo>
                  <a:close/>
                  <a:moveTo>
                    <a:pt x="176819" y="102735"/>
                  </a:moveTo>
                  <a:cubicBezTo>
                    <a:pt x="172241" y="104554"/>
                    <a:pt x="166785" y="105524"/>
                    <a:pt x="160995" y="105524"/>
                  </a:cubicBezTo>
                  <a:cubicBezTo>
                    <a:pt x="150476" y="105524"/>
                    <a:pt x="140048" y="102372"/>
                    <a:pt x="136199" y="98037"/>
                  </a:cubicBezTo>
                  <a:lnTo>
                    <a:pt x="135926" y="97734"/>
                  </a:lnTo>
                  <a:lnTo>
                    <a:pt x="135986" y="97339"/>
                  </a:lnTo>
                  <a:cubicBezTo>
                    <a:pt x="139927" y="71845"/>
                    <a:pt x="159267" y="63266"/>
                    <a:pt x="167482" y="63266"/>
                  </a:cubicBezTo>
                  <a:lnTo>
                    <a:pt x="171211" y="63266"/>
                  </a:lnTo>
                  <a:cubicBezTo>
                    <a:pt x="171211" y="63266"/>
                    <a:pt x="172393" y="59871"/>
                    <a:pt x="172393" y="59871"/>
                  </a:cubicBezTo>
                  <a:cubicBezTo>
                    <a:pt x="173757" y="56021"/>
                    <a:pt x="176728" y="53414"/>
                    <a:pt x="179850" y="53353"/>
                  </a:cubicBezTo>
                  <a:cubicBezTo>
                    <a:pt x="183639" y="53353"/>
                    <a:pt x="187489" y="57355"/>
                    <a:pt x="190066" y="64054"/>
                  </a:cubicBezTo>
                  <a:cubicBezTo>
                    <a:pt x="195795" y="83607"/>
                    <a:pt x="191218" y="97006"/>
                    <a:pt x="176788" y="102766"/>
                  </a:cubicBez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9320897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6">
            <a:extLst>
              <a:ext uri="{FF2B5EF4-FFF2-40B4-BE49-F238E27FC236}">
                <a16:creationId xmlns:a16="http://schemas.microsoft.com/office/drawing/2014/main" id="{DB931B69-21A8-4D93-FED8-7D02795E1F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CE5FE5FC-BBF4-CE77-A50E-A51A926A53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9976" y="2011363"/>
            <a:ext cx="9577388" cy="44319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771E314-D6C4-3BBB-36F6-E959AB3DC13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2B242D12-4A78-5C77-B4B3-A82B91596DA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849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0F84366-955F-5F3E-8D4A-70BF8C4B579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49E1E0E-91A8-59D2-F50B-4BA69EDAE6D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6" y="2541587"/>
            <a:ext cx="9577388" cy="390175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4" name="Titel 6">
            <a:extLst>
              <a:ext uri="{FF2B5EF4-FFF2-40B4-BE49-F238E27FC236}">
                <a16:creationId xmlns:a16="http://schemas.microsoft.com/office/drawing/2014/main" id="{2B2BFCC1-3B86-534C-12F3-FA53357FD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CD11926-398C-13F7-3EFA-766CB1A91DF2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839B71E8-77A6-7FAE-003A-91793E57805B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12785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3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elplatzhalter 35">
            <a:extLst>
              <a:ext uri="{FF2B5EF4-FFF2-40B4-BE49-F238E27FC236}">
                <a16:creationId xmlns:a16="http://schemas.microsoft.com/office/drawing/2014/main" id="{315175C9-6436-2CCB-6CF1-2F586FBAA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6" y="499951"/>
            <a:ext cx="11161714" cy="10113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5" name="Textplatzhalter 36">
            <a:extLst>
              <a:ext uri="{FF2B5EF4-FFF2-40B4-BE49-F238E27FC236}">
                <a16:creationId xmlns:a16="http://schemas.microsoft.com/office/drawing/2014/main" id="{93A9F5B2-DE44-75B4-FD39-C321E105C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976" y="2011475"/>
            <a:ext cx="9577388" cy="44318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16pt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Zweite Ebene</a:t>
            </a:r>
          </a:p>
          <a:p>
            <a:pPr marL="9144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Dritte Ebene 14pt</a:t>
            </a:r>
          </a:p>
          <a:p>
            <a:pPr marL="1371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Vierte Ebene</a:t>
            </a:r>
          </a:p>
          <a:p>
            <a:pPr marL="1828800" marR="0" lvl="4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Fünfte Ebene 12pt</a:t>
            </a:r>
          </a:p>
        </p:txBody>
      </p:sp>
      <p:sp>
        <p:nvSpPr>
          <p:cNvPr id="4" name="Fußzeilenplatzhalter 1">
            <a:extLst>
              <a:ext uri="{FF2B5EF4-FFF2-40B4-BE49-F238E27FC236}">
                <a16:creationId xmlns:a16="http://schemas.microsoft.com/office/drawing/2014/main" id="{410BC723-090D-4533-81A6-64A834459F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r>
              <a:rPr lang="de-DE" dirty="0"/>
              <a:t>Deutsche Gesellschaft für Kardiologie – Herz- und Kreislaufforschung e. V.</a:t>
            </a:r>
          </a:p>
        </p:txBody>
      </p:sp>
      <p:sp>
        <p:nvSpPr>
          <p:cNvPr id="13" name="Foliennummernplatzhalter 2">
            <a:extLst>
              <a:ext uri="{FF2B5EF4-FFF2-40B4-BE49-F238E27FC236}">
                <a16:creationId xmlns:a16="http://schemas.microsoft.com/office/drawing/2014/main" id="{BD2A9ED8-C770-0732-ADF9-7B524BC1E7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9441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4" r:id="rId2"/>
    <p:sldLayoutId id="2147483710" r:id="rId3"/>
    <p:sldLayoutId id="2147483696" r:id="rId4"/>
    <p:sldLayoutId id="2147483681" r:id="rId5"/>
    <p:sldLayoutId id="2147483707" r:id="rId6"/>
    <p:sldLayoutId id="2147483709" r:id="rId7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0" kern="1200">
          <a:solidFill>
            <a:srgbClr val="CE134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68" userDrawn="1">
          <p15:clr>
            <a:srgbClr val="F26B43"/>
          </p15:clr>
        </p15:guide>
        <p15:guide id="2" pos="364" userDrawn="1">
          <p15:clr>
            <a:srgbClr val="F26B43"/>
          </p15:clr>
        </p15:guide>
        <p15:guide id="3" pos="174" userDrawn="1">
          <p15:clr>
            <a:srgbClr val="A4A3A4"/>
          </p15:clr>
        </p15:guide>
        <p15:guide id="4" pos="4031" userDrawn="1">
          <p15:clr>
            <a:srgbClr val="F26B43"/>
          </p15:clr>
        </p15:guide>
        <p15:guide id="5" pos="7888" userDrawn="1">
          <p15:clr>
            <a:srgbClr val="A4A3A4"/>
          </p15:clr>
        </p15:guide>
        <p15:guide id="6" pos="6707" userDrawn="1">
          <p15:clr>
            <a:srgbClr val="A4A3A4"/>
          </p15:clr>
        </p15:guide>
        <p15:guide id="7" pos="7705" userDrawn="1">
          <p15:clr>
            <a:srgbClr val="F26B43"/>
          </p15:clr>
        </p15:guide>
        <p15:guide id="8" pos="1355" userDrawn="1">
          <p15:clr>
            <a:srgbClr val="A4A3A4"/>
          </p15:clr>
        </p15:guide>
        <p15:guide id="9" pos="2693" userDrawn="1">
          <p15:clr>
            <a:srgbClr val="A4A3A4"/>
          </p15:clr>
        </p15:guide>
        <p15:guide id="10" pos="5369" userDrawn="1">
          <p15:clr>
            <a:srgbClr val="A4A3A4"/>
          </p15:clr>
        </p15:guide>
        <p15:guide id="13" orient="horz" pos="2149" userDrawn="1">
          <p15:clr>
            <a:srgbClr val="A4A3A4"/>
          </p15:clr>
        </p15:guide>
        <p15:guide id="14" orient="horz" pos="315" userDrawn="1">
          <p15:clr>
            <a:srgbClr val="F26B43"/>
          </p15:clr>
        </p15:guide>
        <p15:guide id="15" orient="horz" pos="952" userDrawn="1">
          <p15:clr>
            <a:srgbClr val="A4A3A4"/>
          </p15:clr>
        </p15:guide>
        <p15:guide id="16" orient="horz" pos="4220" userDrawn="1">
          <p15:clr>
            <a:srgbClr val="F26B43"/>
          </p15:clr>
        </p15:guide>
        <p15:guide id="17" orient="horz" pos="149" userDrawn="1">
          <p15:clr>
            <a:srgbClr val="A4A3A4"/>
          </p15:clr>
        </p15:guide>
        <p15:guide id="18" orient="horz" pos="4363" userDrawn="1">
          <p15:clr>
            <a:srgbClr val="A4A3A4"/>
          </p15:clr>
        </p15:guide>
        <p15:guide id="19" orient="horz" pos="3553" userDrawn="1">
          <p15:clr>
            <a:srgbClr val="F26B43"/>
          </p15:clr>
        </p15:guide>
        <p15:guide id="20" pos="4167" userDrawn="1">
          <p15:clr>
            <a:srgbClr val="A4A3A4"/>
          </p15:clr>
        </p15:guide>
        <p15:guide id="21" pos="3912" userDrawn="1">
          <p15:clr>
            <a:srgbClr val="A4A3A4"/>
          </p15:clr>
        </p15:guide>
        <p15:guide id="22" orient="horz" pos="1601" userDrawn="1">
          <p15:clr>
            <a:srgbClr val="F26B43"/>
          </p15:clr>
        </p15:guide>
        <p15:guide id="23" orient="horz" pos="2910" userDrawn="1">
          <p15:clr>
            <a:srgbClr val="F26B43"/>
          </p15:clr>
        </p15:guide>
        <p15:guide id="24" orient="horz" pos="2386" userDrawn="1">
          <p15:clr>
            <a:srgbClr val="A4A3A4"/>
          </p15:clr>
        </p15:guide>
        <p15:guide id="25" orient="horz" pos="1267" userDrawn="1">
          <p15:clr>
            <a:srgbClr val="F26B43"/>
          </p15:clr>
        </p15:guide>
        <p15:guide id="26" pos="674" userDrawn="1">
          <p15:clr>
            <a:srgbClr val="F26B43"/>
          </p15:clr>
        </p15:guide>
        <p15:guide id="27" pos="2013" userDrawn="1">
          <p15:clr>
            <a:srgbClr val="F26B43"/>
          </p15:clr>
        </p15:guide>
        <p15:guide id="28" pos="3351" userDrawn="1">
          <p15:clr>
            <a:srgbClr val="F26B43"/>
          </p15:clr>
        </p15:guide>
        <p15:guide id="29" pos="4711" userDrawn="1">
          <p15:clr>
            <a:srgbClr val="F26B43"/>
          </p15:clr>
        </p15:guide>
        <p15:guide id="30" pos="6049" userDrawn="1">
          <p15:clr>
            <a:srgbClr val="F26B43"/>
          </p15:clr>
        </p15:guide>
        <p15:guide id="31" pos="738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35">
            <a:extLst>
              <a:ext uri="{FF2B5EF4-FFF2-40B4-BE49-F238E27FC236}">
                <a16:creationId xmlns:a16="http://schemas.microsoft.com/office/drawing/2014/main" id="{9A322964-3F85-EFA5-7EBB-E81CE7E02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6" y="499952"/>
            <a:ext cx="9577389" cy="10208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1" name="Textplatzhalter 36">
            <a:extLst>
              <a:ext uri="{FF2B5EF4-FFF2-40B4-BE49-F238E27FC236}">
                <a16:creationId xmlns:a16="http://schemas.microsoft.com/office/drawing/2014/main" id="{E0E73F85-14C6-2FD8-9596-1D8373417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976" y="2011475"/>
            <a:ext cx="9577388" cy="44318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16pt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Zweite Ebene</a:t>
            </a:r>
          </a:p>
          <a:p>
            <a:pPr marL="9144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Dritte Ebene 14pt</a:t>
            </a:r>
          </a:p>
          <a:p>
            <a:pPr marL="1371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Vierte Ebene</a:t>
            </a:r>
          </a:p>
          <a:p>
            <a:pPr marL="1828800" marR="0" lvl="4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Fünfte Ebene 12pt</a:t>
            </a:r>
          </a:p>
        </p:txBody>
      </p:sp>
      <p:sp>
        <p:nvSpPr>
          <p:cNvPr id="28" name="Fußzeilenplatzhalter 1">
            <a:extLst>
              <a:ext uri="{FF2B5EF4-FFF2-40B4-BE49-F238E27FC236}">
                <a16:creationId xmlns:a16="http://schemas.microsoft.com/office/drawing/2014/main" id="{56B694CE-38F9-5F4A-86F9-969D0AE7A4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r>
              <a:rPr lang="de-DE" dirty="0"/>
              <a:t>Deutsche Gesellschaft für Kardiologie – Herz- und Kreislaufforschung e. V.</a:t>
            </a:r>
          </a:p>
        </p:txBody>
      </p:sp>
      <p:grpSp>
        <p:nvGrpSpPr>
          <p:cNvPr id="2" name="Grafik 1">
            <a:extLst>
              <a:ext uri="{FF2B5EF4-FFF2-40B4-BE49-F238E27FC236}">
                <a16:creationId xmlns:a16="http://schemas.microsoft.com/office/drawing/2014/main" id="{BB80DF34-38BE-9570-8D4F-3D41192F99EE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76225" y="6704356"/>
            <a:ext cx="706438" cy="221908"/>
            <a:chOff x="11359257" y="500063"/>
            <a:chExt cx="861692" cy="270677"/>
          </a:xfrm>
        </p:grpSpPr>
        <p:sp>
          <p:nvSpPr>
            <p:cNvPr id="3" name="Freihandform: Form 2">
              <a:extLst>
                <a:ext uri="{FF2B5EF4-FFF2-40B4-BE49-F238E27FC236}">
                  <a16:creationId xmlns:a16="http://schemas.microsoft.com/office/drawing/2014/main" id="{53FC001A-34D6-DF21-6F8A-586110EDE04C}"/>
                </a:ext>
              </a:extLst>
            </p:cNvPr>
            <p:cNvSpPr>
              <a:spLocks/>
            </p:cNvSpPr>
            <p:nvPr/>
          </p:nvSpPr>
          <p:spPr>
            <a:xfrm>
              <a:off x="12182269" y="678250"/>
              <a:ext cx="38680" cy="38650"/>
            </a:xfrm>
            <a:custGeom>
              <a:avLst/>
              <a:gdLst>
                <a:gd name="connsiteX0" fmla="*/ 0 w 38680"/>
                <a:gd name="connsiteY0" fmla="*/ 0 h 38650"/>
                <a:gd name="connsiteX1" fmla="*/ 38680 w 38680"/>
                <a:gd name="connsiteY1" fmla="*/ 0 h 38650"/>
                <a:gd name="connsiteX2" fmla="*/ 38680 w 38680"/>
                <a:gd name="connsiteY2" fmla="*/ 38651 h 38650"/>
                <a:gd name="connsiteX3" fmla="*/ 0 w 38680"/>
                <a:gd name="connsiteY3" fmla="*/ 38651 h 3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80" h="38650">
                  <a:moveTo>
                    <a:pt x="0" y="0"/>
                  </a:moveTo>
                  <a:lnTo>
                    <a:pt x="38680" y="0"/>
                  </a:lnTo>
                  <a:lnTo>
                    <a:pt x="38680" y="38651"/>
                  </a:lnTo>
                  <a:lnTo>
                    <a:pt x="0" y="38651"/>
                  </a:ln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grpSp>
          <p:nvGrpSpPr>
            <p:cNvPr id="4" name="Grafik 1">
              <a:extLst>
                <a:ext uri="{FF2B5EF4-FFF2-40B4-BE49-F238E27FC236}">
                  <a16:creationId xmlns:a16="http://schemas.microsoft.com/office/drawing/2014/main" id="{C4EF06BA-3BB3-7412-38E2-38A11751103D}"/>
                </a:ext>
              </a:extLst>
            </p:cNvPr>
            <p:cNvGrpSpPr>
              <a:grpSpLocks/>
            </p:cNvGrpSpPr>
            <p:nvPr/>
          </p:nvGrpSpPr>
          <p:grpSpPr>
            <a:xfrm>
              <a:off x="11682884" y="533408"/>
              <a:ext cx="468525" cy="185978"/>
              <a:chOff x="11682884" y="533408"/>
              <a:chExt cx="468525" cy="185978"/>
            </a:xfrm>
            <a:solidFill>
              <a:srgbClr val="1D1D1B"/>
            </a:solidFill>
          </p:grpSpPr>
          <p:sp>
            <p:nvSpPr>
              <p:cNvPr id="6" name="Freihandform: Form 5">
                <a:extLst>
                  <a:ext uri="{FF2B5EF4-FFF2-40B4-BE49-F238E27FC236}">
                    <a16:creationId xmlns:a16="http://schemas.microsoft.com/office/drawing/2014/main" id="{D383527E-0483-9C7C-7C3F-B268A8E8A193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682884" y="535864"/>
                <a:ext cx="136986" cy="181067"/>
              </a:xfrm>
              <a:custGeom>
                <a:avLst/>
                <a:gdLst>
                  <a:gd name="connsiteX0" fmla="*/ 0 w 136986"/>
                  <a:gd name="connsiteY0" fmla="*/ 181037 h 181067"/>
                  <a:gd name="connsiteX1" fmla="*/ 0 w 136986"/>
                  <a:gd name="connsiteY1" fmla="*/ 0 h 181067"/>
                  <a:gd name="connsiteX2" fmla="*/ 55140 w 136986"/>
                  <a:gd name="connsiteY2" fmla="*/ 0 h 181067"/>
                  <a:gd name="connsiteX3" fmla="*/ 97428 w 136986"/>
                  <a:gd name="connsiteY3" fmla="*/ 10762 h 181067"/>
                  <a:gd name="connsiteX4" fmla="*/ 126529 w 136986"/>
                  <a:gd name="connsiteY4" fmla="*/ 41349 h 181067"/>
                  <a:gd name="connsiteX5" fmla="*/ 136987 w 136986"/>
                  <a:gd name="connsiteY5" fmla="*/ 86426 h 181067"/>
                  <a:gd name="connsiteX6" fmla="*/ 136987 w 136986"/>
                  <a:gd name="connsiteY6" fmla="*/ 94763 h 181067"/>
                  <a:gd name="connsiteX7" fmla="*/ 126711 w 136986"/>
                  <a:gd name="connsiteY7" fmla="*/ 139658 h 181067"/>
                  <a:gd name="connsiteX8" fmla="*/ 97731 w 136986"/>
                  <a:gd name="connsiteY8" fmla="*/ 170124 h 181067"/>
                  <a:gd name="connsiteX9" fmla="*/ 55504 w 136986"/>
                  <a:gd name="connsiteY9" fmla="*/ 181068 h 181067"/>
                  <a:gd name="connsiteX10" fmla="*/ 0 w 136986"/>
                  <a:gd name="connsiteY10" fmla="*/ 181068 h 181067"/>
                  <a:gd name="connsiteX11" fmla="*/ 36922 w 136986"/>
                  <a:gd name="connsiteY11" fmla="*/ 30223 h 181067"/>
                  <a:gd name="connsiteX12" fmla="*/ 36922 w 136986"/>
                  <a:gd name="connsiteY12" fmla="*/ 151087 h 181067"/>
                  <a:gd name="connsiteX13" fmla="*/ 54777 w 136986"/>
                  <a:gd name="connsiteY13" fmla="*/ 151087 h 181067"/>
                  <a:gd name="connsiteX14" fmla="*/ 87879 w 136986"/>
                  <a:gd name="connsiteY14" fmla="*/ 136778 h 181067"/>
                  <a:gd name="connsiteX15" fmla="*/ 99580 w 136986"/>
                  <a:gd name="connsiteY15" fmla="*/ 95884 h 181067"/>
                  <a:gd name="connsiteX16" fmla="*/ 99580 w 136986"/>
                  <a:gd name="connsiteY16" fmla="*/ 86305 h 181067"/>
                  <a:gd name="connsiteX17" fmla="*/ 88243 w 136986"/>
                  <a:gd name="connsiteY17" fmla="*/ 44471 h 181067"/>
                  <a:gd name="connsiteX18" fmla="*/ 55140 w 136986"/>
                  <a:gd name="connsiteY18" fmla="*/ 30223 h 181067"/>
                  <a:gd name="connsiteX19" fmla="*/ 36922 w 136986"/>
                  <a:gd name="connsiteY19" fmla="*/ 30223 h 181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36986" h="181067">
                    <a:moveTo>
                      <a:pt x="0" y="181037"/>
                    </a:moveTo>
                    <a:lnTo>
                      <a:pt x="0" y="0"/>
                    </a:lnTo>
                    <a:lnTo>
                      <a:pt x="55140" y="0"/>
                    </a:lnTo>
                    <a:cubicBezTo>
                      <a:pt x="70903" y="0"/>
                      <a:pt x="84999" y="3577"/>
                      <a:pt x="97428" y="10762"/>
                    </a:cubicBezTo>
                    <a:cubicBezTo>
                      <a:pt x="109856" y="17946"/>
                      <a:pt x="119557" y="28132"/>
                      <a:pt x="126529" y="41349"/>
                    </a:cubicBezTo>
                    <a:cubicBezTo>
                      <a:pt x="133501" y="54566"/>
                      <a:pt x="136987" y="69602"/>
                      <a:pt x="136987" y="86426"/>
                    </a:cubicBezTo>
                    <a:lnTo>
                      <a:pt x="136987" y="94763"/>
                    </a:lnTo>
                    <a:cubicBezTo>
                      <a:pt x="136987" y="111587"/>
                      <a:pt x="133561" y="126563"/>
                      <a:pt x="126711" y="139658"/>
                    </a:cubicBezTo>
                    <a:cubicBezTo>
                      <a:pt x="119860" y="152754"/>
                      <a:pt x="110190" y="162910"/>
                      <a:pt x="97731" y="170124"/>
                    </a:cubicBezTo>
                    <a:cubicBezTo>
                      <a:pt x="85242" y="177339"/>
                      <a:pt x="71176" y="180977"/>
                      <a:pt x="55504" y="181068"/>
                    </a:cubicBezTo>
                    <a:lnTo>
                      <a:pt x="0" y="181068"/>
                    </a:lnTo>
                    <a:close/>
                    <a:moveTo>
                      <a:pt x="36922" y="30223"/>
                    </a:moveTo>
                    <a:lnTo>
                      <a:pt x="36922" y="151087"/>
                    </a:lnTo>
                    <a:lnTo>
                      <a:pt x="54777" y="151087"/>
                    </a:lnTo>
                    <a:cubicBezTo>
                      <a:pt x="69206" y="151087"/>
                      <a:pt x="80270" y="146328"/>
                      <a:pt x="87879" y="136778"/>
                    </a:cubicBezTo>
                    <a:cubicBezTo>
                      <a:pt x="95518" y="127260"/>
                      <a:pt x="99398" y="113618"/>
                      <a:pt x="99580" y="95884"/>
                    </a:cubicBezTo>
                    <a:lnTo>
                      <a:pt x="99580" y="86305"/>
                    </a:lnTo>
                    <a:cubicBezTo>
                      <a:pt x="99580" y="67904"/>
                      <a:pt x="95791" y="53960"/>
                      <a:pt x="88243" y="44471"/>
                    </a:cubicBezTo>
                    <a:cubicBezTo>
                      <a:pt x="80695" y="34983"/>
                      <a:pt x="69660" y="30223"/>
                      <a:pt x="55140" y="30223"/>
                    </a:cubicBezTo>
                    <a:lnTo>
                      <a:pt x="36922" y="30223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" name="Freihandform: Form 6">
                <a:extLst>
                  <a:ext uri="{FF2B5EF4-FFF2-40B4-BE49-F238E27FC236}">
                    <a16:creationId xmlns:a16="http://schemas.microsoft.com/office/drawing/2014/main" id="{46D19757-F7FB-A336-6B86-4DFD29674FC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835724" y="533408"/>
                <a:ext cx="146232" cy="185978"/>
              </a:xfrm>
              <a:custGeom>
                <a:avLst/>
                <a:gdLst>
                  <a:gd name="connsiteX0" fmla="*/ 146232 w 146232"/>
                  <a:gd name="connsiteY0" fmla="*/ 160636 h 185978"/>
                  <a:gd name="connsiteX1" fmla="*/ 118041 w 146232"/>
                  <a:gd name="connsiteY1" fmla="*/ 179340 h 185978"/>
                  <a:gd name="connsiteX2" fmla="*/ 77663 w 146232"/>
                  <a:gd name="connsiteY2" fmla="*/ 185979 h 185978"/>
                  <a:gd name="connsiteX3" fmla="*/ 36861 w 146232"/>
                  <a:gd name="connsiteY3" fmla="*/ 175732 h 185978"/>
                  <a:gd name="connsiteX4" fmla="*/ 9791 w 146232"/>
                  <a:gd name="connsiteY4" fmla="*/ 145964 h 185978"/>
                  <a:gd name="connsiteX5" fmla="*/ 0 w 146232"/>
                  <a:gd name="connsiteY5" fmla="*/ 100098 h 185978"/>
                  <a:gd name="connsiteX6" fmla="*/ 0 w 146232"/>
                  <a:gd name="connsiteY6" fmla="*/ 87790 h 185978"/>
                  <a:gd name="connsiteX7" fmla="*/ 9033 w 146232"/>
                  <a:gd name="connsiteY7" fmla="*/ 40864 h 185978"/>
                  <a:gd name="connsiteX8" fmla="*/ 35133 w 146232"/>
                  <a:gd name="connsiteY8" fmla="*/ 10519 h 185978"/>
                  <a:gd name="connsiteX9" fmla="*/ 75087 w 146232"/>
                  <a:gd name="connsiteY9" fmla="*/ 0 h 185978"/>
                  <a:gd name="connsiteX10" fmla="*/ 124922 w 146232"/>
                  <a:gd name="connsiteY10" fmla="*/ 15369 h 185978"/>
                  <a:gd name="connsiteX11" fmla="*/ 146232 w 146232"/>
                  <a:gd name="connsiteY11" fmla="*/ 60083 h 185978"/>
                  <a:gd name="connsiteX12" fmla="*/ 110281 w 146232"/>
                  <a:gd name="connsiteY12" fmla="*/ 60083 h 185978"/>
                  <a:gd name="connsiteX13" fmla="*/ 99398 w 146232"/>
                  <a:gd name="connsiteY13" fmla="*/ 37317 h 185978"/>
                  <a:gd name="connsiteX14" fmla="*/ 76208 w 146232"/>
                  <a:gd name="connsiteY14" fmla="*/ 30102 h 185978"/>
                  <a:gd name="connsiteX15" fmla="*/ 47532 w 146232"/>
                  <a:gd name="connsiteY15" fmla="*/ 44411 h 185978"/>
                  <a:gd name="connsiteX16" fmla="*/ 37558 w 146232"/>
                  <a:gd name="connsiteY16" fmla="*/ 86942 h 185978"/>
                  <a:gd name="connsiteX17" fmla="*/ 37558 w 146232"/>
                  <a:gd name="connsiteY17" fmla="*/ 98491 h 185978"/>
                  <a:gd name="connsiteX18" fmla="*/ 48259 w 146232"/>
                  <a:gd name="connsiteY18" fmla="*/ 141508 h 185978"/>
                  <a:gd name="connsiteX19" fmla="*/ 79634 w 146232"/>
                  <a:gd name="connsiteY19" fmla="*/ 156058 h 185978"/>
                  <a:gd name="connsiteX20" fmla="*/ 109311 w 146232"/>
                  <a:gd name="connsiteY20" fmla="*/ 147116 h 185978"/>
                  <a:gd name="connsiteX21" fmla="*/ 109311 w 146232"/>
                  <a:gd name="connsiteY21" fmla="*/ 115922 h 185978"/>
                  <a:gd name="connsiteX22" fmla="*/ 75693 w 146232"/>
                  <a:gd name="connsiteY22" fmla="*/ 115922 h 185978"/>
                  <a:gd name="connsiteX23" fmla="*/ 75693 w 146232"/>
                  <a:gd name="connsiteY23" fmla="*/ 88457 h 185978"/>
                  <a:gd name="connsiteX24" fmla="*/ 146232 w 146232"/>
                  <a:gd name="connsiteY24" fmla="*/ 88457 h 185978"/>
                  <a:gd name="connsiteX25" fmla="*/ 146232 w 146232"/>
                  <a:gd name="connsiteY25" fmla="*/ 160697 h 185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46232" h="185978">
                    <a:moveTo>
                      <a:pt x="146232" y="160636"/>
                    </a:moveTo>
                    <a:cubicBezTo>
                      <a:pt x="139594" y="168669"/>
                      <a:pt x="130197" y="174914"/>
                      <a:pt x="118041" y="179340"/>
                    </a:cubicBezTo>
                    <a:cubicBezTo>
                      <a:pt x="105885" y="183766"/>
                      <a:pt x="92426" y="185979"/>
                      <a:pt x="77663" y="185979"/>
                    </a:cubicBezTo>
                    <a:cubicBezTo>
                      <a:pt x="62143" y="185979"/>
                      <a:pt x="48562" y="182553"/>
                      <a:pt x="36861" y="175732"/>
                    </a:cubicBezTo>
                    <a:cubicBezTo>
                      <a:pt x="25160" y="168912"/>
                      <a:pt x="16127" y="158969"/>
                      <a:pt x="9791" y="145964"/>
                    </a:cubicBezTo>
                    <a:cubicBezTo>
                      <a:pt x="3425" y="132959"/>
                      <a:pt x="182" y="117650"/>
                      <a:pt x="0" y="100098"/>
                    </a:cubicBezTo>
                    <a:lnTo>
                      <a:pt x="0" y="87790"/>
                    </a:lnTo>
                    <a:cubicBezTo>
                      <a:pt x="0" y="69723"/>
                      <a:pt x="3001" y="54081"/>
                      <a:pt x="9033" y="40864"/>
                    </a:cubicBezTo>
                    <a:cubicBezTo>
                      <a:pt x="15066" y="27647"/>
                      <a:pt x="23766" y="17522"/>
                      <a:pt x="35133" y="10519"/>
                    </a:cubicBezTo>
                    <a:cubicBezTo>
                      <a:pt x="46501" y="3516"/>
                      <a:pt x="59809" y="0"/>
                      <a:pt x="75087" y="0"/>
                    </a:cubicBezTo>
                    <a:cubicBezTo>
                      <a:pt x="96336" y="0"/>
                      <a:pt x="112948" y="5123"/>
                      <a:pt x="124922" y="15369"/>
                    </a:cubicBezTo>
                    <a:cubicBezTo>
                      <a:pt x="136896" y="25616"/>
                      <a:pt x="143989" y="40500"/>
                      <a:pt x="146232" y="60083"/>
                    </a:cubicBezTo>
                    <a:lnTo>
                      <a:pt x="110281" y="60083"/>
                    </a:lnTo>
                    <a:cubicBezTo>
                      <a:pt x="108644" y="49716"/>
                      <a:pt x="105006" y="42137"/>
                      <a:pt x="99398" y="37317"/>
                    </a:cubicBezTo>
                    <a:cubicBezTo>
                      <a:pt x="93790" y="32497"/>
                      <a:pt x="86030" y="30102"/>
                      <a:pt x="76208" y="30102"/>
                    </a:cubicBezTo>
                    <a:cubicBezTo>
                      <a:pt x="63658" y="30102"/>
                      <a:pt x="54079" y="34862"/>
                      <a:pt x="47532" y="44411"/>
                    </a:cubicBezTo>
                    <a:cubicBezTo>
                      <a:pt x="40954" y="53929"/>
                      <a:pt x="37649" y="68116"/>
                      <a:pt x="37558" y="86942"/>
                    </a:cubicBezTo>
                    <a:lnTo>
                      <a:pt x="37558" y="98491"/>
                    </a:lnTo>
                    <a:cubicBezTo>
                      <a:pt x="37558" y="117468"/>
                      <a:pt x="41135" y="131807"/>
                      <a:pt x="48259" y="141508"/>
                    </a:cubicBezTo>
                    <a:cubicBezTo>
                      <a:pt x="55383" y="151208"/>
                      <a:pt x="65871" y="156058"/>
                      <a:pt x="79634" y="156058"/>
                    </a:cubicBezTo>
                    <a:cubicBezTo>
                      <a:pt x="93396" y="156058"/>
                      <a:pt x="103399" y="153088"/>
                      <a:pt x="109311" y="147116"/>
                    </a:cubicBezTo>
                    <a:lnTo>
                      <a:pt x="109311" y="115922"/>
                    </a:lnTo>
                    <a:lnTo>
                      <a:pt x="75693" y="115922"/>
                    </a:lnTo>
                    <a:lnTo>
                      <a:pt x="75693" y="88457"/>
                    </a:lnTo>
                    <a:lnTo>
                      <a:pt x="146232" y="88457"/>
                    </a:lnTo>
                    <a:lnTo>
                      <a:pt x="146232" y="160697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" name="Freihandform: Form 7">
                <a:extLst>
                  <a:ext uri="{FF2B5EF4-FFF2-40B4-BE49-F238E27FC236}">
                    <a16:creationId xmlns:a16="http://schemas.microsoft.com/office/drawing/2014/main" id="{2F143EFC-5CF4-E44F-83C5-11214460121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2005329" y="535864"/>
                <a:ext cx="146080" cy="181037"/>
              </a:xfrm>
              <a:custGeom>
                <a:avLst/>
                <a:gdLst>
                  <a:gd name="connsiteX0" fmla="*/ 56110 w 146080"/>
                  <a:gd name="connsiteY0" fmla="*/ 108435 h 181037"/>
                  <a:gd name="connsiteX1" fmla="*/ 36922 w 146080"/>
                  <a:gd name="connsiteY1" fmla="*/ 129321 h 181037"/>
                  <a:gd name="connsiteX2" fmla="*/ 36922 w 146080"/>
                  <a:gd name="connsiteY2" fmla="*/ 181037 h 181037"/>
                  <a:gd name="connsiteX3" fmla="*/ 0 w 146080"/>
                  <a:gd name="connsiteY3" fmla="*/ 181037 h 181037"/>
                  <a:gd name="connsiteX4" fmla="*/ 0 w 146080"/>
                  <a:gd name="connsiteY4" fmla="*/ 0 h 181037"/>
                  <a:gd name="connsiteX5" fmla="*/ 36922 w 146080"/>
                  <a:gd name="connsiteY5" fmla="*/ 0 h 181037"/>
                  <a:gd name="connsiteX6" fmla="*/ 36922 w 146080"/>
                  <a:gd name="connsiteY6" fmla="*/ 82061 h 181037"/>
                  <a:gd name="connsiteX7" fmla="*/ 53170 w 146080"/>
                  <a:gd name="connsiteY7" fmla="*/ 59568 h 181037"/>
                  <a:gd name="connsiteX8" fmla="*/ 98822 w 146080"/>
                  <a:gd name="connsiteY8" fmla="*/ 0 h 181037"/>
                  <a:gd name="connsiteX9" fmla="*/ 144232 w 146080"/>
                  <a:gd name="connsiteY9" fmla="*/ 0 h 181037"/>
                  <a:gd name="connsiteX10" fmla="*/ 80604 w 146080"/>
                  <a:gd name="connsiteY10" fmla="*/ 80454 h 181037"/>
                  <a:gd name="connsiteX11" fmla="*/ 146081 w 146080"/>
                  <a:gd name="connsiteY11" fmla="*/ 181037 h 181037"/>
                  <a:gd name="connsiteX12" fmla="*/ 102126 w 146080"/>
                  <a:gd name="connsiteY12" fmla="*/ 181037 h 181037"/>
                  <a:gd name="connsiteX13" fmla="*/ 56080 w 146080"/>
                  <a:gd name="connsiteY13" fmla="*/ 108435 h 181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6080" h="181037">
                    <a:moveTo>
                      <a:pt x="56110" y="108435"/>
                    </a:moveTo>
                    <a:lnTo>
                      <a:pt x="36922" y="129321"/>
                    </a:lnTo>
                    <a:lnTo>
                      <a:pt x="36922" y="181037"/>
                    </a:lnTo>
                    <a:lnTo>
                      <a:pt x="0" y="181037"/>
                    </a:lnTo>
                    <a:lnTo>
                      <a:pt x="0" y="0"/>
                    </a:lnTo>
                    <a:lnTo>
                      <a:pt x="36922" y="0"/>
                    </a:lnTo>
                    <a:lnTo>
                      <a:pt x="36922" y="82061"/>
                    </a:lnTo>
                    <a:lnTo>
                      <a:pt x="53170" y="59568"/>
                    </a:lnTo>
                    <a:lnTo>
                      <a:pt x="98822" y="0"/>
                    </a:lnTo>
                    <a:lnTo>
                      <a:pt x="144232" y="0"/>
                    </a:lnTo>
                    <a:lnTo>
                      <a:pt x="80604" y="80454"/>
                    </a:lnTo>
                    <a:lnTo>
                      <a:pt x="146081" y="181037"/>
                    </a:lnTo>
                    <a:lnTo>
                      <a:pt x="102126" y="181037"/>
                    </a:lnTo>
                    <a:lnTo>
                      <a:pt x="56080" y="108435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5" name="Freihandform: Form 4">
              <a:extLst>
                <a:ext uri="{FF2B5EF4-FFF2-40B4-BE49-F238E27FC236}">
                  <a16:creationId xmlns:a16="http://schemas.microsoft.com/office/drawing/2014/main" id="{D596F3A1-4FF1-5ABD-0A03-D01DF98D3989}"/>
                </a:ext>
              </a:extLst>
            </p:cNvPr>
            <p:cNvSpPr>
              <a:spLocks/>
            </p:cNvSpPr>
            <p:nvPr/>
          </p:nvSpPr>
          <p:spPr>
            <a:xfrm>
              <a:off x="11359257" y="500063"/>
              <a:ext cx="270669" cy="270677"/>
            </a:xfrm>
            <a:custGeom>
              <a:avLst/>
              <a:gdLst>
                <a:gd name="connsiteX0" fmla="*/ 0 w 270669"/>
                <a:gd name="connsiteY0" fmla="*/ 0 h 270677"/>
                <a:gd name="connsiteX1" fmla="*/ 0 w 270669"/>
                <a:gd name="connsiteY1" fmla="*/ 270677 h 270677"/>
                <a:gd name="connsiteX2" fmla="*/ 270669 w 270669"/>
                <a:gd name="connsiteY2" fmla="*/ 270677 h 270677"/>
                <a:gd name="connsiteX3" fmla="*/ 270669 w 270669"/>
                <a:gd name="connsiteY3" fmla="*/ 0 h 270677"/>
                <a:gd name="connsiteX4" fmla="*/ 0 w 270669"/>
                <a:gd name="connsiteY4" fmla="*/ 0 h 270677"/>
                <a:gd name="connsiteX5" fmla="*/ 230504 w 270669"/>
                <a:gd name="connsiteY5" fmla="*/ 206835 h 270677"/>
                <a:gd name="connsiteX6" fmla="*/ 217227 w 270669"/>
                <a:gd name="connsiteY6" fmla="*/ 216111 h 270677"/>
                <a:gd name="connsiteX7" fmla="*/ 216166 w 270669"/>
                <a:gd name="connsiteY7" fmla="*/ 216596 h 270677"/>
                <a:gd name="connsiteX8" fmla="*/ 171514 w 270669"/>
                <a:gd name="connsiteY8" fmla="*/ 224508 h 270677"/>
                <a:gd name="connsiteX9" fmla="*/ 76966 w 270669"/>
                <a:gd name="connsiteY9" fmla="*/ 196043 h 270677"/>
                <a:gd name="connsiteX10" fmla="*/ 76208 w 270669"/>
                <a:gd name="connsiteY10" fmla="*/ 195346 h 270677"/>
                <a:gd name="connsiteX11" fmla="*/ 75663 w 270669"/>
                <a:gd name="connsiteY11" fmla="*/ 196195 h 270677"/>
                <a:gd name="connsiteX12" fmla="*/ 59990 w 270669"/>
                <a:gd name="connsiteY12" fmla="*/ 207775 h 270677"/>
                <a:gd name="connsiteX13" fmla="*/ 56929 w 270669"/>
                <a:gd name="connsiteY13" fmla="*/ 208017 h 270677"/>
                <a:gd name="connsiteX14" fmla="*/ 40529 w 270669"/>
                <a:gd name="connsiteY14" fmla="*/ 200772 h 270677"/>
                <a:gd name="connsiteX15" fmla="*/ 39529 w 270669"/>
                <a:gd name="connsiteY15" fmla="*/ 199741 h 270677"/>
                <a:gd name="connsiteX16" fmla="*/ 39104 w 270669"/>
                <a:gd name="connsiteY16" fmla="*/ 198680 h 270677"/>
                <a:gd name="connsiteX17" fmla="*/ 39104 w 270669"/>
                <a:gd name="connsiteY17" fmla="*/ 161667 h 270677"/>
                <a:gd name="connsiteX18" fmla="*/ 38923 w 270669"/>
                <a:gd name="connsiteY18" fmla="*/ 161424 h 270677"/>
                <a:gd name="connsiteX19" fmla="*/ 28101 w 270669"/>
                <a:gd name="connsiteY19" fmla="*/ 120348 h 270677"/>
                <a:gd name="connsiteX20" fmla="*/ 60779 w 270669"/>
                <a:gd name="connsiteY20" fmla="*/ 64357 h 270677"/>
                <a:gd name="connsiteX21" fmla="*/ 64113 w 270669"/>
                <a:gd name="connsiteY21" fmla="*/ 63115 h 270677"/>
                <a:gd name="connsiteX22" fmla="*/ 67872 w 270669"/>
                <a:gd name="connsiteY22" fmla="*/ 64812 h 270677"/>
                <a:gd name="connsiteX23" fmla="*/ 67417 w 270669"/>
                <a:gd name="connsiteY23" fmla="*/ 71936 h 270677"/>
                <a:gd name="connsiteX24" fmla="*/ 38043 w 270669"/>
                <a:gd name="connsiteY24" fmla="*/ 122015 h 270677"/>
                <a:gd name="connsiteX25" fmla="*/ 47956 w 270669"/>
                <a:gd name="connsiteY25" fmla="*/ 156543 h 270677"/>
                <a:gd name="connsiteX26" fmla="*/ 49199 w 270669"/>
                <a:gd name="connsiteY26" fmla="*/ 157968 h 270677"/>
                <a:gd name="connsiteX27" fmla="*/ 49199 w 270669"/>
                <a:gd name="connsiteY27" fmla="*/ 195012 h 270677"/>
                <a:gd name="connsiteX28" fmla="*/ 49563 w 270669"/>
                <a:gd name="connsiteY28" fmla="*/ 195255 h 270677"/>
                <a:gd name="connsiteX29" fmla="*/ 56929 w 270669"/>
                <a:gd name="connsiteY29" fmla="*/ 197983 h 270677"/>
                <a:gd name="connsiteX30" fmla="*/ 58414 w 270669"/>
                <a:gd name="connsiteY30" fmla="*/ 197862 h 270677"/>
                <a:gd name="connsiteX31" fmla="*/ 68903 w 270669"/>
                <a:gd name="connsiteY31" fmla="*/ 188040 h 270677"/>
                <a:gd name="connsiteX32" fmla="*/ 69175 w 270669"/>
                <a:gd name="connsiteY32" fmla="*/ 187555 h 270677"/>
                <a:gd name="connsiteX33" fmla="*/ 68842 w 270669"/>
                <a:gd name="connsiteY33" fmla="*/ 187100 h 270677"/>
                <a:gd name="connsiteX34" fmla="*/ 67023 w 270669"/>
                <a:gd name="connsiteY34" fmla="*/ 184554 h 270677"/>
                <a:gd name="connsiteX35" fmla="*/ 60536 w 270669"/>
                <a:gd name="connsiteY35" fmla="*/ 164789 h 270677"/>
                <a:gd name="connsiteX36" fmla="*/ 60627 w 270669"/>
                <a:gd name="connsiteY36" fmla="*/ 164577 h 270677"/>
                <a:gd name="connsiteX37" fmla="*/ 60870 w 270669"/>
                <a:gd name="connsiteY37" fmla="*/ 164486 h 270677"/>
                <a:gd name="connsiteX38" fmla="*/ 74965 w 270669"/>
                <a:gd name="connsiteY38" fmla="*/ 166638 h 270677"/>
                <a:gd name="connsiteX39" fmla="*/ 94790 w 270669"/>
                <a:gd name="connsiteY39" fmla="*/ 160181 h 270677"/>
                <a:gd name="connsiteX40" fmla="*/ 104703 w 270669"/>
                <a:gd name="connsiteY40" fmla="*/ 119226 h 270677"/>
                <a:gd name="connsiteX41" fmla="*/ 105643 w 270669"/>
                <a:gd name="connsiteY41" fmla="*/ 92247 h 270677"/>
                <a:gd name="connsiteX42" fmla="*/ 105703 w 270669"/>
                <a:gd name="connsiteY42" fmla="*/ 91883 h 270677"/>
                <a:gd name="connsiteX43" fmla="*/ 105491 w 270669"/>
                <a:gd name="connsiteY43" fmla="*/ 91580 h 270677"/>
                <a:gd name="connsiteX44" fmla="*/ 86212 w 270669"/>
                <a:gd name="connsiteY44" fmla="*/ 65964 h 270677"/>
                <a:gd name="connsiteX45" fmla="*/ 84999 w 270669"/>
                <a:gd name="connsiteY45" fmla="*/ 62266 h 270677"/>
                <a:gd name="connsiteX46" fmla="*/ 86727 w 270669"/>
                <a:gd name="connsiteY46" fmla="*/ 58840 h 270677"/>
                <a:gd name="connsiteX47" fmla="*/ 90001 w 270669"/>
                <a:gd name="connsiteY47" fmla="*/ 57628 h 270677"/>
                <a:gd name="connsiteX48" fmla="*/ 93820 w 270669"/>
                <a:gd name="connsiteY48" fmla="*/ 59386 h 270677"/>
                <a:gd name="connsiteX49" fmla="*/ 96821 w 270669"/>
                <a:gd name="connsiteY49" fmla="*/ 63357 h 270677"/>
                <a:gd name="connsiteX50" fmla="*/ 96943 w 270669"/>
                <a:gd name="connsiteY50" fmla="*/ 63509 h 270677"/>
                <a:gd name="connsiteX51" fmla="*/ 108189 w 270669"/>
                <a:gd name="connsiteY51" fmla="*/ 78302 h 270677"/>
                <a:gd name="connsiteX52" fmla="*/ 109129 w 270669"/>
                <a:gd name="connsiteY52" fmla="*/ 79515 h 270677"/>
                <a:gd name="connsiteX53" fmla="*/ 109674 w 270669"/>
                <a:gd name="connsiteY53" fmla="*/ 78120 h 270677"/>
                <a:gd name="connsiteX54" fmla="*/ 117374 w 270669"/>
                <a:gd name="connsiteY54" fmla="*/ 64085 h 270677"/>
                <a:gd name="connsiteX55" fmla="*/ 117738 w 270669"/>
                <a:gd name="connsiteY55" fmla="*/ 63539 h 270677"/>
                <a:gd name="connsiteX56" fmla="*/ 117344 w 270669"/>
                <a:gd name="connsiteY56" fmla="*/ 63024 h 270677"/>
                <a:gd name="connsiteX57" fmla="*/ 108462 w 270669"/>
                <a:gd name="connsiteY57" fmla="*/ 52808 h 270677"/>
                <a:gd name="connsiteX58" fmla="*/ 108371 w 270669"/>
                <a:gd name="connsiteY58" fmla="*/ 52717 h 270677"/>
                <a:gd name="connsiteX59" fmla="*/ 107280 w 270669"/>
                <a:gd name="connsiteY59" fmla="*/ 49049 h 270677"/>
                <a:gd name="connsiteX60" fmla="*/ 109098 w 270669"/>
                <a:gd name="connsiteY60" fmla="*/ 45653 h 270677"/>
                <a:gd name="connsiteX61" fmla="*/ 112281 w 270669"/>
                <a:gd name="connsiteY61" fmla="*/ 44502 h 270677"/>
                <a:gd name="connsiteX62" fmla="*/ 116192 w 270669"/>
                <a:gd name="connsiteY62" fmla="*/ 46351 h 270677"/>
                <a:gd name="connsiteX63" fmla="*/ 116737 w 270669"/>
                <a:gd name="connsiteY63" fmla="*/ 46957 h 270677"/>
                <a:gd name="connsiteX64" fmla="*/ 123800 w 270669"/>
                <a:gd name="connsiteY64" fmla="*/ 55021 h 270677"/>
                <a:gd name="connsiteX65" fmla="*/ 124407 w 270669"/>
                <a:gd name="connsiteY65" fmla="*/ 55748 h 270677"/>
                <a:gd name="connsiteX66" fmla="*/ 125104 w 270669"/>
                <a:gd name="connsiteY66" fmla="*/ 55081 h 270677"/>
                <a:gd name="connsiteX67" fmla="*/ 137502 w 270669"/>
                <a:gd name="connsiteY67" fmla="*/ 45775 h 270677"/>
                <a:gd name="connsiteX68" fmla="*/ 139958 w 270669"/>
                <a:gd name="connsiteY68" fmla="*/ 45138 h 270677"/>
                <a:gd name="connsiteX69" fmla="*/ 144353 w 270669"/>
                <a:gd name="connsiteY69" fmla="*/ 47715 h 270677"/>
                <a:gd name="connsiteX70" fmla="*/ 142413 w 270669"/>
                <a:gd name="connsiteY70" fmla="*/ 54566 h 270677"/>
                <a:gd name="connsiteX71" fmla="*/ 114676 w 270669"/>
                <a:gd name="connsiteY71" fmla="*/ 118165 h 270677"/>
                <a:gd name="connsiteX72" fmla="*/ 101247 w 270669"/>
                <a:gd name="connsiteY72" fmla="*/ 167820 h 270677"/>
                <a:gd name="connsiteX73" fmla="*/ 75753 w 270669"/>
                <a:gd name="connsiteY73" fmla="*/ 176339 h 270677"/>
                <a:gd name="connsiteX74" fmla="*/ 73722 w 270669"/>
                <a:gd name="connsiteY74" fmla="*/ 176339 h 270677"/>
                <a:gd name="connsiteX75" fmla="*/ 74602 w 270669"/>
                <a:gd name="connsiteY75" fmla="*/ 177673 h 270677"/>
                <a:gd name="connsiteX76" fmla="*/ 87303 w 270669"/>
                <a:gd name="connsiteY76" fmla="*/ 191557 h 270677"/>
                <a:gd name="connsiteX77" fmla="*/ 141807 w 270669"/>
                <a:gd name="connsiteY77" fmla="*/ 212474 h 270677"/>
                <a:gd name="connsiteX78" fmla="*/ 156569 w 270669"/>
                <a:gd name="connsiteY78" fmla="*/ 213322 h 270677"/>
                <a:gd name="connsiteX79" fmla="*/ 178425 w 270669"/>
                <a:gd name="connsiteY79" fmla="*/ 206987 h 270677"/>
                <a:gd name="connsiteX80" fmla="*/ 165724 w 270669"/>
                <a:gd name="connsiteY80" fmla="*/ 181250 h 270677"/>
                <a:gd name="connsiteX81" fmla="*/ 135168 w 270669"/>
                <a:gd name="connsiteY81" fmla="*/ 141659 h 270677"/>
                <a:gd name="connsiteX82" fmla="*/ 125680 w 270669"/>
                <a:gd name="connsiteY82" fmla="*/ 98340 h 270677"/>
                <a:gd name="connsiteX83" fmla="*/ 125680 w 270669"/>
                <a:gd name="connsiteY83" fmla="*/ 98219 h 270677"/>
                <a:gd name="connsiteX84" fmla="*/ 163845 w 270669"/>
                <a:gd name="connsiteY84" fmla="*/ 53384 h 270677"/>
                <a:gd name="connsiteX85" fmla="*/ 164269 w 270669"/>
                <a:gd name="connsiteY85" fmla="*/ 53323 h 270677"/>
                <a:gd name="connsiteX86" fmla="*/ 164481 w 270669"/>
                <a:gd name="connsiteY86" fmla="*/ 52959 h 270677"/>
                <a:gd name="connsiteX87" fmla="*/ 179668 w 270669"/>
                <a:gd name="connsiteY87" fmla="*/ 43228 h 270677"/>
                <a:gd name="connsiteX88" fmla="*/ 179911 w 270669"/>
                <a:gd name="connsiteY88" fmla="*/ 43228 h 270677"/>
                <a:gd name="connsiteX89" fmla="*/ 199584 w 270669"/>
                <a:gd name="connsiteY89" fmla="*/ 60568 h 270677"/>
                <a:gd name="connsiteX90" fmla="*/ 199705 w 270669"/>
                <a:gd name="connsiteY90" fmla="*/ 60962 h 270677"/>
                <a:gd name="connsiteX91" fmla="*/ 202434 w 270669"/>
                <a:gd name="connsiteY91" fmla="*/ 75119 h 270677"/>
                <a:gd name="connsiteX92" fmla="*/ 202434 w 270669"/>
                <a:gd name="connsiteY92" fmla="*/ 75513 h 270677"/>
                <a:gd name="connsiteX93" fmla="*/ 202767 w 270669"/>
                <a:gd name="connsiteY93" fmla="*/ 75756 h 270677"/>
                <a:gd name="connsiteX94" fmla="*/ 237719 w 270669"/>
                <a:gd name="connsiteY94" fmla="*/ 133383 h 270677"/>
                <a:gd name="connsiteX95" fmla="*/ 238295 w 270669"/>
                <a:gd name="connsiteY95" fmla="*/ 135505 h 270677"/>
                <a:gd name="connsiteX96" fmla="*/ 243296 w 270669"/>
                <a:gd name="connsiteY96" fmla="*/ 169215 h 270677"/>
                <a:gd name="connsiteX97" fmla="*/ 230474 w 270669"/>
                <a:gd name="connsiteY97" fmla="*/ 206805 h 270677"/>
                <a:gd name="connsiteX98" fmla="*/ 222016 w 270669"/>
                <a:gd name="connsiteY98" fmla="*/ 193709 h 270677"/>
                <a:gd name="connsiteX99" fmla="*/ 213074 w 270669"/>
                <a:gd name="connsiteY99" fmla="*/ 196468 h 270677"/>
                <a:gd name="connsiteX100" fmla="*/ 186004 w 270669"/>
                <a:gd name="connsiteY100" fmla="*/ 185857 h 270677"/>
                <a:gd name="connsiteX101" fmla="*/ 171514 w 270669"/>
                <a:gd name="connsiteY101" fmla="*/ 172762 h 270677"/>
                <a:gd name="connsiteX102" fmla="*/ 171332 w 270669"/>
                <a:gd name="connsiteY102" fmla="*/ 172580 h 270677"/>
                <a:gd name="connsiteX103" fmla="*/ 169301 w 270669"/>
                <a:gd name="connsiteY103" fmla="*/ 170549 h 270677"/>
                <a:gd name="connsiteX104" fmla="*/ 144020 w 270669"/>
                <a:gd name="connsiteY104" fmla="*/ 136900 h 270677"/>
                <a:gd name="connsiteX105" fmla="*/ 135683 w 270669"/>
                <a:gd name="connsiteY105" fmla="*/ 111496 h 270677"/>
                <a:gd name="connsiteX106" fmla="*/ 135501 w 270669"/>
                <a:gd name="connsiteY106" fmla="*/ 109920 h 270677"/>
                <a:gd name="connsiteX107" fmla="*/ 136926 w 270669"/>
                <a:gd name="connsiteY107" fmla="*/ 110617 h 270677"/>
                <a:gd name="connsiteX108" fmla="*/ 160662 w 270669"/>
                <a:gd name="connsiteY108" fmla="*/ 115649 h 270677"/>
                <a:gd name="connsiteX109" fmla="*/ 180547 w 270669"/>
                <a:gd name="connsiteY109" fmla="*/ 112072 h 270677"/>
                <a:gd name="connsiteX110" fmla="*/ 201282 w 270669"/>
                <a:gd name="connsiteY110" fmla="*/ 89427 h 270677"/>
                <a:gd name="connsiteX111" fmla="*/ 201676 w 270669"/>
                <a:gd name="connsiteY111" fmla="*/ 87972 h 270677"/>
                <a:gd name="connsiteX112" fmla="*/ 202737 w 270669"/>
                <a:gd name="connsiteY112" fmla="*/ 89033 h 270677"/>
                <a:gd name="connsiteX113" fmla="*/ 227897 w 270669"/>
                <a:gd name="connsiteY113" fmla="*/ 135748 h 270677"/>
                <a:gd name="connsiteX114" fmla="*/ 227897 w 270669"/>
                <a:gd name="connsiteY114" fmla="*/ 135839 h 270677"/>
                <a:gd name="connsiteX115" fmla="*/ 227927 w 270669"/>
                <a:gd name="connsiteY115" fmla="*/ 135869 h 270677"/>
                <a:gd name="connsiteX116" fmla="*/ 227927 w 270669"/>
                <a:gd name="connsiteY116" fmla="*/ 135990 h 270677"/>
                <a:gd name="connsiteX117" fmla="*/ 228988 w 270669"/>
                <a:gd name="connsiteY117" fmla="*/ 139810 h 270677"/>
                <a:gd name="connsiteX118" fmla="*/ 221986 w 270669"/>
                <a:gd name="connsiteY118" fmla="*/ 193679 h 270677"/>
                <a:gd name="connsiteX119" fmla="*/ 176819 w 270669"/>
                <a:gd name="connsiteY119" fmla="*/ 102735 h 270677"/>
                <a:gd name="connsiteX120" fmla="*/ 160995 w 270669"/>
                <a:gd name="connsiteY120" fmla="*/ 105524 h 270677"/>
                <a:gd name="connsiteX121" fmla="*/ 136199 w 270669"/>
                <a:gd name="connsiteY121" fmla="*/ 98037 h 270677"/>
                <a:gd name="connsiteX122" fmla="*/ 135926 w 270669"/>
                <a:gd name="connsiteY122" fmla="*/ 97734 h 270677"/>
                <a:gd name="connsiteX123" fmla="*/ 135986 w 270669"/>
                <a:gd name="connsiteY123" fmla="*/ 97339 h 270677"/>
                <a:gd name="connsiteX124" fmla="*/ 167482 w 270669"/>
                <a:gd name="connsiteY124" fmla="*/ 63266 h 270677"/>
                <a:gd name="connsiteX125" fmla="*/ 171211 w 270669"/>
                <a:gd name="connsiteY125" fmla="*/ 63266 h 270677"/>
                <a:gd name="connsiteX126" fmla="*/ 172393 w 270669"/>
                <a:gd name="connsiteY126" fmla="*/ 59871 h 270677"/>
                <a:gd name="connsiteX127" fmla="*/ 179850 w 270669"/>
                <a:gd name="connsiteY127" fmla="*/ 53353 h 270677"/>
                <a:gd name="connsiteX128" fmla="*/ 190066 w 270669"/>
                <a:gd name="connsiteY128" fmla="*/ 64054 h 270677"/>
                <a:gd name="connsiteX129" fmla="*/ 176788 w 270669"/>
                <a:gd name="connsiteY129" fmla="*/ 102766 h 270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270669" h="270677">
                  <a:moveTo>
                    <a:pt x="0" y="0"/>
                  </a:moveTo>
                  <a:lnTo>
                    <a:pt x="0" y="270677"/>
                  </a:lnTo>
                  <a:lnTo>
                    <a:pt x="270669" y="270677"/>
                  </a:lnTo>
                  <a:lnTo>
                    <a:pt x="270669" y="0"/>
                  </a:lnTo>
                  <a:lnTo>
                    <a:pt x="0" y="0"/>
                  </a:lnTo>
                  <a:close/>
                  <a:moveTo>
                    <a:pt x="230504" y="206835"/>
                  </a:moveTo>
                  <a:cubicBezTo>
                    <a:pt x="226897" y="210473"/>
                    <a:pt x="222441" y="213595"/>
                    <a:pt x="217227" y="216111"/>
                  </a:cubicBezTo>
                  <a:cubicBezTo>
                    <a:pt x="216863" y="216323"/>
                    <a:pt x="216529" y="216475"/>
                    <a:pt x="216166" y="216596"/>
                  </a:cubicBezTo>
                  <a:cubicBezTo>
                    <a:pt x="204707" y="221841"/>
                    <a:pt x="189702" y="224508"/>
                    <a:pt x="171514" y="224508"/>
                  </a:cubicBezTo>
                  <a:cubicBezTo>
                    <a:pt x="118708" y="224508"/>
                    <a:pt x="90971" y="209018"/>
                    <a:pt x="76966" y="196043"/>
                  </a:cubicBezTo>
                  <a:lnTo>
                    <a:pt x="76208" y="195346"/>
                  </a:lnTo>
                  <a:lnTo>
                    <a:pt x="75663" y="196195"/>
                  </a:lnTo>
                  <a:cubicBezTo>
                    <a:pt x="71237" y="202864"/>
                    <a:pt x="65962" y="206744"/>
                    <a:pt x="59990" y="207775"/>
                  </a:cubicBezTo>
                  <a:cubicBezTo>
                    <a:pt x="58929" y="207926"/>
                    <a:pt x="57899" y="208017"/>
                    <a:pt x="56929" y="208017"/>
                  </a:cubicBezTo>
                  <a:cubicBezTo>
                    <a:pt x="47532" y="208017"/>
                    <a:pt x="40590" y="200833"/>
                    <a:pt x="40529" y="200772"/>
                  </a:cubicBezTo>
                  <a:lnTo>
                    <a:pt x="39529" y="199741"/>
                  </a:lnTo>
                  <a:cubicBezTo>
                    <a:pt x="39256" y="199469"/>
                    <a:pt x="39104" y="199075"/>
                    <a:pt x="39104" y="198680"/>
                  </a:cubicBezTo>
                  <a:lnTo>
                    <a:pt x="39104" y="161667"/>
                  </a:lnTo>
                  <a:lnTo>
                    <a:pt x="38923" y="161424"/>
                  </a:lnTo>
                  <a:cubicBezTo>
                    <a:pt x="29616" y="149814"/>
                    <a:pt x="25676" y="134838"/>
                    <a:pt x="28101" y="120348"/>
                  </a:cubicBezTo>
                  <a:cubicBezTo>
                    <a:pt x="33375" y="88821"/>
                    <a:pt x="59657" y="65327"/>
                    <a:pt x="60779" y="64357"/>
                  </a:cubicBezTo>
                  <a:cubicBezTo>
                    <a:pt x="61718" y="63539"/>
                    <a:pt x="62901" y="63115"/>
                    <a:pt x="64113" y="63115"/>
                  </a:cubicBezTo>
                  <a:cubicBezTo>
                    <a:pt x="65568" y="63115"/>
                    <a:pt x="66932" y="63721"/>
                    <a:pt x="67872" y="64812"/>
                  </a:cubicBezTo>
                  <a:cubicBezTo>
                    <a:pt x="69691" y="66904"/>
                    <a:pt x="69509" y="70087"/>
                    <a:pt x="67417" y="71936"/>
                  </a:cubicBezTo>
                  <a:cubicBezTo>
                    <a:pt x="66417" y="72845"/>
                    <a:pt x="42590" y="94672"/>
                    <a:pt x="38043" y="122015"/>
                  </a:cubicBezTo>
                  <a:cubicBezTo>
                    <a:pt x="35224" y="138931"/>
                    <a:pt x="43045" y="150905"/>
                    <a:pt x="47956" y="156543"/>
                  </a:cubicBezTo>
                  <a:lnTo>
                    <a:pt x="49199" y="157968"/>
                  </a:lnTo>
                  <a:lnTo>
                    <a:pt x="49199" y="195012"/>
                  </a:lnTo>
                  <a:lnTo>
                    <a:pt x="49563" y="195255"/>
                  </a:lnTo>
                  <a:cubicBezTo>
                    <a:pt x="51290" y="196498"/>
                    <a:pt x="53958" y="197983"/>
                    <a:pt x="56929" y="197983"/>
                  </a:cubicBezTo>
                  <a:cubicBezTo>
                    <a:pt x="57414" y="197983"/>
                    <a:pt x="57929" y="197923"/>
                    <a:pt x="58414" y="197862"/>
                  </a:cubicBezTo>
                  <a:cubicBezTo>
                    <a:pt x="62082" y="197195"/>
                    <a:pt x="65720" y="193830"/>
                    <a:pt x="68903" y="188040"/>
                  </a:cubicBezTo>
                  <a:lnTo>
                    <a:pt x="69175" y="187555"/>
                  </a:lnTo>
                  <a:lnTo>
                    <a:pt x="68842" y="187100"/>
                  </a:lnTo>
                  <a:cubicBezTo>
                    <a:pt x="68205" y="186221"/>
                    <a:pt x="67599" y="185372"/>
                    <a:pt x="67023" y="184554"/>
                  </a:cubicBezTo>
                  <a:cubicBezTo>
                    <a:pt x="63082" y="178764"/>
                    <a:pt x="60839" y="171913"/>
                    <a:pt x="60536" y="164789"/>
                  </a:cubicBezTo>
                  <a:cubicBezTo>
                    <a:pt x="60536" y="164698"/>
                    <a:pt x="60536" y="164637"/>
                    <a:pt x="60627" y="164577"/>
                  </a:cubicBezTo>
                  <a:cubicBezTo>
                    <a:pt x="60688" y="164516"/>
                    <a:pt x="60779" y="164486"/>
                    <a:pt x="60870" y="164486"/>
                  </a:cubicBezTo>
                  <a:cubicBezTo>
                    <a:pt x="63567" y="165304"/>
                    <a:pt x="68842" y="166638"/>
                    <a:pt x="74965" y="166638"/>
                  </a:cubicBezTo>
                  <a:cubicBezTo>
                    <a:pt x="82877" y="166638"/>
                    <a:pt x="89546" y="164456"/>
                    <a:pt x="94790" y="160181"/>
                  </a:cubicBezTo>
                  <a:cubicBezTo>
                    <a:pt x="103369" y="153118"/>
                    <a:pt x="106704" y="139355"/>
                    <a:pt x="104703" y="119226"/>
                  </a:cubicBezTo>
                  <a:cubicBezTo>
                    <a:pt x="103763" y="109708"/>
                    <a:pt x="104066" y="100613"/>
                    <a:pt x="105643" y="92247"/>
                  </a:cubicBezTo>
                  <a:lnTo>
                    <a:pt x="105703" y="91883"/>
                  </a:lnTo>
                  <a:lnTo>
                    <a:pt x="105491" y="91580"/>
                  </a:lnTo>
                  <a:cubicBezTo>
                    <a:pt x="98640" y="81728"/>
                    <a:pt x="86333" y="66085"/>
                    <a:pt x="86212" y="65964"/>
                  </a:cubicBezTo>
                  <a:cubicBezTo>
                    <a:pt x="85333" y="64933"/>
                    <a:pt x="84878" y="63630"/>
                    <a:pt x="84999" y="62266"/>
                  </a:cubicBezTo>
                  <a:cubicBezTo>
                    <a:pt x="85090" y="60932"/>
                    <a:pt x="85727" y="59719"/>
                    <a:pt x="86727" y="58840"/>
                  </a:cubicBezTo>
                  <a:cubicBezTo>
                    <a:pt x="87636" y="58052"/>
                    <a:pt x="88819" y="57628"/>
                    <a:pt x="90001" y="57628"/>
                  </a:cubicBezTo>
                  <a:cubicBezTo>
                    <a:pt x="91486" y="57628"/>
                    <a:pt x="92850" y="58264"/>
                    <a:pt x="93820" y="59386"/>
                  </a:cubicBezTo>
                  <a:cubicBezTo>
                    <a:pt x="93972" y="59568"/>
                    <a:pt x="95245" y="61235"/>
                    <a:pt x="96821" y="63357"/>
                  </a:cubicBezTo>
                  <a:lnTo>
                    <a:pt x="96943" y="63509"/>
                  </a:lnTo>
                  <a:cubicBezTo>
                    <a:pt x="99762" y="67268"/>
                    <a:pt x="104036" y="72906"/>
                    <a:pt x="108189" y="78302"/>
                  </a:cubicBezTo>
                  <a:lnTo>
                    <a:pt x="109129" y="79515"/>
                  </a:lnTo>
                  <a:lnTo>
                    <a:pt x="109674" y="78120"/>
                  </a:lnTo>
                  <a:cubicBezTo>
                    <a:pt x="111705" y="73118"/>
                    <a:pt x="114312" y="68389"/>
                    <a:pt x="117374" y="64085"/>
                  </a:cubicBezTo>
                  <a:lnTo>
                    <a:pt x="117738" y="63539"/>
                  </a:lnTo>
                  <a:lnTo>
                    <a:pt x="117344" y="63024"/>
                  </a:lnTo>
                  <a:cubicBezTo>
                    <a:pt x="114191" y="59113"/>
                    <a:pt x="110068" y="54566"/>
                    <a:pt x="108462" y="52808"/>
                  </a:cubicBezTo>
                  <a:lnTo>
                    <a:pt x="108371" y="52717"/>
                  </a:lnTo>
                  <a:cubicBezTo>
                    <a:pt x="107552" y="51686"/>
                    <a:pt x="107158" y="50383"/>
                    <a:pt x="107280" y="49049"/>
                  </a:cubicBezTo>
                  <a:cubicBezTo>
                    <a:pt x="107401" y="47715"/>
                    <a:pt x="108068" y="46502"/>
                    <a:pt x="109098" y="45653"/>
                  </a:cubicBezTo>
                  <a:cubicBezTo>
                    <a:pt x="110008" y="44926"/>
                    <a:pt x="111129" y="44502"/>
                    <a:pt x="112281" y="44502"/>
                  </a:cubicBezTo>
                  <a:cubicBezTo>
                    <a:pt x="113797" y="44502"/>
                    <a:pt x="115222" y="45199"/>
                    <a:pt x="116192" y="46351"/>
                  </a:cubicBezTo>
                  <a:cubicBezTo>
                    <a:pt x="116252" y="46411"/>
                    <a:pt x="116434" y="46624"/>
                    <a:pt x="116737" y="46957"/>
                  </a:cubicBezTo>
                  <a:cubicBezTo>
                    <a:pt x="117889" y="48200"/>
                    <a:pt x="120981" y="51504"/>
                    <a:pt x="123800" y="55021"/>
                  </a:cubicBezTo>
                  <a:lnTo>
                    <a:pt x="124407" y="55748"/>
                  </a:lnTo>
                  <a:lnTo>
                    <a:pt x="125104" y="55081"/>
                  </a:lnTo>
                  <a:cubicBezTo>
                    <a:pt x="129954" y="50383"/>
                    <a:pt x="134501" y="47442"/>
                    <a:pt x="137502" y="45775"/>
                  </a:cubicBezTo>
                  <a:cubicBezTo>
                    <a:pt x="138260" y="45350"/>
                    <a:pt x="139109" y="45138"/>
                    <a:pt x="139958" y="45138"/>
                  </a:cubicBezTo>
                  <a:cubicBezTo>
                    <a:pt x="141776" y="45138"/>
                    <a:pt x="143474" y="46138"/>
                    <a:pt x="144353" y="47715"/>
                  </a:cubicBezTo>
                  <a:cubicBezTo>
                    <a:pt x="145717" y="50140"/>
                    <a:pt x="144838" y="53202"/>
                    <a:pt x="142413" y="54566"/>
                  </a:cubicBezTo>
                  <a:cubicBezTo>
                    <a:pt x="134835" y="58749"/>
                    <a:pt x="110462" y="75756"/>
                    <a:pt x="114676" y="118165"/>
                  </a:cubicBezTo>
                  <a:cubicBezTo>
                    <a:pt x="117010" y="141538"/>
                    <a:pt x="112493" y="158241"/>
                    <a:pt x="101247" y="167820"/>
                  </a:cubicBezTo>
                  <a:cubicBezTo>
                    <a:pt x="92972" y="174853"/>
                    <a:pt x="82817" y="176339"/>
                    <a:pt x="75753" y="176339"/>
                  </a:cubicBezTo>
                  <a:lnTo>
                    <a:pt x="73722" y="176339"/>
                  </a:lnTo>
                  <a:cubicBezTo>
                    <a:pt x="73722" y="176339"/>
                    <a:pt x="74602" y="177673"/>
                    <a:pt x="74602" y="177673"/>
                  </a:cubicBezTo>
                  <a:cubicBezTo>
                    <a:pt x="77875" y="182735"/>
                    <a:pt x="82150" y="187404"/>
                    <a:pt x="87303" y="191557"/>
                  </a:cubicBezTo>
                  <a:cubicBezTo>
                    <a:pt x="96367" y="198893"/>
                    <a:pt x="113191" y="208442"/>
                    <a:pt x="141807" y="212474"/>
                  </a:cubicBezTo>
                  <a:cubicBezTo>
                    <a:pt x="147263" y="213019"/>
                    <a:pt x="152235" y="213322"/>
                    <a:pt x="156569" y="213322"/>
                  </a:cubicBezTo>
                  <a:cubicBezTo>
                    <a:pt x="173636" y="213322"/>
                    <a:pt x="177516" y="208896"/>
                    <a:pt x="178425" y="206987"/>
                  </a:cubicBezTo>
                  <a:cubicBezTo>
                    <a:pt x="181154" y="201106"/>
                    <a:pt x="173302" y="189435"/>
                    <a:pt x="165724" y="181250"/>
                  </a:cubicBezTo>
                  <a:cubicBezTo>
                    <a:pt x="152750" y="168578"/>
                    <a:pt x="142474" y="155270"/>
                    <a:pt x="135168" y="141659"/>
                  </a:cubicBezTo>
                  <a:cubicBezTo>
                    <a:pt x="127256" y="126926"/>
                    <a:pt x="124073" y="112345"/>
                    <a:pt x="125680" y="98340"/>
                  </a:cubicBezTo>
                  <a:lnTo>
                    <a:pt x="125680" y="98219"/>
                  </a:lnTo>
                  <a:cubicBezTo>
                    <a:pt x="129166" y="68783"/>
                    <a:pt x="150416" y="55293"/>
                    <a:pt x="163845" y="53384"/>
                  </a:cubicBezTo>
                  <a:lnTo>
                    <a:pt x="164269" y="53323"/>
                  </a:lnTo>
                  <a:lnTo>
                    <a:pt x="164481" y="52959"/>
                  </a:lnTo>
                  <a:cubicBezTo>
                    <a:pt x="167816" y="46957"/>
                    <a:pt x="173484" y="43350"/>
                    <a:pt x="179668" y="43228"/>
                  </a:cubicBezTo>
                  <a:lnTo>
                    <a:pt x="179911" y="43228"/>
                  </a:lnTo>
                  <a:cubicBezTo>
                    <a:pt x="183821" y="43228"/>
                    <a:pt x="193612" y="44926"/>
                    <a:pt x="199584" y="60568"/>
                  </a:cubicBezTo>
                  <a:lnTo>
                    <a:pt x="199705" y="60962"/>
                  </a:lnTo>
                  <a:cubicBezTo>
                    <a:pt x="201191" y="65934"/>
                    <a:pt x="202100" y="70723"/>
                    <a:pt x="202434" y="75119"/>
                  </a:cubicBezTo>
                  <a:lnTo>
                    <a:pt x="202434" y="75513"/>
                  </a:lnTo>
                  <a:cubicBezTo>
                    <a:pt x="202434" y="75513"/>
                    <a:pt x="202767" y="75756"/>
                    <a:pt x="202767" y="75756"/>
                  </a:cubicBezTo>
                  <a:cubicBezTo>
                    <a:pt x="223350" y="91246"/>
                    <a:pt x="233505" y="118499"/>
                    <a:pt x="237719" y="133383"/>
                  </a:cubicBezTo>
                  <a:cubicBezTo>
                    <a:pt x="237870" y="133899"/>
                    <a:pt x="238113" y="134656"/>
                    <a:pt x="238295" y="135505"/>
                  </a:cubicBezTo>
                  <a:cubicBezTo>
                    <a:pt x="241447" y="147298"/>
                    <a:pt x="243236" y="159241"/>
                    <a:pt x="243296" y="169215"/>
                  </a:cubicBezTo>
                  <a:cubicBezTo>
                    <a:pt x="243296" y="177218"/>
                    <a:pt x="243357" y="193921"/>
                    <a:pt x="230474" y="206805"/>
                  </a:cubicBezTo>
                  <a:close/>
                  <a:moveTo>
                    <a:pt x="222016" y="193709"/>
                  </a:moveTo>
                  <a:cubicBezTo>
                    <a:pt x="219621" y="195528"/>
                    <a:pt x="216620" y="196468"/>
                    <a:pt x="213074" y="196468"/>
                  </a:cubicBezTo>
                  <a:cubicBezTo>
                    <a:pt x="206102" y="196468"/>
                    <a:pt x="197008" y="192890"/>
                    <a:pt x="186004" y="185857"/>
                  </a:cubicBezTo>
                  <a:cubicBezTo>
                    <a:pt x="180820" y="181583"/>
                    <a:pt x="175940" y="177157"/>
                    <a:pt x="171514" y="172762"/>
                  </a:cubicBezTo>
                  <a:lnTo>
                    <a:pt x="171332" y="172580"/>
                  </a:lnTo>
                  <a:cubicBezTo>
                    <a:pt x="170574" y="171822"/>
                    <a:pt x="169907" y="171155"/>
                    <a:pt x="169301" y="170549"/>
                  </a:cubicBezTo>
                  <a:cubicBezTo>
                    <a:pt x="158600" y="159575"/>
                    <a:pt x="150082" y="148268"/>
                    <a:pt x="144020" y="136900"/>
                  </a:cubicBezTo>
                  <a:cubicBezTo>
                    <a:pt x="139382" y="128260"/>
                    <a:pt x="136562" y="119712"/>
                    <a:pt x="135683" y="111496"/>
                  </a:cubicBezTo>
                  <a:lnTo>
                    <a:pt x="135501" y="109920"/>
                  </a:lnTo>
                  <a:lnTo>
                    <a:pt x="136926" y="110617"/>
                  </a:lnTo>
                  <a:cubicBezTo>
                    <a:pt x="143535" y="113861"/>
                    <a:pt x="151962" y="115649"/>
                    <a:pt x="160662" y="115649"/>
                  </a:cubicBezTo>
                  <a:cubicBezTo>
                    <a:pt x="167816" y="115649"/>
                    <a:pt x="174697" y="114406"/>
                    <a:pt x="180547" y="112072"/>
                  </a:cubicBezTo>
                  <a:cubicBezTo>
                    <a:pt x="186701" y="109617"/>
                    <a:pt x="197584" y="103402"/>
                    <a:pt x="201282" y="89427"/>
                  </a:cubicBezTo>
                  <a:lnTo>
                    <a:pt x="201676" y="87972"/>
                  </a:lnTo>
                  <a:lnTo>
                    <a:pt x="202737" y="89033"/>
                  </a:lnTo>
                  <a:cubicBezTo>
                    <a:pt x="213407" y="99643"/>
                    <a:pt x="222350" y="116225"/>
                    <a:pt x="227897" y="135748"/>
                  </a:cubicBezTo>
                  <a:lnTo>
                    <a:pt x="227897" y="135839"/>
                  </a:lnTo>
                  <a:cubicBezTo>
                    <a:pt x="227897" y="135839"/>
                    <a:pt x="227927" y="135869"/>
                    <a:pt x="227927" y="135869"/>
                  </a:cubicBezTo>
                  <a:lnTo>
                    <a:pt x="227927" y="135990"/>
                  </a:lnTo>
                  <a:cubicBezTo>
                    <a:pt x="228321" y="137264"/>
                    <a:pt x="228685" y="138537"/>
                    <a:pt x="228988" y="139810"/>
                  </a:cubicBezTo>
                  <a:cubicBezTo>
                    <a:pt x="231898" y="152754"/>
                    <a:pt x="234202" y="184281"/>
                    <a:pt x="221986" y="193679"/>
                  </a:cubicBezTo>
                  <a:close/>
                  <a:moveTo>
                    <a:pt x="176819" y="102735"/>
                  </a:moveTo>
                  <a:cubicBezTo>
                    <a:pt x="172241" y="104554"/>
                    <a:pt x="166785" y="105524"/>
                    <a:pt x="160995" y="105524"/>
                  </a:cubicBezTo>
                  <a:cubicBezTo>
                    <a:pt x="150476" y="105524"/>
                    <a:pt x="140048" y="102372"/>
                    <a:pt x="136199" y="98037"/>
                  </a:cubicBezTo>
                  <a:lnTo>
                    <a:pt x="135926" y="97734"/>
                  </a:lnTo>
                  <a:lnTo>
                    <a:pt x="135986" y="97339"/>
                  </a:lnTo>
                  <a:cubicBezTo>
                    <a:pt x="139927" y="71845"/>
                    <a:pt x="159267" y="63266"/>
                    <a:pt x="167482" y="63266"/>
                  </a:cubicBezTo>
                  <a:lnTo>
                    <a:pt x="171211" y="63266"/>
                  </a:lnTo>
                  <a:cubicBezTo>
                    <a:pt x="171211" y="63266"/>
                    <a:pt x="172393" y="59871"/>
                    <a:pt x="172393" y="59871"/>
                  </a:cubicBezTo>
                  <a:cubicBezTo>
                    <a:pt x="173757" y="56021"/>
                    <a:pt x="176728" y="53414"/>
                    <a:pt x="179850" y="53353"/>
                  </a:cubicBezTo>
                  <a:cubicBezTo>
                    <a:pt x="183639" y="53353"/>
                    <a:pt x="187489" y="57355"/>
                    <a:pt x="190066" y="64054"/>
                  </a:cubicBezTo>
                  <a:cubicBezTo>
                    <a:pt x="195795" y="83607"/>
                    <a:pt x="191218" y="97006"/>
                    <a:pt x="176788" y="102766"/>
                  </a:cubicBez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12" name="Foliennummernplatzhalter 2">
            <a:extLst>
              <a:ext uri="{FF2B5EF4-FFF2-40B4-BE49-F238E27FC236}">
                <a16:creationId xmlns:a16="http://schemas.microsoft.com/office/drawing/2014/main" id="{01624583-DE90-5DB0-AFC7-B64E8A359E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8747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5" r:id="rId2"/>
    <p:sldLayoutId id="2147483689" r:id="rId3"/>
    <p:sldLayoutId id="2147483711" r:id="rId4"/>
    <p:sldLayoutId id="2147483686" r:id="rId5"/>
    <p:sldLayoutId id="2147483687" r:id="rId6"/>
    <p:sldLayoutId id="2147483701" r:id="rId7"/>
    <p:sldLayoutId id="2147483702" r:id="rId8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0" kern="1200">
          <a:solidFill>
            <a:srgbClr val="CE134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68" userDrawn="1">
          <p15:clr>
            <a:srgbClr val="F26B43"/>
          </p15:clr>
        </p15:guide>
        <p15:guide id="2" pos="364" userDrawn="1">
          <p15:clr>
            <a:srgbClr val="F26B43"/>
          </p15:clr>
        </p15:guide>
        <p15:guide id="3" pos="174" userDrawn="1">
          <p15:clr>
            <a:srgbClr val="A4A3A4"/>
          </p15:clr>
        </p15:guide>
        <p15:guide id="4" pos="4031" userDrawn="1">
          <p15:clr>
            <a:srgbClr val="F26B43"/>
          </p15:clr>
        </p15:guide>
        <p15:guide id="5" pos="7888" userDrawn="1">
          <p15:clr>
            <a:srgbClr val="A4A3A4"/>
          </p15:clr>
        </p15:guide>
        <p15:guide id="6" pos="6707" userDrawn="1">
          <p15:clr>
            <a:srgbClr val="A4A3A4"/>
          </p15:clr>
        </p15:guide>
        <p15:guide id="7" pos="7705" userDrawn="1">
          <p15:clr>
            <a:srgbClr val="F26B43"/>
          </p15:clr>
        </p15:guide>
        <p15:guide id="8" pos="1355" userDrawn="1">
          <p15:clr>
            <a:srgbClr val="A4A3A4"/>
          </p15:clr>
        </p15:guide>
        <p15:guide id="9" pos="2693" userDrawn="1">
          <p15:clr>
            <a:srgbClr val="A4A3A4"/>
          </p15:clr>
        </p15:guide>
        <p15:guide id="10" pos="5369" userDrawn="1">
          <p15:clr>
            <a:srgbClr val="A4A3A4"/>
          </p15:clr>
        </p15:guide>
        <p15:guide id="13" orient="horz" pos="2149" userDrawn="1">
          <p15:clr>
            <a:srgbClr val="A4A3A4"/>
          </p15:clr>
        </p15:guide>
        <p15:guide id="14" orient="horz" pos="315" userDrawn="1">
          <p15:clr>
            <a:srgbClr val="F26B43"/>
          </p15:clr>
        </p15:guide>
        <p15:guide id="15" orient="horz" pos="958" userDrawn="1">
          <p15:clr>
            <a:srgbClr val="A4A3A4"/>
          </p15:clr>
        </p15:guide>
        <p15:guide id="16" orient="horz" pos="4220" userDrawn="1">
          <p15:clr>
            <a:srgbClr val="F26B43"/>
          </p15:clr>
        </p15:guide>
        <p15:guide id="17" orient="horz" pos="149" userDrawn="1">
          <p15:clr>
            <a:srgbClr val="A4A3A4"/>
          </p15:clr>
        </p15:guide>
        <p15:guide id="18" orient="horz" pos="4363" userDrawn="1">
          <p15:clr>
            <a:srgbClr val="A4A3A4"/>
          </p15:clr>
        </p15:guide>
        <p15:guide id="19" orient="horz" pos="3553" userDrawn="1">
          <p15:clr>
            <a:srgbClr val="F26B43"/>
          </p15:clr>
        </p15:guide>
        <p15:guide id="20" pos="4167" userDrawn="1">
          <p15:clr>
            <a:srgbClr val="A4A3A4"/>
          </p15:clr>
        </p15:guide>
        <p15:guide id="21" pos="3912" userDrawn="1">
          <p15:clr>
            <a:srgbClr val="A4A3A4"/>
          </p15:clr>
        </p15:guide>
        <p15:guide id="22" orient="horz" pos="1601" userDrawn="1">
          <p15:clr>
            <a:srgbClr val="F26B43"/>
          </p15:clr>
        </p15:guide>
        <p15:guide id="23" orient="horz" pos="2910" userDrawn="1">
          <p15:clr>
            <a:srgbClr val="F26B43"/>
          </p15:clr>
        </p15:guide>
        <p15:guide id="24" orient="horz" pos="2386" userDrawn="1">
          <p15:clr>
            <a:srgbClr val="A4A3A4"/>
          </p15:clr>
        </p15:guide>
        <p15:guide id="25" orient="horz" pos="1267" userDrawn="1">
          <p15:clr>
            <a:srgbClr val="F26B43"/>
          </p15:clr>
        </p15:guide>
        <p15:guide id="26" pos="674" userDrawn="1">
          <p15:clr>
            <a:srgbClr val="F26B43"/>
          </p15:clr>
        </p15:guide>
        <p15:guide id="27" pos="2013" userDrawn="1">
          <p15:clr>
            <a:srgbClr val="F26B43"/>
          </p15:clr>
        </p15:guide>
        <p15:guide id="28" pos="3351" userDrawn="1">
          <p15:clr>
            <a:srgbClr val="F26B43"/>
          </p15:clr>
        </p15:guide>
        <p15:guide id="29" pos="4711" userDrawn="1">
          <p15:clr>
            <a:srgbClr val="F26B43"/>
          </p15:clr>
        </p15:guide>
        <p15:guide id="30" pos="6049" userDrawn="1">
          <p15:clr>
            <a:srgbClr val="F26B43"/>
          </p15:clr>
        </p15:guide>
        <p15:guide id="31" pos="7388" userDrawn="1">
          <p15:clr>
            <a:srgbClr val="F26B43"/>
          </p15:clr>
        </p15:guide>
        <p15:guide id="32" orient="horz" pos="4059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35">
            <a:extLst>
              <a:ext uri="{FF2B5EF4-FFF2-40B4-BE49-F238E27FC236}">
                <a16:creationId xmlns:a16="http://schemas.microsoft.com/office/drawing/2014/main" id="{9A322964-3F85-EFA5-7EBB-E81CE7E02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6" y="499952"/>
            <a:ext cx="9577389" cy="10208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1" name="Textplatzhalter 36">
            <a:extLst>
              <a:ext uri="{FF2B5EF4-FFF2-40B4-BE49-F238E27FC236}">
                <a16:creationId xmlns:a16="http://schemas.microsoft.com/office/drawing/2014/main" id="{E0E73F85-14C6-2FD8-9596-1D8373417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976" y="2011475"/>
            <a:ext cx="9577388" cy="44318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16pt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Zweite Ebene</a:t>
            </a:r>
          </a:p>
          <a:p>
            <a:pPr marL="9144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Dritte Ebene 14pt</a:t>
            </a:r>
          </a:p>
          <a:p>
            <a:pPr marL="1371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Vierte Ebene</a:t>
            </a:r>
          </a:p>
          <a:p>
            <a:pPr marL="1828800" marR="0" lvl="4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Fünfte Ebene 12pt</a:t>
            </a:r>
          </a:p>
        </p:txBody>
      </p:sp>
      <p:sp>
        <p:nvSpPr>
          <p:cNvPr id="2" name="Freihandform: Form 1">
            <a:extLst>
              <a:ext uri="{FF2B5EF4-FFF2-40B4-BE49-F238E27FC236}">
                <a16:creationId xmlns:a16="http://schemas.microsoft.com/office/drawing/2014/main" id="{18437540-D76F-2D38-9640-F7B58E3C6995}"/>
              </a:ext>
            </a:extLst>
          </p:cNvPr>
          <p:cNvSpPr>
            <a:spLocks/>
          </p:cNvSpPr>
          <p:nvPr userDrawn="1"/>
        </p:nvSpPr>
        <p:spPr>
          <a:xfrm>
            <a:off x="276225" y="6699361"/>
            <a:ext cx="226903" cy="226903"/>
          </a:xfrm>
          <a:custGeom>
            <a:avLst/>
            <a:gdLst>
              <a:gd name="connsiteX0" fmla="*/ 0 w 1022273"/>
              <a:gd name="connsiteY0" fmla="*/ 0 h 1022273"/>
              <a:gd name="connsiteX1" fmla="*/ 0 w 1022273"/>
              <a:gd name="connsiteY1" fmla="*/ 1022273 h 1022273"/>
              <a:gd name="connsiteX2" fmla="*/ 1022273 w 1022273"/>
              <a:gd name="connsiteY2" fmla="*/ 1022273 h 1022273"/>
              <a:gd name="connsiteX3" fmla="*/ 1022273 w 1022273"/>
              <a:gd name="connsiteY3" fmla="*/ 0 h 1022273"/>
              <a:gd name="connsiteX4" fmla="*/ 0 w 1022273"/>
              <a:gd name="connsiteY4" fmla="*/ 0 h 1022273"/>
              <a:gd name="connsiteX5" fmla="*/ 870575 w 1022273"/>
              <a:gd name="connsiteY5" fmla="*/ 781159 h 1022273"/>
              <a:gd name="connsiteX6" fmla="*/ 820429 w 1022273"/>
              <a:gd name="connsiteY6" fmla="*/ 816193 h 1022273"/>
              <a:gd name="connsiteX7" fmla="*/ 816422 w 1022273"/>
              <a:gd name="connsiteY7" fmla="*/ 818025 h 1022273"/>
              <a:gd name="connsiteX8" fmla="*/ 647779 w 1022273"/>
              <a:gd name="connsiteY8" fmla="*/ 847906 h 1022273"/>
              <a:gd name="connsiteX9" fmla="*/ 290688 w 1022273"/>
              <a:gd name="connsiteY9" fmla="*/ 740401 h 1022273"/>
              <a:gd name="connsiteX10" fmla="*/ 287826 w 1022273"/>
              <a:gd name="connsiteY10" fmla="*/ 737768 h 1022273"/>
              <a:gd name="connsiteX11" fmla="*/ 285765 w 1022273"/>
              <a:gd name="connsiteY11" fmla="*/ 740974 h 1022273"/>
              <a:gd name="connsiteX12" fmla="*/ 226574 w 1022273"/>
              <a:gd name="connsiteY12" fmla="*/ 784708 h 1022273"/>
              <a:gd name="connsiteX13" fmla="*/ 215011 w 1022273"/>
              <a:gd name="connsiteY13" fmla="*/ 785624 h 1022273"/>
              <a:gd name="connsiteX14" fmla="*/ 153072 w 1022273"/>
              <a:gd name="connsiteY14" fmla="*/ 758261 h 1022273"/>
              <a:gd name="connsiteX15" fmla="*/ 149294 w 1022273"/>
              <a:gd name="connsiteY15" fmla="*/ 754369 h 1022273"/>
              <a:gd name="connsiteX16" fmla="*/ 147691 w 1022273"/>
              <a:gd name="connsiteY16" fmla="*/ 750362 h 1022273"/>
              <a:gd name="connsiteX17" fmla="*/ 147691 w 1022273"/>
              <a:gd name="connsiteY17" fmla="*/ 610570 h 1022273"/>
              <a:gd name="connsiteX18" fmla="*/ 147004 w 1022273"/>
              <a:gd name="connsiteY18" fmla="*/ 609654 h 1022273"/>
              <a:gd name="connsiteX19" fmla="*/ 106131 w 1022273"/>
              <a:gd name="connsiteY19" fmla="*/ 454522 h 1022273"/>
              <a:gd name="connsiteX20" fmla="*/ 229551 w 1022273"/>
              <a:gd name="connsiteY20" fmla="*/ 243060 h 1022273"/>
              <a:gd name="connsiteX21" fmla="*/ 242144 w 1022273"/>
              <a:gd name="connsiteY21" fmla="*/ 238366 h 1022273"/>
              <a:gd name="connsiteX22" fmla="*/ 256341 w 1022273"/>
              <a:gd name="connsiteY22" fmla="*/ 244778 h 1022273"/>
              <a:gd name="connsiteX23" fmla="*/ 254624 w 1022273"/>
              <a:gd name="connsiteY23" fmla="*/ 271683 h 1022273"/>
              <a:gd name="connsiteX24" fmla="*/ 143684 w 1022273"/>
              <a:gd name="connsiteY24" fmla="*/ 460819 h 1022273"/>
              <a:gd name="connsiteX25" fmla="*/ 181122 w 1022273"/>
              <a:gd name="connsiteY25" fmla="*/ 591222 h 1022273"/>
              <a:gd name="connsiteX26" fmla="*/ 185816 w 1022273"/>
              <a:gd name="connsiteY26" fmla="*/ 596603 h 1022273"/>
              <a:gd name="connsiteX27" fmla="*/ 185816 w 1022273"/>
              <a:gd name="connsiteY27" fmla="*/ 736508 h 1022273"/>
              <a:gd name="connsiteX28" fmla="*/ 187190 w 1022273"/>
              <a:gd name="connsiteY28" fmla="*/ 737424 h 1022273"/>
              <a:gd name="connsiteX29" fmla="*/ 215011 w 1022273"/>
              <a:gd name="connsiteY29" fmla="*/ 747728 h 1022273"/>
              <a:gd name="connsiteX30" fmla="*/ 220620 w 1022273"/>
              <a:gd name="connsiteY30" fmla="*/ 747270 h 1022273"/>
              <a:gd name="connsiteX31" fmla="*/ 260234 w 1022273"/>
              <a:gd name="connsiteY31" fmla="*/ 710176 h 1022273"/>
              <a:gd name="connsiteX32" fmla="*/ 261264 w 1022273"/>
              <a:gd name="connsiteY32" fmla="*/ 708344 h 1022273"/>
              <a:gd name="connsiteX33" fmla="*/ 260005 w 1022273"/>
              <a:gd name="connsiteY33" fmla="*/ 706627 h 1022273"/>
              <a:gd name="connsiteX34" fmla="*/ 253135 w 1022273"/>
              <a:gd name="connsiteY34" fmla="*/ 697010 h 1022273"/>
              <a:gd name="connsiteX35" fmla="*/ 228635 w 1022273"/>
              <a:gd name="connsiteY35" fmla="*/ 622363 h 1022273"/>
              <a:gd name="connsiteX36" fmla="*/ 228978 w 1022273"/>
              <a:gd name="connsiteY36" fmla="*/ 621561 h 1022273"/>
              <a:gd name="connsiteX37" fmla="*/ 229894 w 1022273"/>
              <a:gd name="connsiteY37" fmla="*/ 621218 h 1022273"/>
              <a:gd name="connsiteX38" fmla="*/ 283132 w 1022273"/>
              <a:gd name="connsiteY38" fmla="*/ 629347 h 1022273"/>
              <a:gd name="connsiteX39" fmla="*/ 358007 w 1022273"/>
              <a:gd name="connsiteY39" fmla="*/ 604960 h 1022273"/>
              <a:gd name="connsiteX40" fmla="*/ 395445 w 1022273"/>
              <a:gd name="connsiteY40" fmla="*/ 450286 h 1022273"/>
              <a:gd name="connsiteX41" fmla="*/ 398994 w 1022273"/>
              <a:gd name="connsiteY41" fmla="*/ 348390 h 1022273"/>
              <a:gd name="connsiteX42" fmla="*/ 399223 w 1022273"/>
              <a:gd name="connsiteY42" fmla="*/ 347016 h 1022273"/>
              <a:gd name="connsiteX43" fmla="*/ 398422 w 1022273"/>
              <a:gd name="connsiteY43" fmla="*/ 345872 h 1022273"/>
              <a:gd name="connsiteX44" fmla="*/ 325607 w 1022273"/>
              <a:gd name="connsiteY44" fmla="*/ 249128 h 1022273"/>
              <a:gd name="connsiteX45" fmla="*/ 321027 w 1022273"/>
              <a:gd name="connsiteY45" fmla="*/ 235161 h 1022273"/>
              <a:gd name="connsiteX46" fmla="*/ 327553 w 1022273"/>
              <a:gd name="connsiteY46" fmla="*/ 222223 h 1022273"/>
              <a:gd name="connsiteX47" fmla="*/ 339918 w 1022273"/>
              <a:gd name="connsiteY47" fmla="*/ 217644 h 1022273"/>
              <a:gd name="connsiteX48" fmla="*/ 354344 w 1022273"/>
              <a:gd name="connsiteY48" fmla="*/ 224284 h 1022273"/>
              <a:gd name="connsiteX49" fmla="*/ 365678 w 1022273"/>
              <a:gd name="connsiteY49" fmla="*/ 239282 h 1022273"/>
              <a:gd name="connsiteX50" fmla="*/ 366136 w 1022273"/>
              <a:gd name="connsiteY50" fmla="*/ 239855 h 1022273"/>
              <a:gd name="connsiteX51" fmla="*/ 408612 w 1022273"/>
              <a:gd name="connsiteY51" fmla="*/ 295725 h 1022273"/>
              <a:gd name="connsiteX52" fmla="*/ 412161 w 1022273"/>
              <a:gd name="connsiteY52" fmla="*/ 300305 h 1022273"/>
              <a:gd name="connsiteX53" fmla="*/ 414222 w 1022273"/>
              <a:gd name="connsiteY53" fmla="*/ 295038 h 1022273"/>
              <a:gd name="connsiteX54" fmla="*/ 443302 w 1022273"/>
              <a:gd name="connsiteY54" fmla="*/ 242030 h 1022273"/>
              <a:gd name="connsiteX55" fmla="*/ 444676 w 1022273"/>
              <a:gd name="connsiteY55" fmla="*/ 239969 h 1022273"/>
              <a:gd name="connsiteX56" fmla="*/ 443187 w 1022273"/>
              <a:gd name="connsiteY56" fmla="*/ 238023 h 1022273"/>
              <a:gd name="connsiteX57" fmla="*/ 409642 w 1022273"/>
              <a:gd name="connsiteY57" fmla="*/ 199440 h 1022273"/>
              <a:gd name="connsiteX58" fmla="*/ 409299 w 1022273"/>
              <a:gd name="connsiteY58" fmla="*/ 199097 h 1022273"/>
              <a:gd name="connsiteX59" fmla="*/ 405177 w 1022273"/>
              <a:gd name="connsiteY59" fmla="*/ 185243 h 1022273"/>
              <a:gd name="connsiteX60" fmla="*/ 412046 w 1022273"/>
              <a:gd name="connsiteY60" fmla="*/ 172421 h 1022273"/>
              <a:gd name="connsiteX61" fmla="*/ 424068 w 1022273"/>
              <a:gd name="connsiteY61" fmla="*/ 168070 h 1022273"/>
              <a:gd name="connsiteX62" fmla="*/ 438837 w 1022273"/>
              <a:gd name="connsiteY62" fmla="*/ 175054 h 1022273"/>
              <a:gd name="connsiteX63" fmla="*/ 440897 w 1022273"/>
              <a:gd name="connsiteY63" fmla="*/ 177344 h 1022273"/>
              <a:gd name="connsiteX64" fmla="*/ 467573 w 1022273"/>
              <a:gd name="connsiteY64" fmla="*/ 207798 h 1022273"/>
              <a:gd name="connsiteX65" fmla="*/ 469863 w 1022273"/>
              <a:gd name="connsiteY65" fmla="*/ 210545 h 1022273"/>
              <a:gd name="connsiteX66" fmla="*/ 472496 w 1022273"/>
              <a:gd name="connsiteY66" fmla="*/ 208027 h 1022273"/>
              <a:gd name="connsiteX67" fmla="*/ 519323 w 1022273"/>
              <a:gd name="connsiteY67" fmla="*/ 172879 h 1022273"/>
              <a:gd name="connsiteX68" fmla="*/ 528596 w 1022273"/>
              <a:gd name="connsiteY68" fmla="*/ 170474 h 1022273"/>
              <a:gd name="connsiteX69" fmla="*/ 545197 w 1022273"/>
              <a:gd name="connsiteY69" fmla="*/ 180206 h 1022273"/>
              <a:gd name="connsiteX70" fmla="*/ 537870 w 1022273"/>
              <a:gd name="connsiteY70" fmla="*/ 206080 h 1022273"/>
              <a:gd name="connsiteX71" fmla="*/ 433112 w 1022273"/>
              <a:gd name="connsiteY71" fmla="*/ 446279 h 1022273"/>
              <a:gd name="connsiteX72" fmla="*/ 382394 w 1022273"/>
              <a:gd name="connsiteY72" fmla="*/ 633812 h 1022273"/>
              <a:gd name="connsiteX73" fmla="*/ 286108 w 1022273"/>
              <a:gd name="connsiteY73" fmla="*/ 665983 h 1022273"/>
              <a:gd name="connsiteX74" fmla="*/ 278437 w 1022273"/>
              <a:gd name="connsiteY74" fmla="*/ 665983 h 1022273"/>
              <a:gd name="connsiteX75" fmla="*/ 281758 w 1022273"/>
              <a:gd name="connsiteY75" fmla="*/ 671021 h 1022273"/>
              <a:gd name="connsiteX76" fmla="*/ 329729 w 1022273"/>
              <a:gd name="connsiteY76" fmla="*/ 723457 h 1022273"/>
              <a:gd name="connsiteX77" fmla="*/ 535580 w 1022273"/>
              <a:gd name="connsiteY77" fmla="*/ 802454 h 1022273"/>
              <a:gd name="connsiteX78" fmla="*/ 591336 w 1022273"/>
              <a:gd name="connsiteY78" fmla="*/ 805660 h 1022273"/>
              <a:gd name="connsiteX79" fmla="*/ 673883 w 1022273"/>
              <a:gd name="connsiteY79" fmla="*/ 781732 h 1022273"/>
              <a:gd name="connsiteX80" fmla="*/ 625912 w 1022273"/>
              <a:gd name="connsiteY80" fmla="*/ 684530 h 1022273"/>
              <a:gd name="connsiteX81" fmla="*/ 510507 w 1022273"/>
              <a:gd name="connsiteY81" fmla="*/ 535008 h 1022273"/>
              <a:gd name="connsiteX82" fmla="*/ 474672 w 1022273"/>
              <a:gd name="connsiteY82" fmla="*/ 371403 h 1022273"/>
              <a:gd name="connsiteX83" fmla="*/ 474672 w 1022273"/>
              <a:gd name="connsiteY83" fmla="*/ 370945 h 1022273"/>
              <a:gd name="connsiteX84" fmla="*/ 618814 w 1022273"/>
              <a:gd name="connsiteY84" fmla="*/ 201615 h 1022273"/>
              <a:gd name="connsiteX85" fmla="*/ 620416 w 1022273"/>
              <a:gd name="connsiteY85" fmla="*/ 201386 h 1022273"/>
              <a:gd name="connsiteX86" fmla="*/ 621218 w 1022273"/>
              <a:gd name="connsiteY86" fmla="*/ 200012 h 1022273"/>
              <a:gd name="connsiteX87" fmla="*/ 678577 w 1022273"/>
              <a:gd name="connsiteY87" fmla="*/ 163261 h 1022273"/>
              <a:gd name="connsiteX88" fmla="*/ 679493 w 1022273"/>
              <a:gd name="connsiteY88" fmla="*/ 163261 h 1022273"/>
              <a:gd name="connsiteX89" fmla="*/ 753796 w 1022273"/>
              <a:gd name="connsiteY89" fmla="*/ 228749 h 1022273"/>
              <a:gd name="connsiteX90" fmla="*/ 754254 w 1022273"/>
              <a:gd name="connsiteY90" fmla="*/ 230238 h 1022273"/>
              <a:gd name="connsiteX91" fmla="*/ 764558 w 1022273"/>
              <a:gd name="connsiteY91" fmla="*/ 283704 h 1022273"/>
              <a:gd name="connsiteX92" fmla="*/ 764558 w 1022273"/>
              <a:gd name="connsiteY92" fmla="*/ 285192 h 1022273"/>
              <a:gd name="connsiteX93" fmla="*/ 765818 w 1022273"/>
              <a:gd name="connsiteY93" fmla="*/ 286108 h 1022273"/>
              <a:gd name="connsiteX94" fmla="*/ 897823 w 1022273"/>
              <a:gd name="connsiteY94" fmla="*/ 503752 h 1022273"/>
              <a:gd name="connsiteX95" fmla="*/ 899999 w 1022273"/>
              <a:gd name="connsiteY95" fmla="*/ 511766 h 1022273"/>
              <a:gd name="connsiteX96" fmla="*/ 918889 w 1022273"/>
              <a:gd name="connsiteY96" fmla="*/ 639078 h 1022273"/>
              <a:gd name="connsiteX97" fmla="*/ 870461 w 1022273"/>
              <a:gd name="connsiteY97" fmla="*/ 781045 h 1022273"/>
              <a:gd name="connsiteX98" fmla="*/ 838518 w 1022273"/>
              <a:gd name="connsiteY98" fmla="*/ 731585 h 1022273"/>
              <a:gd name="connsiteX99" fmla="*/ 804744 w 1022273"/>
              <a:gd name="connsiteY99" fmla="*/ 742004 h 1022273"/>
              <a:gd name="connsiteX100" fmla="*/ 702505 w 1022273"/>
              <a:gd name="connsiteY100" fmla="*/ 701933 h 1022273"/>
              <a:gd name="connsiteX101" fmla="*/ 647779 w 1022273"/>
              <a:gd name="connsiteY101" fmla="*/ 652473 h 1022273"/>
              <a:gd name="connsiteX102" fmla="*/ 647092 w 1022273"/>
              <a:gd name="connsiteY102" fmla="*/ 651786 h 1022273"/>
              <a:gd name="connsiteX103" fmla="*/ 639422 w 1022273"/>
              <a:gd name="connsiteY103" fmla="*/ 644116 h 1022273"/>
              <a:gd name="connsiteX104" fmla="*/ 543938 w 1022273"/>
              <a:gd name="connsiteY104" fmla="*/ 517033 h 1022273"/>
              <a:gd name="connsiteX105" fmla="*/ 512453 w 1022273"/>
              <a:gd name="connsiteY105" fmla="*/ 421091 h 1022273"/>
              <a:gd name="connsiteX106" fmla="*/ 511766 w 1022273"/>
              <a:gd name="connsiteY106" fmla="*/ 415137 h 1022273"/>
              <a:gd name="connsiteX107" fmla="*/ 517147 w 1022273"/>
              <a:gd name="connsiteY107" fmla="*/ 417771 h 1022273"/>
              <a:gd name="connsiteX108" fmla="*/ 606792 w 1022273"/>
              <a:gd name="connsiteY108" fmla="*/ 436776 h 1022273"/>
              <a:gd name="connsiteX109" fmla="*/ 681897 w 1022273"/>
              <a:gd name="connsiteY109" fmla="*/ 423266 h 1022273"/>
              <a:gd name="connsiteX110" fmla="*/ 760208 w 1022273"/>
              <a:gd name="connsiteY110" fmla="*/ 337743 h 1022273"/>
              <a:gd name="connsiteX111" fmla="*/ 761696 w 1022273"/>
              <a:gd name="connsiteY111" fmla="*/ 332247 h 1022273"/>
              <a:gd name="connsiteX112" fmla="*/ 765703 w 1022273"/>
              <a:gd name="connsiteY112" fmla="*/ 336255 h 1022273"/>
              <a:gd name="connsiteX113" fmla="*/ 860729 w 1022273"/>
              <a:gd name="connsiteY113" fmla="*/ 512682 h 1022273"/>
              <a:gd name="connsiteX114" fmla="*/ 860729 w 1022273"/>
              <a:gd name="connsiteY114" fmla="*/ 513026 h 1022273"/>
              <a:gd name="connsiteX115" fmla="*/ 860844 w 1022273"/>
              <a:gd name="connsiteY115" fmla="*/ 513140 h 1022273"/>
              <a:gd name="connsiteX116" fmla="*/ 860844 w 1022273"/>
              <a:gd name="connsiteY116" fmla="*/ 513598 h 1022273"/>
              <a:gd name="connsiteX117" fmla="*/ 864851 w 1022273"/>
              <a:gd name="connsiteY117" fmla="*/ 528024 h 1022273"/>
              <a:gd name="connsiteX118" fmla="*/ 838404 w 1022273"/>
              <a:gd name="connsiteY118" fmla="*/ 731471 h 1022273"/>
              <a:gd name="connsiteX119" fmla="*/ 667815 w 1022273"/>
              <a:gd name="connsiteY119" fmla="*/ 388004 h 1022273"/>
              <a:gd name="connsiteX120" fmla="*/ 608052 w 1022273"/>
              <a:gd name="connsiteY120" fmla="*/ 398537 h 1022273"/>
              <a:gd name="connsiteX121" fmla="*/ 514400 w 1022273"/>
              <a:gd name="connsiteY121" fmla="*/ 370258 h 1022273"/>
              <a:gd name="connsiteX122" fmla="*/ 513369 w 1022273"/>
              <a:gd name="connsiteY122" fmla="*/ 369113 h 1022273"/>
              <a:gd name="connsiteX123" fmla="*/ 513598 w 1022273"/>
              <a:gd name="connsiteY123" fmla="*/ 367625 h 1022273"/>
              <a:gd name="connsiteX124" fmla="*/ 632552 w 1022273"/>
              <a:gd name="connsiteY124" fmla="*/ 238939 h 1022273"/>
              <a:gd name="connsiteX125" fmla="*/ 646634 w 1022273"/>
              <a:gd name="connsiteY125" fmla="*/ 238939 h 1022273"/>
              <a:gd name="connsiteX126" fmla="*/ 651099 w 1022273"/>
              <a:gd name="connsiteY126" fmla="*/ 226116 h 1022273"/>
              <a:gd name="connsiteX127" fmla="*/ 679264 w 1022273"/>
              <a:gd name="connsiteY127" fmla="*/ 201501 h 1022273"/>
              <a:gd name="connsiteX128" fmla="*/ 717847 w 1022273"/>
              <a:gd name="connsiteY128" fmla="*/ 241915 h 1022273"/>
              <a:gd name="connsiteX129" fmla="*/ 667700 w 1022273"/>
              <a:gd name="connsiteY129" fmla="*/ 388118 h 1022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1022273" h="1022273">
                <a:moveTo>
                  <a:pt x="0" y="0"/>
                </a:moveTo>
                <a:lnTo>
                  <a:pt x="0" y="1022273"/>
                </a:lnTo>
                <a:lnTo>
                  <a:pt x="1022273" y="1022273"/>
                </a:lnTo>
                <a:lnTo>
                  <a:pt x="1022273" y="0"/>
                </a:lnTo>
                <a:lnTo>
                  <a:pt x="0" y="0"/>
                </a:lnTo>
                <a:close/>
                <a:moveTo>
                  <a:pt x="870575" y="781159"/>
                </a:moveTo>
                <a:cubicBezTo>
                  <a:pt x="856951" y="794898"/>
                  <a:pt x="840121" y="806690"/>
                  <a:pt x="820429" y="816193"/>
                </a:cubicBezTo>
                <a:cubicBezTo>
                  <a:pt x="819055" y="816994"/>
                  <a:pt x="817796" y="817567"/>
                  <a:pt x="816422" y="818025"/>
                </a:cubicBezTo>
                <a:cubicBezTo>
                  <a:pt x="773145" y="837831"/>
                  <a:pt x="716473" y="847906"/>
                  <a:pt x="647779" y="847906"/>
                </a:cubicBezTo>
                <a:cubicBezTo>
                  <a:pt x="448339" y="847906"/>
                  <a:pt x="343582" y="789402"/>
                  <a:pt x="290688" y="740401"/>
                </a:cubicBezTo>
                <a:lnTo>
                  <a:pt x="287826" y="737768"/>
                </a:lnTo>
                <a:lnTo>
                  <a:pt x="285765" y="740974"/>
                </a:lnTo>
                <a:cubicBezTo>
                  <a:pt x="269049" y="766161"/>
                  <a:pt x="249128" y="780816"/>
                  <a:pt x="226574" y="784708"/>
                </a:cubicBezTo>
                <a:cubicBezTo>
                  <a:pt x="222567" y="785281"/>
                  <a:pt x="218674" y="785624"/>
                  <a:pt x="215011" y="785624"/>
                </a:cubicBezTo>
                <a:cubicBezTo>
                  <a:pt x="179519" y="785624"/>
                  <a:pt x="153301" y="758490"/>
                  <a:pt x="153072" y="758261"/>
                </a:cubicBezTo>
                <a:lnTo>
                  <a:pt x="149294" y="754369"/>
                </a:lnTo>
                <a:cubicBezTo>
                  <a:pt x="148263" y="753338"/>
                  <a:pt x="147691" y="751850"/>
                  <a:pt x="147691" y="750362"/>
                </a:cubicBezTo>
                <a:lnTo>
                  <a:pt x="147691" y="610570"/>
                </a:lnTo>
                <a:lnTo>
                  <a:pt x="147004" y="609654"/>
                </a:lnTo>
                <a:cubicBezTo>
                  <a:pt x="111856" y="565805"/>
                  <a:pt x="96972" y="509248"/>
                  <a:pt x="106131" y="454522"/>
                </a:cubicBezTo>
                <a:cubicBezTo>
                  <a:pt x="126052" y="335453"/>
                  <a:pt x="225315" y="246724"/>
                  <a:pt x="229551" y="243060"/>
                </a:cubicBezTo>
                <a:cubicBezTo>
                  <a:pt x="233100" y="239969"/>
                  <a:pt x="237565" y="238366"/>
                  <a:pt x="242144" y="238366"/>
                </a:cubicBezTo>
                <a:cubicBezTo>
                  <a:pt x="247640" y="238366"/>
                  <a:pt x="252792" y="240656"/>
                  <a:pt x="256341" y="244778"/>
                </a:cubicBezTo>
                <a:cubicBezTo>
                  <a:pt x="263210" y="252677"/>
                  <a:pt x="262524" y="264699"/>
                  <a:pt x="254624" y="271683"/>
                </a:cubicBezTo>
                <a:cubicBezTo>
                  <a:pt x="250846" y="275117"/>
                  <a:pt x="160857" y="357549"/>
                  <a:pt x="143684" y="460819"/>
                </a:cubicBezTo>
                <a:cubicBezTo>
                  <a:pt x="133036" y="524704"/>
                  <a:pt x="162575" y="569927"/>
                  <a:pt x="181122" y="591222"/>
                </a:cubicBezTo>
                <a:lnTo>
                  <a:pt x="185816" y="596603"/>
                </a:lnTo>
                <a:lnTo>
                  <a:pt x="185816" y="736508"/>
                </a:lnTo>
                <a:lnTo>
                  <a:pt x="187190" y="737424"/>
                </a:lnTo>
                <a:cubicBezTo>
                  <a:pt x="193716" y="742118"/>
                  <a:pt x="203791" y="747728"/>
                  <a:pt x="215011" y="747728"/>
                </a:cubicBezTo>
                <a:cubicBezTo>
                  <a:pt x="216842" y="747728"/>
                  <a:pt x="218789" y="747499"/>
                  <a:pt x="220620" y="747270"/>
                </a:cubicBezTo>
                <a:cubicBezTo>
                  <a:pt x="234474" y="744752"/>
                  <a:pt x="248212" y="732043"/>
                  <a:pt x="260234" y="710176"/>
                </a:cubicBezTo>
                <a:lnTo>
                  <a:pt x="261264" y="708344"/>
                </a:lnTo>
                <a:lnTo>
                  <a:pt x="260005" y="706627"/>
                </a:lnTo>
                <a:cubicBezTo>
                  <a:pt x="257600" y="703307"/>
                  <a:pt x="255311" y="700101"/>
                  <a:pt x="253135" y="697010"/>
                </a:cubicBezTo>
                <a:cubicBezTo>
                  <a:pt x="238252" y="675142"/>
                  <a:pt x="229780" y="649268"/>
                  <a:pt x="228635" y="622363"/>
                </a:cubicBezTo>
                <a:cubicBezTo>
                  <a:pt x="228635" y="622019"/>
                  <a:pt x="228635" y="621790"/>
                  <a:pt x="228978" y="621561"/>
                </a:cubicBezTo>
                <a:cubicBezTo>
                  <a:pt x="229207" y="621332"/>
                  <a:pt x="229551" y="621218"/>
                  <a:pt x="229894" y="621218"/>
                </a:cubicBezTo>
                <a:cubicBezTo>
                  <a:pt x="240084" y="624309"/>
                  <a:pt x="260005" y="629347"/>
                  <a:pt x="283132" y="629347"/>
                </a:cubicBezTo>
                <a:cubicBezTo>
                  <a:pt x="313013" y="629347"/>
                  <a:pt x="338201" y="621103"/>
                  <a:pt x="358007" y="604960"/>
                </a:cubicBezTo>
                <a:cubicBezTo>
                  <a:pt x="390408" y="578284"/>
                  <a:pt x="403002" y="526306"/>
                  <a:pt x="395445" y="450286"/>
                </a:cubicBezTo>
                <a:cubicBezTo>
                  <a:pt x="391896" y="414336"/>
                  <a:pt x="393041" y="379989"/>
                  <a:pt x="398994" y="348390"/>
                </a:cubicBezTo>
                <a:lnTo>
                  <a:pt x="399223" y="347016"/>
                </a:lnTo>
                <a:lnTo>
                  <a:pt x="398422" y="345872"/>
                </a:lnTo>
                <a:cubicBezTo>
                  <a:pt x="372548" y="308663"/>
                  <a:pt x="326065" y="249586"/>
                  <a:pt x="325607" y="249128"/>
                </a:cubicBezTo>
                <a:cubicBezTo>
                  <a:pt x="322287" y="245236"/>
                  <a:pt x="320569" y="240313"/>
                  <a:pt x="321027" y="235161"/>
                </a:cubicBezTo>
                <a:cubicBezTo>
                  <a:pt x="321371" y="230123"/>
                  <a:pt x="323775" y="225544"/>
                  <a:pt x="327553" y="222223"/>
                </a:cubicBezTo>
                <a:cubicBezTo>
                  <a:pt x="330988" y="219247"/>
                  <a:pt x="335453" y="217644"/>
                  <a:pt x="339918" y="217644"/>
                </a:cubicBezTo>
                <a:cubicBezTo>
                  <a:pt x="345528" y="217644"/>
                  <a:pt x="350680" y="220048"/>
                  <a:pt x="354344" y="224284"/>
                </a:cubicBezTo>
                <a:cubicBezTo>
                  <a:pt x="354916" y="224971"/>
                  <a:pt x="359725" y="231268"/>
                  <a:pt x="365678" y="239282"/>
                </a:cubicBezTo>
                <a:lnTo>
                  <a:pt x="366136" y="239855"/>
                </a:lnTo>
                <a:cubicBezTo>
                  <a:pt x="376784" y="254051"/>
                  <a:pt x="392927" y="275346"/>
                  <a:pt x="408612" y="295725"/>
                </a:cubicBezTo>
                <a:lnTo>
                  <a:pt x="412161" y="300305"/>
                </a:lnTo>
                <a:lnTo>
                  <a:pt x="414222" y="295038"/>
                </a:lnTo>
                <a:cubicBezTo>
                  <a:pt x="421892" y="276148"/>
                  <a:pt x="431738" y="258287"/>
                  <a:pt x="443302" y="242030"/>
                </a:cubicBezTo>
                <a:lnTo>
                  <a:pt x="444676" y="239969"/>
                </a:lnTo>
                <a:lnTo>
                  <a:pt x="443187" y="238023"/>
                </a:lnTo>
                <a:cubicBezTo>
                  <a:pt x="431280" y="223254"/>
                  <a:pt x="415710" y="206080"/>
                  <a:pt x="409642" y="199440"/>
                </a:cubicBezTo>
                <a:lnTo>
                  <a:pt x="409299" y="199097"/>
                </a:lnTo>
                <a:cubicBezTo>
                  <a:pt x="406207" y="195204"/>
                  <a:pt x="404719" y="190281"/>
                  <a:pt x="405177" y="185243"/>
                </a:cubicBezTo>
                <a:cubicBezTo>
                  <a:pt x="405635" y="180206"/>
                  <a:pt x="408154" y="175626"/>
                  <a:pt x="412046" y="172421"/>
                </a:cubicBezTo>
                <a:cubicBezTo>
                  <a:pt x="415481" y="169673"/>
                  <a:pt x="419717" y="168070"/>
                  <a:pt x="424068" y="168070"/>
                </a:cubicBezTo>
                <a:cubicBezTo>
                  <a:pt x="429792" y="168070"/>
                  <a:pt x="435173" y="170703"/>
                  <a:pt x="438837" y="175054"/>
                </a:cubicBezTo>
                <a:cubicBezTo>
                  <a:pt x="439066" y="175283"/>
                  <a:pt x="439753" y="176084"/>
                  <a:pt x="440897" y="177344"/>
                </a:cubicBezTo>
                <a:cubicBezTo>
                  <a:pt x="445248" y="182038"/>
                  <a:pt x="456926" y="194517"/>
                  <a:pt x="467573" y="207798"/>
                </a:cubicBezTo>
                <a:lnTo>
                  <a:pt x="469863" y="210545"/>
                </a:lnTo>
                <a:lnTo>
                  <a:pt x="472496" y="208027"/>
                </a:lnTo>
                <a:cubicBezTo>
                  <a:pt x="490815" y="190281"/>
                  <a:pt x="507988" y="179175"/>
                  <a:pt x="519323" y="172879"/>
                </a:cubicBezTo>
                <a:cubicBezTo>
                  <a:pt x="522185" y="171276"/>
                  <a:pt x="525390" y="170474"/>
                  <a:pt x="528596" y="170474"/>
                </a:cubicBezTo>
                <a:cubicBezTo>
                  <a:pt x="535466" y="170474"/>
                  <a:pt x="541877" y="174252"/>
                  <a:pt x="545197" y="180206"/>
                </a:cubicBezTo>
                <a:cubicBezTo>
                  <a:pt x="550349" y="189365"/>
                  <a:pt x="547029" y="200928"/>
                  <a:pt x="537870" y="206080"/>
                </a:cubicBezTo>
                <a:cubicBezTo>
                  <a:pt x="509247" y="221880"/>
                  <a:pt x="417198" y="286108"/>
                  <a:pt x="433112" y="446279"/>
                </a:cubicBezTo>
                <a:cubicBezTo>
                  <a:pt x="441928" y="534550"/>
                  <a:pt x="424869" y="597633"/>
                  <a:pt x="382394" y="633812"/>
                </a:cubicBezTo>
                <a:cubicBezTo>
                  <a:pt x="351138" y="660373"/>
                  <a:pt x="312784" y="665983"/>
                  <a:pt x="286108" y="665983"/>
                </a:cubicBezTo>
                <a:lnTo>
                  <a:pt x="278437" y="665983"/>
                </a:lnTo>
                <a:cubicBezTo>
                  <a:pt x="278437" y="665983"/>
                  <a:pt x="281758" y="671021"/>
                  <a:pt x="281758" y="671021"/>
                </a:cubicBezTo>
                <a:cubicBezTo>
                  <a:pt x="294122" y="690140"/>
                  <a:pt x="310265" y="707772"/>
                  <a:pt x="329729" y="723457"/>
                </a:cubicBezTo>
                <a:cubicBezTo>
                  <a:pt x="363961" y="751163"/>
                  <a:pt x="427502" y="787227"/>
                  <a:pt x="535580" y="802454"/>
                </a:cubicBezTo>
                <a:cubicBezTo>
                  <a:pt x="556188" y="804515"/>
                  <a:pt x="574964" y="805660"/>
                  <a:pt x="591336" y="805660"/>
                </a:cubicBezTo>
                <a:cubicBezTo>
                  <a:pt x="655794" y="805660"/>
                  <a:pt x="670448" y="788944"/>
                  <a:pt x="673883" y="781732"/>
                </a:cubicBezTo>
                <a:cubicBezTo>
                  <a:pt x="684187" y="759521"/>
                  <a:pt x="654534" y="715442"/>
                  <a:pt x="625912" y="684530"/>
                </a:cubicBezTo>
                <a:cubicBezTo>
                  <a:pt x="576911" y="636674"/>
                  <a:pt x="538099" y="586413"/>
                  <a:pt x="510507" y="535008"/>
                </a:cubicBezTo>
                <a:cubicBezTo>
                  <a:pt x="480625" y="479366"/>
                  <a:pt x="468604" y="424297"/>
                  <a:pt x="474672" y="371403"/>
                </a:cubicBezTo>
                <a:lnTo>
                  <a:pt x="474672" y="370945"/>
                </a:lnTo>
                <a:cubicBezTo>
                  <a:pt x="487838" y="259776"/>
                  <a:pt x="568095" y="208828"/>
                  <a:pt x="618814" y="201615"/>
                </a:cubicBezTo>
                <a:lnTo>
                  <a:pt x="620416" y="201386"/>
                </a:lnTo>
                <a:lnTo>
                  <a:pt x="621218" y="200012"/>
                </a:lnTo>
                <a:cubicBezTo>
                  <a:pt x="633812" y="177344"/>
                  <a:pt x="655221" y="163719"/>
                  <a:pt x="678577" y="163261"/>
                </a:cubicBezTo>
                <a:lnTo>
                  <a:pt x="679493" y="163261"/>
                </a:lnTo>
                <a:cubicBezTo>
                  <a:pt x="694262" y="163261"/>
                  <a:pt x="731242" y="169673"/>
                  <a:pt x="753796" y="228749"/>
                </a:cubicBezTo>
                <a:lnTo>
                  <a:pt x="754254" y="230238"/>
                </a:lnTo>
                <a:cubicBezTo>
                  <a:pt x="759864" y="249014"/>
                  <a:pt x="763299" y="267103"/>
                  <a:pt x="764558" y="283704"/>
                </a:cubicBezTo>
                <a:lnTo>
                  <a:pt x="764558" y="285192"/>
                </a:lnTo>
                <a:cubicBezTo>
                  <a:pt x="764558" y="285192"/>
                  <a:pt x="765818" y="286108"/>
                  <a:pt x="765818" y="286108"/>
                </a:cubicBezTo>
                <a:cubicBezTo>
                  <a:pt x="843556" y="344612"/>
                  <a:pt x="881909" y="447538"/>
                  <a:pt x="897823" y="503752"/>
                </a:cubicBezTo>
                <a:cubicBezTo>
                  <a:pt x="898396" y="505698"/>
                  <a:pt x="899312" y="508561"/>
                  <a:pt x="899999" y="511766"/>
                </a:cubicBezTo>
                <a:cubicBezTo>
                  <a:pt x="911906" y="556303"/>
                  <a:pt x="918660" y="601411"/>
                  <a:pt x="918889" y="639078"/>
                </a:cubicBezTo>
                <a:cubicBezTo>
                  <a:pt x="918889" y="669303"/>
                  <a:pt x="919118" y="732387"/>
                  <a:pt x="870461" y="781045"/>
                </a:cubicBezTo>
                <a:close/>
                <a:moveTo>
                  <a:pt x="838518" y="731585"/>
                </a:moveTo>
                <a:cubicBezTo>
                  <a:pt x="829473" y="738455"/>
                  <a:pt x="818139" y="742004"/>
                  <a:pt x="804744" y="742004"/>
                </a:cubicBezTo>
                <a:cubicBezTo>
                  <a:pt x="778411" y="742004"/>
                  <a:pt x="744065" y="728494"/>
                  <a:pt x="702505" y="701933"/>
                </a:cubicBezTo>
                <a:cubicBezTo>
                  <a:pt x="682927" y="685790"/>
                  <a:pt x="664495" y="669074"/>
                  <a:pt x="647779" y="652473"/>
                </a:cubicBezTo>
                <a:lnTo>
                  <a:pt x="647092" y="651786"/>
                </a:lnTo>
                <a:cubicBezTo>
                  <a:pt x="644230" y="648924"/>
                  <a:pt x="641711" y="646405"/>
                  <a:pt x="639422" y="644116"/>
                </a:cubicBezTo>
                <a:cubicBezTo>
                  <a:pt x="599007" y="602671"/>
                  <a:pt x="566836" y="559966"/>
                  <a:pt x="543938" y="517033"/>
                </a:cubicBezTo>
                <a:cubicBezTo>
                  <a:pt x="526421" y="484403"/>
                  <a:pt x="515773" y="452117"/>
                  <a:pt x="512453" y="421091"/>
                </a:cubicBezTo>
                <a:lnTo>
                  <a:pt x="511766" y="415137"/>
                </a:lnTo>
                <a:lnTo>
                  <a:pt x="517147" y="417771"/>
                </a:lnTo>
                <a:cubicBezTo>
                  <a:pt x="542106" y="430021"/>
                  <a:pt x="573934" y="436776"/>
                  <a:pt x="606792" y="436776"/>
                </a:cubicBezTo>
                <a:cubicBezTo>
                  <a:pt x="633812" y="436776"/>
                  <a:pt x="659801" y="432082"/>
                  <a:pt x="681897" y="423266"/>
                </a:cubicBezTo>
                <a:cubicBezTo>
                  <a:pt x="705138" y="413993"/>
                  <a:pt x="746240" y="390522"/>
                  <a:pt x="760208" y="337743"/>
                </a:cubicBezTo>
                <a:lnTo>
                  <a:pt x="761696" y="332247"/>
                </a:lnTo>
                <a:lnTo>
                  <a:pt x="765703" y="336255"/>
                </a:lnTo>
                <a:cubicBezTo>
                  <a:pt x="806003" y="376326"/>
                  <a:pt x="839777" y="438951"/>
                  <a:pt x="860729" y="512682"/>
                </a:cubicBezTo>
                <a:lnTo>
                  <a:pt x="860729" y="513026"/>
                </a:lnTo>
                <a:cubicBezTo>
                  <a:pt x="860729" y="513026"/>
                  <a:pt x="860844" y="513140"/>
                  <a:pt x="860844" y="513140"/>
                </a:cubicBezTo>
                <a:lnTo>
                  <a:pt x="860844" y="513598"/>
                </a:lnTo>
                <a:cubicBezTo>
                  <a:pt x="862332" y="518407"/>
                  <a:pt x="863706" y="523215"/>
                  <a:pt x="864851" y="528024"/>
                </a:cubicBezTo>
                <a:cubicBezTo>
                  <a:pt x="875842" y="576911"/>
                  <a:pt x="884543" y="695979"/>
                  <a:pt x="838404" y="731471"/>
                </a:cubicBezTo>
                <a:close/>
                <a:moveTo>
                  <a:pt x="667815" y="388004"/>
                </a:moveTo>
                <a:cubicBezTo>
                  <a:pt x="650527" y="394873"/>
                  <a:pt x="629919" y="398537"/>
                  <a:pt x="608052" y="398537"/>
                </a:cubicBezTo>
                <a:cubicBezTo>
                  <a:pt x="568324" y="398537"/>
                  <a:pt x="528940" y="386630"/>
                  <a:pt x="514400" y="370258"/>
                </a:cubicBezTo>
                <a:lnTo>
                  <a:pt x="513369" y="369113"/>
                </a:lnTo>
                <a:lnTo>
                  <a:pt x="513598" y="367625"/>
                </a:lnTo>
                <a:cubicBezTo>
                  <a:pt x="528482" y="271339"/>
                  <a:pt x="601526" y="238939"/>
                  <a:pt x="632552" y="238939"/>
                </a:cubicBezTo>
                <a:lnTo>
                  <a:pt x="646634" y="238939"/>
                </a:lnTo>
                <a:cubicBezTo>
                  <a:pt x="646634" y="238939"/>
                  <a:pt x="651099" y="226116"/>
                  <a:pt x="651099" y="226116"/>
                </a:cubicBezTo>
                <a:cubicBezTo>
                  <a:pt x="656251" y="211576"/>
                  <a:pt x="667471" y="201730"/>
                  <a:pt x="679264" y="201501"/>
                </a:cubicBezTo>
                <a:cubicBezTo>
                  <a:pt x="693575" y="201501"/>
                  <a:pt x="708115" y="216613"/>
                  <a:pt x="717847" y="241915"/>
                </a:cubicBezTo>
                <a:cubicBezTo>
                  <a:pt x="739485" y="315761"/>
                  <a:pt x="722197" y="366365"/>
                  <a:pt x="667700" y="388118"/>
                </a:cubicBezTo>
                <a:close/>
              </a:path>
            </a:pathLst>
          </a:custGeom>
          <a:solidFill>
            <a:srgbClr val="CE1442"/>
          </a:solidFill>
          <a:ln w="11442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sp>
        <p:nvSpPr>
          <p:cNvPr id="4" name="Fußzeilenplatzhalter 1">
            <a:extLst>
              <a:ext uri="{FF2B5EF4-FFF2-40B4-BE49-F238E27FC236}">
                <a16:creationId xmlns:a16="http://schemas.microsoft.com/office/drawing/2014/main" id="{BC752198-603C-5346-999E-536A9DCBA1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r>
              <a:rPr lang="de-DE" dirty="0"/>
              <a:t>Deutsche Gesellschaft für Kardiologie – Herz- und Kreislaufforschung e. V.</a:t>
            </a:r>
          </a:p>
        </p:txBody>
      </p:sp>
      <p:sp>
        <p:nvSpPr>
          <p:cNvPr id="14" name="Foliennummernplatzhalter 2">
            <a:extLst>
              <a:ext uri="{FF2B5EF4-FFF2-40B4-BE49-F238E27FC236}">
                <a16:creationId xmlns:a16="http://schemas.microsoft.com/office/drawing/2014/main" id="{815075BE-38A7-1B40-FDE9-FAB1CCA900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9105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0" kern="1200">
          <a:solidFill>
            <a:srgbClr val="CE134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68">
          <p15:clr>
            <a:srgbClr val="F26B43"/>
          </p15:clr>
        </p15:guide>
        <p15:guide id="2" pos="364">
          <p15:clr>
            <a:srgbClr val="F26B43"/>
          </p15:clr>
        </p15:guide>
        <p15:guide id="3" pos="174">
          <p15:clr>
            <a:srgbClr val="A4A3A4"/>
          </p15:clr>
        </p15:guide>
        <p15:guide id="4" pos="4031">
          <p15:clr>
            <a:srgbClr val="F26B43"/>
          </p15:clr>
        </p15:guide>
        <p15:guide id="5" pos="7888">
          <p15:clr>
            <a:srgbClr val="A4A3A4"/>
          </p15:clr>
        </p15:guide>
        <p15:guide id="6" pos="6707">
          <p15:clr>
            <a:srgbClr val="A4A3A4"/>
          </p15:clr>
        </p15:guide>
        <p15:guide id="7" pos="7705">
          <p15:clr>
            <a:srgbClr val="F26B43"/>
          </p15:clr>
        </p15:guide>
        <p15:guide id="8" pos="1355">
          <p15:clr>
            <a:srgbClr val="A4A3A4"/>
          </p15:clr>
        </p15:guide>
        <p15:guide id="9" pos="2693">
          <p15:clr>
            <a:srgbClr val="A4A3A4"/>
          </p15:clr>
        </p15:guide>
        <p15:guide id="10" pos="5369">
          <p15:clr>
            <a:srgbClr val="A4A3A4"/>
          </p15:clr>
        </p15:guide>
        <p15:guide id="13" orient="horz" pos="2149">
          <p15:clr>
            <a:srgbClr val="A4A3A4"/>
          </p15:clr>
        </p15:guide>
        <p15:guide id="14" orient="horz" pos="315">
          <p15:clr>
            <a:srgbClr val="F26B43"/>
          </p15:clr>
        </p15:guide>
        <p15:guide id="15" orient="horz" pos="958">
          <p15:clr>
            <a:srgbClr val="A4A3A4"/>
          </p15:clr>
        </p15:guide>
        <p15:guide id="16" orient="horz" pos="4220">
          <p15:clr>
            <a:srgbClr val="F26B43"/>
          </p15:clr>
        </p15:guide>
        <p15:guide id="17" orient="horz" pos="149">
          <p15:clr>
            <a:srgbClr val="A4A3A4"/>
          </p15:clr>
        </p15:guide>
        <p15:guide id="18" orient="horz" pos="4363">
          <p15:clr>
            <a:srgbClr val="A4A3A4"/>
          </p15:clr>
        </p15:guide>
        <p15:guide id="19" orient="horz" pos="3553">
          <p15:clr>
            <a:srgbClr val="F26B43"/>
          </p15:clr>
        </p15:guide>
        <p15:guide id="20" pos="4167">
          <p15:clr>
            <a:srgbClr val="A4A3A4"/>
          </p15:clr>
        </p15:guide>
        <p15:guide id="21" pos="3912">
          <p15:clr>
            <a:srgbClr val="A4A3A4"/>
          </p15:clr>
        </p15:guide>
        <p15:guide id="22" orient="horz" pos="1601">
          <p15:clr>
            <a:srgbClr val="F26B43"/>
          </p15:clr>
        </p15:guide>
        <p15:guide id="23" orient="horz" pos="2910">
          <p15:clr>
            <a:srgbClr val="F26B43"/>
          </p15:clr>
        </p15:guide>
        <p15:guide id="24" orient="horz" pos="2386">
          <p15:clr>
            <a:srgbClr val="A4A3A4"/>
          </p15:clr>
        </p15:guide>
        <p15:guide id="25" orient="horz" pos="1267">
          <p15:clr>
            <a:srgbClr val="F26B43"/>
          </p15:clr>
        </p15:guide>
        <p15:guide id="26" pos="674">
          <p15:clr>
            <a:srgbClr val="F26B43"/>
          </p15:clr>
        </p15:guide>
        <p15:guide id="27" pos="2013">
          <p15:clr>
            <a:srgbClr val="F26B43"/>
          </p15:clr>
        </p15:guide>
        <p15:guide id="28" pos="3351">
          <p15:clr>
            <a:srgbClr val="F26B43"/>
          </p15:clr>
        </p15:guide>
        <p15:guide id="29" pos="4711">
          <p15:clr>
            <a:srgbClr val="F26B43"/>
          </p15:clr>
        </p15:guide>
        <p15:guide id="30" pos="6049">
          <p15:clr>
            <a:srgbClr val="F26B43"/>
          </p15:clr>
        </p15:guide>
        <p15:guide id="31" pos="7388">
          <p15:clr>
            <a:srgbClr val="F26B43"/>
          </p15:clr>
        </p15:guide>
        <p15:guide id="32" orient="horz" pos="405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7F7B187-5B40-F642-3B7D-1D37EE3B5FA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defPPr>
              <a:defRPr lang="de-DE"/>
            </a:defPPr>
            <a:lvl1pPr marL="0" algn="l" defTabSz="959846" rtl="0" eaLnBrk="1" latinLnBrk="0" hangingPunct="1">
              <a:defRPr sz="9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79923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9846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9769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9691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9614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9537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9460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9383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6C851C5C-005F-BBE4-5FC0-DDC023F5B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de-DE" dirty="0"/>
              <a:t>Im Rahmen dieses Vortrages bestehen folgende Interessenskonflikte: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6C917340-2C60-C52C-E233-5F2B9C60416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Referentenhonorar:</a:t>
            </a:r>
            <a:br>
              <a:rPr lang="de-DE" dirty="0"/>
            </a:br>
            <a:r>
              <a:rPr lang="de-DE" dirty="0"/>
              <a:t>Firma</a:t>
            </a:r>
            <a:br>
              <a:rPr lang="de-DE" dirty="0"/>
            </a:b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Forschungsförderung:</a:t>
            </a:r>
            <a:br>
              <a:rPr lang="de-DE" dirty="0"/>
            </a:br>
            <a:r>
              <a:rPr lang="de-DE" dirty="0"/>
              <a:t>Firma</a:t>
            </a:r>
            <a:br>
              <a:rPr lang="de-DE" dirty="0"/>
            </a:b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Beratervertrag:</a:t>
            </a:r>
            <a:br>
              <a:rPr lang="de-DE" dirty="0"/>
            </a:br>
            <a:r>
              <a:rPr lang="de-DE" dirty="0"/>
              <a:t>Firma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54110FA1-272F-6B18-D988-C4E51824F5C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42849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7F7B187-5B40-F642-3B7D-1D37EE3B5FA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defPPr>
              <a:defRPr lang="de-DE"/>
            </a:defPPr>
            <a:lvl1pPr marL="0" algn="l" defTabSz="959846" rtl="0" eaLnBrk="1" latinLnBrk="0" hangingPunct="1">
              <a:defRPr sz="9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79923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9846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9769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9691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9614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9537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9460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9383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6C851C5C-005F-BBE4-5FC0-DDC023F5B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dirty="0"/>
              <a:t>The following conflicts of interest exist throughout this lecture:</a:t>
            </a:r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6C917340-2C60-C52C-E233-5F2B9C60416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altLang="de-DE" dirty="0" err="1">
                <a:latin typeface="Arial" panose="020B0604020202020204" pitchFamily="34" charset="0"/>
              </a:rPr>
              <a:t>Honoraria</a:t>
            </a:r>
            <a:r>
              <a:rPr lang="de-DE" altLang="de-DE" dirty="0">
                <a:latin typeface="Arial" panose="020B0604020202020204" pitchFamily="34" charset="0"/>
              </a:rPr>
              <a:t> </a:t>
            </a:r>
            <a:r>
              <a:rPr lang="de-DE" altLang="de-DE" dirty="0" err="1">
                <a:latin typeface="Arial" panose="020B0604020202020204" pitchFamily="34" charset="0"/>
              </a:rPr>
              <a:t>for</a:t>
            </a:r>
            <a:r>
              <a:rPr lang="de-DE" altLang="de-DE" dirty="0">
                <a:latin typeface="Arial" panose="020B0604020202020204" pitchFamily="34" charset="0"/>
              </a:rPr>
              <a:t> Lectures:</a:t>
            </a:r>
            <a:br>
              <a:rPr lang="de-DE" altLang="de-DE" dirty="0">
                <a:latin typeface="Arial" panose="020B0604020202020204" pitchFamily="34" charset="0"/>
              </a:rPr>
            </a:br>
            <a:r>
              <a:rPr lang="de-DE" altLang="de-DE" dirty="0">
                <a:latin typeface="Arial" panose="020B0604020202020204" pitchFamily="34" charset="0"/>
              </a:rPr>
              <a:t>Company</a:t>
            </a:r>
            <a:br>
              <a:rPr lang="de-DE" altLang="de-DE" dirty="0">
                <a:latin typeface="Arial" panose="020B0604020202020204" pitchFamily="34" charset="0"/>
              </a:rPr>
            </a:br>
            <a:endParaRPr lang="de-DE" altLang="de-DE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altLang="de-DE" dirty="0">
                <a:latin typeface="Arial" panose="020B0604020202020204" pitchFamily="34" charset="0"/>
              </a:rPr>
              <a:t>Research Grant:</a:t>
            </a:r>
            <a:br>
              <a:rPr lang="de-DE" altLang="de-DE" dirty="0">
                <a:latin typeface="Arial" panose="020B0604020202020204" pitchFamily="34" charset="0"/>
              </a:rPr>
            </a:br>
            <a:r>
              <a:rPr lang="de-DE" altLang="de-DE" dirty="0">
                <a:latin typeface="Arial" panose="020B0604020202020204" pitchFamily="34" charset="0"/>
              </a:rPr>
              <a:t>Company</a:t>
            </a:r>
            <a:br>
              <a:rPr lang="de-DE" altLang="de-DE" dirty="0">
                <a:latin typeface="Arial" panose="020B0604020202020204" pitchFamily="34" charset="0"/>
              </a:rPr>
            </a:br>
            <a:endParaRPr lang="de-DE" altLang="de-DE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altLang="de-DE" dirty="0">
                <a:latin typeface="Arial" panose="020B0604020202020204" pitchFamily="34" charset="0"/>
              </a:rPr>
              <a:t>Consulting Agreement:</a:t>
            </a:r>
            <a:br>
              <a:rPr lang="de-DE" altLang="de-DE" dirty="0">
                <a:latin typeface="Arial" panose="020B0604020202020204" pitchFamily="34" charset="0"/>
              </a:rPr>
            </a:br>
            <a:r>
              <a:rPr lang="de-DE" altLang="de-DE" dirty="0">
                <a:latin typeface="Arial" panose="020B0604020202020204" pitchFamily="34" charset="0"/>
              </a:rPr>
              <a:t>Company</a:t>
            </a:r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54110FA1-272F-6B18-D988-C4E51824F5C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5784300"/>
      </p:ext>
    </p:extLst>
  </p:cSld>
  <p:clrMapOvr>
    <a:masterClrMapping/>
  </p:clrMapOvr>
</p:sld>
</file>

<file path=ppt/theme/theme1.xml><?xml version="1.0" encoding="utf-8"?>
<a:theme xmlns:a="http://schemas.openxmlformats.org/drawingml/2006/main" name="Titel-Folien DGK">
  <a:themeElements>
    <a:clrScheme name="Basis DGK2023">
      <a:dk1>
        <a:srgbClr val="1D1D1B"/>
      </a:dk1>
      <a:lt1>
        <a:srgbClr val="FFFFFF"/>
      </a:lt1>
      <a:dk2>
        <a:srgbClr val="1D1D1B"/>
      </a:dk2>
      <a:lt2>
        <a:srgbClr val="FFFFFF"/>
      </a:lt2>
      <a:accent1>
        <a:srgbClr val="CE1342"/>
      </a:accent1>
      <a:accent2>
        <a:srgbClr val="1D1D1B"/>
      </a:accent2>
      <a:accent3>
        <a:srgbClr val="F2F2F2"/>
      </a:accent3>
      <a:accent4>
        <a:srgbClr val="D8D8D8"/>
      </a:accent4>
      <a:accent5>
        <a:srgbClr val="919189"/>
      </a:accent5>
      <a:accent6>
        <a:srgbClr val="575751"/>
      </a:accent6>
      <a:hlink>
        <a:srgbClr val="1D1D1B"/>
      </a:hlink>
      <a:folHlink>
        <a:srgbClr val="1D1D1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halt-Folien DGK">
  <a:themeElements>
    <a:clrScheme name="Basis DGK2023">
      <a:dk1>
        <a:srgbClr val="1D1D1B"/>
      </a:dk1>
      <a:lt1>
        <a:srgbClr val="FFFFFF"/>
      </a:lt1>
      <a:dk2>
        <a:srgbClr val="CE1342"/>
      </a:dk2>
      <a:lt2>
        <a:srgbClr val="FFFFFF"/>
      </a:lt2>
      <a:accent1>
        <a:srgbClr val="CE1342"/>
      </a:accent1>
      <a:accent2>
        <a:srgbClr val="F2F2F2"/>
      </a:accent2>
      <a:accent3>
        <a:srgbClr val="F2F2F2"/>
      </a:accent3>
      <a:accent4>
        <a:srgbClr val="D8D8D8"/>
      </a:accent4>
      <a:accent5>
        <a:srgbClr val="919189"/>
      </a:accent5>
      <a:accent6>
        <a:srgbClr val="575751"/>
      </a:accent6>
      <a:hlink>
        <a:srgbClr val="1D1D1B"/>
      </a:hlink>
      <a:folHlink>
        <a:srgbClr val="1D1D1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btile Körp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Inhalt-Folien Logo-Neutral">
  <a:themeElements>
    <a:clrScheme name="Basis DGK2023">
      <a:dk1>
        <a:srgbClr val="1D1D1B"/>
      </a:dk1>
      <a:lt1>
        <a:srgbClr val="FFFFFF"/>
      </a:lt1>
      <a:dk2>
        <a:srgbClr val="CE1342"/>
      </a:dk2>
      <a:lt2>
        <a:srgbClr val="FFFFFF"/>
      </a:lt2>
      <a:accent1>
        <a:srgbClr val="CE1342"/>
      </a:accent1>
      <a:accent2>
        <a:srgbClr val="F2F2F2"/>
      </a:accent2>
      <a:accent3>
        <a:srgbClr val="F2F2F2"/>
      </a:accent3>
      <a:accent4>
        <a:srgbClr val="D8D8D8"/>
      </a:accent4>
      <a:accent5>
        <a:srgbClr val="919189"/>
      </a:accent5>
      <a:accent6>
        <a:srgbClr val="575751"/>
      </a:accent6>
      <a:hlink>
        <a:srgbClr val="1D1D1B"/>
      </a:hlink>
      <a:folHlink>
        <a:srgbClr val="1D1D1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btile Körp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76</Words>
  <Application>Microsoft Office PowerPoint</Application>
  <PresentationFormat>Benutzerdefiniert</PresentationFormat>
  <Paragraphs>12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Titel-Folien DGK</vt:lpstr>
      <vt:lpstr>Inhalt-Folien DGK</vt:lpstr>
      <vt:lpstr>1_Inhalt-Folien Logo-Neutral</vt:lpstr>
      <vt:lpstr>Im Rahmen dieses Vortrages bestehen folgende Interessenskonflikte:</vt:lpstr>
      <vt:lpstr>The following conflicts of interest exist throughout this lecture: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Gerathewohl, Amelie</dc:creator>
  <cp:lastModifiedBy>Finger, Marie-Christin</cp:lastModifiedBy>
  <cp:revision>46</cp:revision>
  <dcterms:created xsi:type="dcterms:W3CDTF">2023-07-25T11:44:15Z</dcterms:created>
  <dcterms:modified xsi:type="dcterms:W3CDTF">2023-11-27T15:25:04Z</dcterms:modified>
</cp:coreProperties>
</file>