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11"/>
  </p:notesMasterIdLst>
  <p:handoutMasterIdLst>
    <p:handoutMasterId r:id="rId12"/>
  </p:handoutMasterIdLst>
  <p:sldIdLst>
    <p:sldId id="256" r:id="rId3"/>
    <p:sldId id="395" r:id="rId4"/>
    <p:sldId id="396" r:id="rId5"/>
    <p:sldId id="398" r:id="rId6"/>
    <p:sldId id="399" r:id="rId7"/>
    <p:sldId id="400" r:id="rId8"/>
    <p:sldId id="403" r:id="rId9"/>
    <p:sldId id="274" r:id="rId10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DEF"/>
    <a:srgbClr val="BC0000"/>
    <a:srgbClr val="C00000"/>
    <a:srgbClr val="FF3399"/>
    <a:srgbClr val="4D4D4D"/>
    <a:srgbClr val="333333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94" autoAdjust="0"/>
    <p:restoredTop sz="85610" autoAdjust="0"/>
  </p:normalViewPr>
  <p:slideViewPr>
    <p:cSldViewPr>
      <p:cViewPr>
        <p:scale>
          <a:sx n="98" d="100"/>
          <a:sy n="98" d="100"/>
        </p:scale>
        <p:origin x="928" y="9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3808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FF2A8-D9E0-41D8-9502-70C7BA9CC337}" type="datetimeFigureOut">
              <a:rPr lang="de-DE" smtClean="0"/>
              <a:t>04.05.25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9384F-F236-481F-88F7-10A60DDD5D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085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ABDC69-6F60-49CC-9861-3C969CB9E9C1}" type="datetimeFigureOut">
              <a:rPr lang="de-DE"/>
              <a:pPr>
                <a:defRPr/>
              </a:pPr>
              <a:t>04.05.25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83F00B5-19EE-4E5F-8F96-BC4C140A34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3239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3F00B5-19EE-4E5F-8F96-BC4C140A34AD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19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4B096-C76F-6ED1-B76D-8AF7912EF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24BADC5-2800-0FD9-E31B-BE49BA3FC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7263EBA-46F7-8792-FDE9-706B4FF01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7258F9-43CF-505B-4964-7E964B924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3F00B5-19EE-4E5F-8F96-BC4C140A34AD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1055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B8B27-3DC4-11FF-C13D-C17A962AA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197177-A551-31C6-1F67-8E36AE58C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7EFA76E-3583-D290-58B2-180D40EF4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85E022-1650-F933-5423-EC1F8331C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3F00B5-19EE-4E5F-8F96-BC4C140A34AD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1819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62C6C-73EF-6916-52F2-A259B58CA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C508030-7AD5-047E-B4C7-9D5CEE1DE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EF02DCD-CCDB-7BAC-F818-F9A3DD6A9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E3ADF1-D83B-B43E-49C1-C1CE51899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3F00B5-19EE-4E5F-8F96-BC4C140A34A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2238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2D932-C579-610A-EDE1-C55A2E6BC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AFEC5A-B609-BEA8-9A47-EB946B6CF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FD9E42A-A7AC-DDE4-12DD-F8D378EA9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F61F82-CD46-A9AF-1F1C-8A5A3AF17A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3F00B5-19EE-4E5F-8F96-BC4C140A34AD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9305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8CEC6-E621-0D58-F5DB-21E375B63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96A20E-EF2A-28A5-4885-33F64087C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B6E2D49-00CB-51D4-3444-D7B00E6481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DF67C8-399C-F82B-2452-491F0FC0D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3F00B5-19EE-4E5F-8F96-BC4C140A34AD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80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+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99E6F6-1078-B451-F319-68BF89451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81" y="330034"/>
            <a:ext cx="10441558" cy="578686"/>
          </a:xfrm>
          <a:prstGeom prst="rect">
            <a:avLst/>
          </a:prstGeom>
        </p:spPr>
        <p:txBody>
          <a:bodyPr/>
          <a:lstStyle>
            <a:lvl1pPr algn="l">
              <a:defRPr sz="2800" b="1" spc="10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7646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Bild +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1"/>
          </p:nvPr>
        </p:nvSpPr>
        <p:spPr>
          <a:xfrm>
            <a:off x="334963" y="1268759"/>
            <a:ext cx="11522075" cy="50399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 dirty="0"/>
          </a:p>
        </p:txBody>
      </p:sp>
      <p:sp>
        <p:nvSpPr>
          <p:cNvPr id="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6308726"/>
            <a:ext cx="8640762" cy="340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11B22BD-A22E-48D6-B411-492341F6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6275" y="330034"/>
            <a:ext cx="8640763" cy="578686"/>
          </a:xfrm>
          <a:prstGeom prst="rect">
            <a:avLst/>
          </a:prstGeom>
        </p:spPr>
        <p:txBody>
          <a:bodyPr/>
          <a:lstStyle>
            <a:lvl1pPr algn="l">
              <a:defRPr sz="2000" b="1" spc="10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1376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6669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19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39349" y="1268536"/>
            <a:ext cx="11760000" cy="912325"/>
          </a:xfrm>
          <a:prstGeom prst="rect">
            <a:avLst/>
          </a:prstGeom>
        </p:spPr>
        <p:txBody>
          <a:bodyPr/>
          <a:lstStyle>
            <a:lvl1pPr algn="l">
              <a:defRPr sz="2667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038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73025"/>
            <a:ext cx="697084" cy="904875"/>
          </a:xfrm>
          <a:prstGeom prst="rect">
            <a:avLst/>
          </a:prstGeom>
          <a:solidFill>
            <a:srgbClr val="0940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sz="2400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pic>
        <p:nvPicPr>
          <p:cNvPr id="7" name="Bild 6" descr="Kerckhoff-Logo Vektorgrafik_cmyk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792" y="73025"/>
            <a:ext cx="3296209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818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C21FD-5BD9-284C-8532-FD1BE046D8C1}" type="datetime1">
              <a:rPr lang="de-DE" altLang="de-DE"/>
              <a:pPr>
                <a:defRPr/>
              </a:pPr>
              <a:t>04.05.25</a:t>
            </a:fld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D69ED-D528-2147-86DA-963A2E94022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16480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2" descr="Kerckhoff-Logo Vektorgrafik_cmyk.ai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9747254" y="163516"/>
            <a:ext cx="2093383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685800" y="57153"/>
            <a:ext cx="8576733" cy="789517"/>
          </a:xfrm>
          <a:prstGeom prst="rect">
            <a:avLst/>
          </a:prstGeom>
        </p:spPr>
        <p:txBody>
          <a:bodyPr lIns="91428" tIns="45715" rIns="91428" bIns="45715"/>
          <a:lstStyle>
            <a:lvl1pPr marL="0" indent="0">
              <a:spcBef>
                <a:spcPts val="18"/>
              </a:spcBef>
              <a:buFontTx/>
              <a:buNone/>
              <a:defRPr sz="1350" baseline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2700">
                <a:latin typeface="Arial" pitchFamily="34" charset="0"/>
                <a:cs typeface="Arial" pitchFamily="34" charset="0"/>
              </a:defRPr>
            </a:lvl2pPr>
            <a:lvl3pPr>
              <a:buNone/>
              <a:defRPr sz="2700">
                <a:latin typeface="Arial" pitchFamily="34" charset="0"/>
                <a:cs typeface="Arial" pitchFamily="34" charset="0"/>
              </a:defRPr>
            </a:lvl3pPr>
            <a:lvl4pPr>
              <a:buNone/>
              <a:defRPr sz="2700">
                <a:latin typeface="Arial" pitchFamily="34" charset="0"/>
                <a:cs typeface="Arial" pitchFamily="34" charset="0"/>
              </a:defRPr>
            </a:lvl4pPr>
            <a:lvl5pPr>
              <a:buNone/>
              <a:defRPr sz="27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x-none" dirty="0"/>
              <a:t>Mastertextformat bearbeiten</a:t>
            </a:r>
          </a:p>
          <a:p>
            <a:pPr lvl="0"/>
            <a:r>
              <a:rPr lang="x-none" dirty="0"/>
              <a:t>Zweite Zeile 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3"/>
          </p:nvPr>
        </p:nvSpPr>
        <p:spPr>
          <a:xfrm>
            <a:off x="697084" y="1127129"/>
            <a:ext cx="10991149" cy="4818063"/>
          </a:xfrm>
          <a:prstGeom prst="rect">
            <a:avLst/>
          </a:prstGeom>
        </p:spPr>
        <p:txBody>
          <a:bodyPr vert="horz" lIns="91428" tIns="45715" rIns="91428" bIns="45715"/>
          <a:lstStyle>
            <a:lvl1pPr>
              <a:buNone/>
              <a:defRPr>
                <a:latin typeface="Arial"/>
                <a:cs typeface="Arial"/>
              </a:defRPr>
            </a:lvl1pPr>
            <a:lvl2pPr>
              <a:buNone/>
              <a:defRPr baseline="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0" name="Rechteck 3"/>
          <p:cNvSpPr/>
          <p:nvPr userDrawn="1"/>
        </p:nvSpPr>
        <p:spPr>
          <a:xfrm>
            <a:off x="370419" y="0"/>
            <a:ext cx="148167" cy="755650"/>
          </a:xfrm>
          <a:prstGeom prst="rect">
            <a:avLst/>
          </a:prstGeom>
          <a:solidFill>
            <a:srgbClr val="0940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8215" tIns="39108" rIns="78215" bIns="39108" anchor="ctr"/>
          <a:lstStyle/>
          <a:p>
            <a:pPr algn="ctr" defTabSz="391078">
              <a:defRPr/>
            </a:pPr>
            <a:endParaRPr lang="de-DE" sz="1350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pic>
        <p:nvPicPr>
          <p:cNvPr id="11" name="Bild 16" descr="jlulogo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422926" y="319088"/>
            <a:ext cx="12065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4865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5520" y="1988840"/>
            <a:ext cx="8640960" cy="288032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00" baseline="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1795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Bild +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1"/>
          </p:nvPr>
        </p:nvSpPr>
        <p:spPr>
          <a:xfrm>
            <a:off x="334963" y="1268759"/>
            <a:ext cx="11522075" cy="50399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 dirty="0"/>
          </a:p>
        </p:txBody>
      </p:sp>
      <p:sp>
        <p:nvSpPr>
          <p:cNvPr id="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34964" y="6308726"/>
            <a:ext cx="8640762" cy="340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11B22BD-A22E-48D6-B411-492341F6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6275" y="330034"/>
            <a:ext cx="8640763" cy="578686"/>
          </a:xfrm>
          <a:prstGeom prst="rect">
            <a:avLst/>
          </a:prstGeom>
        </p:spPr>
        <p:txBody>
          <a:bodyPr/>
          <a:lstStyle>
            <a:lvl1pPr algn="l">
              <a:defRPr sz="2000" b="1" spc="10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6100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66693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567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9277" y="2923267"/>
            <a:ext cx="10153446" cy="1467575"/>
          </a:xfrm>
        </p:spPr>
        <p:txBody>
          <a:bodyPr/>
          <a:lstStyle>
            <a:lvl1pPr>
              <a:defRPr sz="381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277" y="4399756"/>
            <a:ext cx="10153446" cy="973138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858">
                <a:solidFill>
                  <a:srgbClr val="CE1342"/>
                </a:solidFill>
              </a:defRPr>
            </a:lvl1pPr>
            <a:lvl2pPr marL="435529" indent="0" algn="ctr">
              <a:buNone/>
              <a:defRPr sz="1905"/>
            </a:lvl2pPr>
            <a:lvl3pPr marL="871057" indent="0" algn="ctr">
              <a:buNone/>
              <a:defRPr sz="1715"/>
            </a:lvl3pPr>
            <a:lvl4pPr marL="1306586" indent="0" algn="ctr">
              <a:buNone/>
              <a:defRPr sz="1524"/>
            </a:lvl4pPr>
            <a:lvl5pPr marL="1742115" indent="0" algn="ctr">
              <a:buNone/>
              <a:defRPr sz="1524"/>
            </a:lvl5pPr>
            <a:lvl6pPr marL="2177644" indent="0" algn="ctr">
              <a:buNone/>
              <a:defRPr sz="1524"/>
            </a:lvl6pPr>
            <a:lvl7pPr marL="2613172" indent="0" algn="ctr">
              <a:buNone/>
              <a:defRPr sz="1524"/>
            </a:lvl7pPr>
            <a:lvl8pPr marL="3048701" indent="0" algn="ctr">
              <a:buNone/>
              <a:defRPr sz="1524"/>
            </a:lvl8pPr>
            <a:lvl9pPr marL="3484230" indent="0" algn="ctr">
              <a:buNone/>
              <a:defRPr sz="1524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0184442-3F38-EF46-1E1E-A7C7843895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277" y="938250"/>
            <a:ext cx="2889405" cy="977756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C1B8D8E-FED9-813C-CD51-F3BC27DCBD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Arbeitsgruppe Interventionelle Kardiologie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0DE563E-30DB-1550-AC85-E60FA39F28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6899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286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19276" y="4905990"/>
            <a:ext cx="982291" cy="19236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524" b="0" smtClean="0">
                <a:solidFill>
                  <a:schemeClr val="bg1"/>
                </a:solidFill>
              </a:defRPr>
            </a:lvl1pPr>
          </a:lstStyle>
          <a:p>
            <a:pPr defTabSz="871057">
              <a:lnSpc>
                <a:spcPts val="1524"/>
              </a:lnSpc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9278" y="3428682"/>
            <a:ext cx="4896760" cy="1220379"/>
          </a:xfrm>
        </p:spPr>
        <p:txBody>
          <a:bodyPr anchor="t"/>
          <a:lstStyle>
            <a:lvl1pPr>
              <a:defRPr sz="4572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124351" y="3428681"/>
            <a:ext cx="4048371" cy="295296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524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6" name="Grafik 2">
            <a:extLst>
              <a:ext uri="{FF2B5EF4-FFF2-40B4-BE49-F238E27FC236}">
                <a16:creationId xmlns:a16="http://schemas.microsoft.com/office/drawing/2014/main" id="{05F7203F-C209-FE3E-440F-7DCB05140A19}"/>
              </a:ext>
            </a:extLst>
          </p:cNvPr>
          <p:cNvGrpSpPr/>
          <p:nvPr/>
        </p:nvGrpSpPr>
        <p:grpSpPr>
          <a:xfrm>
            <a:off x="1019277" y="938250"/>
            <a:ext cx="2894239" cy="980942"/>
            <a:chOff x="1069975" y="984945"/>
            <a:chExt cx="3038197" cy="1029762"/>
          </a:xfrm>
          <a:solidFill>
            <a:schemeClr val="bg1"/>
          </a:solidFill>
        </p:grpSpPr>
        <p:grpSp>
          <p:nvGrpSpPr>
            <p:cNvPr id="7" name="Grafik 2">
              <a:extLst>
                <a:ext uri="{FF2B5EF4-FFF2-40B4-BE49-F238E27FC236}">
                  <a16:creationId xmlns:a16="http://schemas.microsoft.com/office/drawing/2014/main" id="{A29EED30-E687-5BCC-137C-89AFC0B229D3}"/>
                </a:ext>
              </a:extLst>
            </p:cNvPr>
            <p:cNvGrpSpPr/>
            <p:nvPr/>
          </p:nvGrpSpPr>
          <p:grpSpPr>
            <a:xfrm>
              <a:off x="2294065" y="1689367"/>
              <a:ext cx="1451170" cy="307002"/>
              <a:chOff x="2294065" y="1689367"/>
              <a:chExt cx="1451170" cy="307002"/>
            </a:xfrm>
            <a:grpFill/>
          </p:grpSpPr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EBE85BA3-A78B-1B34-1CF1-5E7E73FA8640}"/>
                  </a:ext>
                </a:extLst>
              </p:cNvPr>
              <p:cNvSpPr/>
              <p:nvPr/>
            </p:nvSpPr>
            <p:spPr>
              <a:xfrm>
                <a:off x="2301215" y="1696171"/>
                <a:ext cx="75078" cy="98374"/>
              </a:xfrm>
              <a:custGeom>
                <a:avLst/>
                <a:gdLst>
                  <a:gd name="connsiteX0" fmla="*/ 0 w 75078"/>
                  <a:gd name="connsiteY0" fmla="*/ 98375 h 98374"/>
                  <a:gd name="connsiteX1" fmla="*/ 0 w 75078"/>
                  <a:gd name="connsiteY1" fmla="*/ 0 h 98374"/>
                  <a:gd name="connsiteX2" fmla="*/ 29755 w 75078"/>
                  <a:gd name="connsiteY2" fmla="*/ 0 h 98374"/>
                  <a:gd name="connsiteX3" fmla="*/ 53397 w 75078"/>
                  <a:gd name="connsiteY3" fmla="*/ 5766 h 98374"/>
                  <a:gd name="connsiteX4" fmla="*/ 69427 w 75078"/>
                  <a:gd name="connsiteY4" fmla="*/ 22258 h 98374"/>
                  <a:gd name="connsiteX5" fmla="*/ 75078 w 75078"/>
                  <a:gd name="connsiteY5" fmla="*/ 46708 h 98374"/>
                  <a:gd name="connsiteX6" fmla="*/ 75078 w 75078"/>
                  <a:gd name="connsiteY6" fmla="*/ 51667 h 98374"/>
                  <a:gd name="connsiteX7" fmla="*/ 69427 w 75078"/>
                  <a:gd name="connsiteY7" fmla="*/ 76232 h 98374"/>
                  <a:gd name="connsiteX8" fmla="*/ 53166 w 75078"/>
                  <a:gd name="connsiteY8" fmla="*/ 92608 h 98374"/>
                  <a:gd name="connsiteX9" fmla="*/ 28947 w 75078"/>
                  <a:gd name="connsiteY9" fmla="*/ 98375 h 98374"/>
                  <a:gd name="connsiteX10" fmla="*/ 0 w 75078"/>
                  <a:gd name="connsiteY10" fmla="*/ 98375 h 98374"/>
                  <a:gd name="connsiteX11" fmla="*/ 17530 w 75078"/>
                  <a:gd name="connsiteY11" fmla="*/ 13724 h 98374"/>
                  <a:gd name="connsiteX12" fmla="*/ 17530 w 75078"/>
                  <a:gd name="connsiteY12" fmla="*/ 84651 h 98374"/>
                  <a:gd name="connsiteX13" fmla="*/ 28947 w 75078"/>
                  <a:gd name="connsiteY13" fmla="*/ 84651 h 98374"/>
                  <a:gd name="connsiteX14" fmla="*/ 50052 w 75078"/>
                  <a:gd name="connsiteY14" fmla="*/ 76232 h 98374"/>
                  <a:gd name="connsiteX15" fmla="*/ 57549 w 75078"/>
                  <a:gd name="connsiteY15" fmla="*/ 52128 h 98374"/>
                  <a:gd name="connsiteX16" fmla="*/ 57549 w 75078"/>
                  <a:gd name="connsiteY16" fmla="*/ 46708 h 98374"/>
                  <a:gd name="connsiteX17" fmla="*/ 50398 w 75078"/>
                  <a:gd name="connsiteY17" fmla="*/ 22258 h 98374"/>
                  <a:gd name="connsiteX18" fmla="*/ 29755 w 75078"/>
                  <a:gd name="connsiteY18" fmla="*/ 13839 h 98374"/>
                  <a:gd name="connsiteX19" fmla="*/ 17530 w 75078"/>
                  <a:gd name="connsiteY19" fmla="*/ 1383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5078" h="98374">
                    <a:moveTo>
                      <a:pt x="0" y="98375"/>
                    </a:moveTo>
                    <a:lnTo>
                      <a:pt x="0" y="0"/>
                    </a:lnTo>
                    <a:lnTo>
                      <a:pt x="29755" y="0"/>
                    </a:lnTo>
                    <a:cubicBezTo>
                      <a:pt x="38635" y="0"/>
                      <a:pt x="46592" y="1961"/>
                      <a:pt x="53397" y="5766"/>
                    </a:cubicBezTo>
                    <a:cubicBezTo>
                      <a:pt x="60201" y="9572"/>
                      <a:pt x="65622" y="15108"/>
                      <a:pt x="69427" y="22258"/>
                    </a:cubicBezTo>
                    <a:cubicBezTo>
                      <a:pt x="73233" y="29409"/>
                      <a:pt x="75078" y="37482"/>
                      <a:pt x="75078" y="46708"/>
                    </a:cubicBezTo>
                    <a:lnTo>
                      <a:pt x="75078" y="51667"/>
                    </a:lnTo>
                    <a:cubicBezTo>
                      <a:pt x="75078" y="61008"/>
                      <a:pt x="73118" y="69197"/>
                      <a:pt x="69427" y="76232"/>
                    </a:cubicBezTo>
                    <a:cubicBezTo>
                      <a:pt x="65622" y="83267"/>
                      <a:pt x="60201" y="88803"/>
                      <a:pt x="53166" y="92608"/>
                    </a:cubicBezTo>
                    <a:cubicBezTo>
                      <a:pt x="46131" y="96414"/>
                      <a:pt x="38058" y="98375"/>
                      <a:pt x="28947" y="98375"/>
                    </a:cubicBezTo>
                    <a:lnTo>
                      <a:pt x="0" y="98375"/>
                    </a:lnTo>
                    <a:close/>
                    <a:moveTo>
                      <a:pt x="17530" y="13724"/>
                    </a:moveTo>
                    <a:lnTo>
                      <a:pt x="17530" y="84651"/>
                    </a:lnTo>
                    <a:lnTo>
                      <a:pt x="28947" y="84651"/>
                    </a:lnTo>
                    <a:cubicBezTo>
                      <a:pt x="38173" y="84651"/>
                      <a:pt x="45209" y="81883"/>
                      <a:pt x="50052" y="76232"/>
                    </a:cubicBezTo>
                    <a:cubicBezTo>
                      <a:pt x="54896" y="70581"/>
                      <a:pt x="57433" y="62623"/>
                      <a:pt x="57549" y="52128"/>
                    </a:cubicBezTo>
                    <a:lnTo>
                      <a:pt x="57549" y="46708"/>
                    </a:lnTo>
                    <a:cubicBezTo>
                      <a:pt x="57549" y="35982"/>
                      <a:pt x="55127" y="27909"/>
                      <a:pt x="50398" y="22258"/>
                    </a:cubicBezTo>
                    <a:cubicBezTo>
                      <a:pt x="45670" y="16607"/>
                      <a:pt x="38750" y="13839"/>
                      <a:pt x="29755" y="13839"/>
                    </a:cubicBezTo>
                    <a:lnTo>
                      <a:pt x="17530" y="1383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780DF3C2-9C02-DF52-8C20-01F94F6B2A27}"/>
                  </a:ext>
                </a:extLst>
              </p:cNvPr>
              <p:cNvSpPr/>
              <p:nvPr/>
            </p:nvSpPr>
            <p:spPr>
              <a:xfrm>
                <a:off x="2390479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756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729A1270-3F8C-5581-48DF-A3DC6BAB92E3}"/>
                  </a:ext>
                </a:extLst>
              </p:cNvPr>
              <p:cNvSpPr/>
              <p:nvPr/>
            </p:nvSpPr>
            <p:spPr>
              <a:xfrm>
                <a:off x="2471323" y="1721428"/>
                <a:ext cx="62046" cy="74501"/>
              </a:xfrm>
              <a:custGeom>
                <a:avLst/>
                <a:gdLst>
                  <a:gd name="connsiteX0" fmla="*/ 45670 w 62046"/>
                  <a:gd name="connsiteY0" fmla="*/ 65968 h 74501"/>
                  <a:gd name="connsiteX1" fmla="*/ 24680 w 62046"/>
                  <a:gd name="connsiteY1" fmla="*/ 74502 h 74501"/>
                  <a:gd name="connsiteX2" fmla="*/ 6228 w 62046"/>
                  <a:gd name="connsiteY2" fmla="*/ 67582 h 74501"/>
                  <a:gd name="connsiteX3" fmla="*/ 0 w 62046"/>
                  <a:gd name="connsiteY3" fmla="*/ 47400 h 74501"/>
                  <a:gd name="connsiteX4" fmla="*/ 0 w 62046"/>
                  <a:gd name="connsiteY4" fmla="*/ 0 h 74501"/>
                  <a:gd name="connsiteX5" fmla="*/ 16838 w 62046"/>
                  <a:gd name="connsiteY5" fmla="*/ 0 h 74501"/>
                  <a:gd name="connsiteX6" fmla="*/ 16838 w 62046"/>
                  <a:gd name="connsiteY6" fmla="*/ 47169 h 74501"/>
                  <a:gd name="connsiteX7" fmla="*/ 28717 w 62046"/>
                  <a:gd name="connsiteY7" fmla="*/ 61124 h 74501"/>
                  <a:gd name="connsiteX8" fmla="*/ 45209 w 62046"/>
                  <a:gd name="connsiteY8" fmla="*/ 52589 h 74501"/>
                  <a:gd name="connsiteX9" fmla="*/ 45209 w 62046"/>
                  <a:gd name="connsiteY9" fmla="*/ 115 h 74501"/>
                  <a:gd name="connsiteX10" fmla="*/ 62046 w 62046"/>
                  <a:gd name="connsiteY10" fmla="*/ 115 h 74501"/>
                  <a:gd name="connsiteX11" fmla="*/ 62046 w 62046"/>
                  <a:gd name="connsiteY11" fmla="*/ 73233 h 74501"/>
                  <a:gd name="connsiteX12" fmla="*/ 46246 w 62046"/>
                  <a:gd name="connsiteY12" fmla="*/ 73233 h 74501"/>
                  <a:gd name="connsiteX13" fmla="*/ 45785 w 62046"/>
                  <a:gd name="connsiteY13" fmla="*/ 66083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74501">
                    <a:moveTo>
                      <a:pt x="45670" y="65968"/>
                    </a:moveTo>
                    <a:cubicBezTo>
                      <a:pt x="40711" y="71619"/>
                      <a:pt x="33676" y="74502"/>
                      <a:pt x="24680" y="74502"/>
                    </a:cubicBezTo>
                    <a:cubicBezTo>
                      <a:pt x="16607" y="74502"/>
                      <a:pt x="10380" y="72195"/>
                      <a:pt x="6228" y="67582"/>
                    </a:cubicBezTo>
                    <a:cubicBezTo>
                      <a:pt x="2076" y="62969"/>
                      <a:pt x="0" y="56280"/>
                      <a:pt x="0" y="47400"/>
                    </a:cubicBez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47169"/>
                    </a:lnTo>
                    <a:cubicBezTo>
                      <a:pt x="16838" y="56395"/>
                      <a:pt x="20759" y="61124"/>
                      <a:pt x="28717" y="61124"/>
                    </a:cubicBezTo>
                    <a:cubicBezTo>
                      <a:pt x="36674" y="61124"/>
                      <a:pt x="42441" y="58241"/>
                      <a:pt x="45209" y="52589"/>
                    </a:cubicBezTo>
                    <a:lnTo>
                      <a:pt x="45209" y="115"/>
                    </a:lnTo>
                    <a:lnTo>
                      <a:pt x="62046" y="115"/>
                    </a:lnTo>
                    <a:lnTo>
                      <a:pt x="62046" y="73233"/>
                    </a:lnTo>
                    <a:lnTo>
                      <a:pt x="46246" y="73233"/>
                    </a:lnTo>
                    <a:lnTo>
                      <a:pt x="45785" y="6608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AD0BD9C5-49EA-8C47-B8B7-F7A9B8636EB2}"/>
                  </a:ext>
                </a:extLst>
              </p:cNvPr>
              <p:cNvSpPr/>
              <p:nvPr/>
            </p:nvSpPr>
            <p:spPr>
              <a:xfrm>
                <a:off x="2544672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7962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8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0519368D-93F5-1CCE-9A97-25A5D557A5CF}"/>
                  </a:ext>
                </a:extLst>
              </p:cNvPr>
              <p:cNvSpPr/>
              <p:nvPr/>
            </p:nvSpPr>
            <p:spPr>
              <a:xfrm>
                <a:off x="2598415" y="1720044"/>
                <a:ext cx="61931" cy="76001"/>
              </a:xfrm>
              <a:custGeom>
                <a:avLst/>
                <a:gdLst>
                  <a:gd name="connsiteX0" fmla="*/ 45093 w 61931"/>
                  <a:gd name="connsiteY0" fmla="*/ 54550 h 76001"/>
                  <a:gd name="connsiteX1" fmla="*/ 41403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9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7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093" y="54550"/>
                    </a:moveTo>
                    <a:cubicBezTo>
                      <a:pt x="45093" y="51667"/>
                      <a:pt x="43825" y="49360"/>
                      <a:pt x="41403" y="47861"/>
                    </a:cubicBezTo>
                    <a:cubicBezTo>
                      <a:pt x="38981" y="46362"/>
                      <a:pt x="34829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841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492"/>
                      <a:pt x="18799" y="18798"/>
                      <a:pt x="18799" y="21566"/>
                    </a:cubicBezTo>
                    <a:cubicBezTo>
                      <a:pt x="18799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9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9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976" y="73925"/>
                      <a:pt x="40595" y="76001"/>
                      <a:pt x="31600" y="76001"/>
                    </a:cubicBezTo>
                    <a:cubicBezTo>
                      <a:pt x="25488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7" y="63892"/>
                    </a:cubicBezTo>
                    <a:cubicBezTo>
                      <a:pt x="1384" y="60201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7" y="58471"/>
                      <a:pt x="20874" y="60662"/>
                    </a:cubicBezTo>
                    <a:cubicBezTo>
                      <a:pt x="23642" y="62854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1C0E1945-BEF8-2423-04A8-4E91A9992A03}"/>
                  </a:ext>
                </a:extLst>
              </p:cNvPr>
              <p:cNvSpPr/>
              <p:nvPr/>
            </p:nvSpPr>
            <p:spPr>
              <a:xfrm>
                <a:off x="2672340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9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01946C8B-1194-4EC0-D588-95B5911ECA87}"/>
                  </a:ext>
                </a:extLst>
              </p:cNvPr>
              <p:cNvSpPr/>
              <p:nvPr/>
            </p:nvSpPr>
            <p:spPr>
              <a:xfrm>
                <a:off x="2751801" y="1690636"/>
                <a:ext cx="61931" cy="103795"/>
              </a:xfrm>
              <a:custGeom>
                <a:avLst/>
                <a:gdLst>
                  <a:gd name="connsiteX0" fmla="*/ 16838 w 61931"/>
                  <a:gd name="connsiteY0" fmla="*/ 38750 h 103795"/>
                  <a:gd name="connsiteX1" fmla="*/ 37597 w 61931"/>
                  <a:gd name="connsiteY1" fmla="*/ 29409 h 103795"/>
                  <a:gd name="connsiteX2" fmla="*/ 61931 w 61931"/>
                  <a:gd name="connsiteY2" fmla="*/ 56049 h 103795"/>
                  <a:gd name="connsiteX3" fmla="*/ 61931 w 61931"/>
                  <a:gd name="connsiteY3" fmla="*/ 103795 h 103795"/>
                  <a:gd name="connsiteX4" fmla="*/ 45093 w 61931"/>
                  <a:gd name="connsiteY4" fmla="*/ 103795 h 103795"/>
                  <a:gd name="connsiteX5" fmla="*/ 45093 w 61931"/>
                  <a:gd name="connsiteY5" fmla="*/ 56626 h 103795"/>
                  <a:gd name="connsiteX6" fmla="*/ 41749 w 61931"/>
                  <a:gd name="connsiteY6" fmla="*/ 45900 h 103795"/>
                  <a:gd name="connsiteX7" fmla="*/ 31946 w 61931"/>
                  <a:gd name="connsiteY7" fmla="*/ 42787 h 103795"/>
                  <a:gd name="connsiteX8" fmla="*/ 16838 w 61931"/>
                  <a:gd name="connsiteY8" fmla="*/ 51552 h 103795"/>
                  <a:gd name="connsiteX9" fmla="*/ 16838 w 61931"/>
                  <a:gd name="connsiteY9" fmla="*/ 103795 h 103795"/>
                  <a:gd name="connsiteX10" fmla="*/ 0 w 61931"/>
                  <a:gd name="connsiteY10" fmla="*/ 103795 h 103795"/>
                  <a:gd name="connsiteX11" fmla="*/ 0 w 61931"/>
                  <a:gd name="connsiteY11" fmla="*/ 0 h 103795"/>
                  <a:gd name="connsiteX12" fmla="*/ 16838 w 61931"/>
                  <a:gd name="connsiteY12" fmla="*/ 0 h 103795"/>
                  <a:gd name="connsiteX13" fmla="*/ 16838 w 61931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931" h="103795">
                    <a:moveTo>
                      <a:pt x="16838" y="38750"/>
                    </a:moveTo>
                    <a:cubicBezTo>
                      <a:pt x="22374" y="32522"/>
                      <a:pt x="29293" y="29409"/>
                      <a:pt x="37597" y="29409"/>
                    </a:cubicBezTo>
                    <a:cubicBezTo>
                      <a:pt x="53512" y="29409"/>
                      <a:pt x="61700" y="38289"/>
                      <a:pt x="61931" y="56049"/>
                    </a:cubicBezTo>
                    <a:lnTo>
                      <a:pt x="61931" y="103795"/>
                    </a:lnTo>
                    <a:lnTo>
                      <a:pt x="45093" y="103795"/>
                    </a:lnTo>
                    <a:lnTo>
                      <a:pt x="45093" y="56626"/>
                    </a:lnTo>
                    <a:cubicBezTo>
                      <a:pt x="45093" y="51552"/>
                      <a:pt x="43940" y="47976"/>
                      <a:pt x="41749" y="45900"/>
                    </a:cubicBezTo>
                    <a:cubicBezTo>
                      <a:pt x="39557" y="43825"/>
                      <a:pt x="36213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58677B2F-5272-4A06-7D72-9736610D6384}"/>
                  </a:ext>
                </a:extLst>
              </p:cNvPr>
              <p:cNvSpPr/>
              <p:nvPr/>
            </p:nvSpPr>
            <p:spPr>
              <a:xfrm>
                <a:off x="2829070" y="1719929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9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9 h 75885"/>
                  <a:gd name="connsiteX20" fmla="*/ 49360 w 65852"/>
                  <a:gd name="connsiteY20" fmla="*/ 31139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5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9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30FB44D-F1A2-E710-C239-07FD027545AC}"/>
                  </a:ext>
                </a:extLst>
              </p:cNvPr>
              <p:cNvSpPr/>
              <p:nvPr/>
            </p:nvSpPr>
            <p:spPr>
              <a:xfrm>
                <a:off x="2946359" y="1694672"/>
                <a:ext cx="80268" cy="101142"/>
              </a:xfrm>
              <a:custGeom>
                <a:avLst/>
                <a:gdLst>
                  <a:gd name="connsiteX0" fmla="*/ 80038 w 80268"/>
                  <a:gd name="connsiteY0" fmla="*/ 87072 h 101142"/>
                  <a:gd name="connsiteX1" fmla="*/ 64930 w 80268"/>
                  <a:gd name="connsiteY1" fmla="*/ 97567 h 101142"/>
                  <a:gd name="connsiteX2" fmla="*/ 42902 w 80268"/>
                  <a:gd name="connsiteY2" fmla="*/ 101143 h 101142"/>
                  <a:gd name="connsiteX3" fmla="*/ 20528 w 80268"/>
                  <a:gd name="connsiteY3" fmla="*/ 95491 h 101142"/>
                  <a:gd name="connsiteX4" fmla="*/ 5536 w 80268"/>
                  <a:gd name="connsiteY4" fmla="*/ 79461 h 101142"/>
                  <a:gd name="connsiteX5" fmla="*/ 0 w 80268"/>
                  <a:gd name="connsiteY5" fmla="*/ 55127 h 101142"/>
                  <a:gd name="connsiteX6" fmla="*/ 0 w 80268"/>
                  <a:gd name="connsiteY6" fmla="*/ 47400 h 101142"/>
                  <a:gd name="connsiteX7" fmla="*/ 10956 w 80268"/>
                  <a:gd name="connsiteY7" fmla="*/ 12571 h 101142"/>
                  <a:gd name="connsiteX8" fmla="*/ 41518 w 80268"/>
                  <a:gd name="connsiteY8" fmla="*/ 0 h 101142"/>
                  <a:gd name="connsiteX9" fmla="*/ 68274 w 80268"/>
                  <a:gd name="connsiteY9" fmla="*/ 8188 h 101142"/>
                  <a:gd name="connsiteX10" fmla="*/ 80153 w 80268"/>
                  <a:gd name="connsiteY10" fmla="*/ 31600 h 101142"/>
                  <a:gd name="connsiteX11" fmla="*/ 62969 w 80268"/>
                  <a:gd name="connsiteY11" fmla="*/ 31600 h 101142"/>
                  <a:gd name="connsiteX12" fmla="*/ 41864 w 80268"/>
                  <a:gd name="connsiteY12" fmla="*/ 13839 h 101142"/>
                  <a:gd name="connsiteX13" fmla="*/ 23988 w 80268"/>
                  <a:gd name="connsiteY13" fmla="*/ 22143 h 101142"/>
                  <a:gd name="connsiteX14" fmla="*/ 17645 w 80268"/>
                  <a:gd name="connsiteY14" fmla="*/ 46362 h 101142"/>
                  <a:gd name="connsiteX15" fmla="*/ 17645 w 80268"/>
                  <a:gd name="connsiteY15" fmla="*/ 53973 h 101142"/>
                  <a:gd name="connsiteX16" fmla="*/ 24565 w 80268"/>
                  <a:gd name="connsiteY16" fmla="*/ 78769 h 101142"/>
                  <a:gd name="connsiteX17" fmla="*/ 43709 w 80268"/>
                  <a:gd name="connsiteY17" fmla="*/ 87534 h 101142"/>
                  <a:gd name="connsiteX18" fmla="*/ 62854 w 80268"/>
                  <a:gd name="connsiteY18" fmla="*/ 81537 h 101142"/>
                  <a:gd name="connsiteX19" fmla="*/ 62854 w 80268"/>
                  <a:gd name="connsiteY19" fmla="*/ 62277 h 101142"/>
                  <a:gd name="connsiteX20" fmla="*/ 42095 w 80268"/>
                  <a:gd name="connsiteY20" fmla="*/ 62277 h 101142"/>
                  <a:gd name="connsiteX21" fmla="*/ 42095 w 80268"/>
                  <a:gd name="connsiteY21" fmla="*/ 49360 h 101142"/>
                  <a:gd name="connsiteX22" fmla="*/ 80268 w 80268"/>
                  <a:gd name="connsiteY22" fmla="*/ 49360 h 101142"/>
                  <a:gd name="connsiteX23" fmla="*/ 80268 w 80268"/>
                  <a:gd name="connsiteY23" fmla="*/ 87072 h 101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268" h="101142">
                    <a:moveTo>
                      <a:pt x="80038" y="87072"/>
                    </a:moveTo>
                    <a:cubicBezTo>
                      <a:pt x="76347" y="91686"/>
                      <a:pt x="71388" y="95261"/>
                      <a:pt x="64930" y="97567"/>
                    </a:cubicBezTo>
                    <a:cubicBezTo>
                      <a:pt x="58471" y="99989"/>
                      <a:pt x="51090" y="101143"/>
                      <a:pt x="42902" y="101143"/>
                    </a:cubicBezTo>
                    <a:cubicBezTo>
                      <a:pt x="34714" y="101143"/>
                      <a:pt x="26987" y="99297"/>
                      <a:pt x="20528" y="95491"/>
                    </a:cubicBezTo>
                    <a:cubicBezTo>
                      <a:pt x="14070" y="91686"/>
                      <a:pt x="8996" y="86381"/>
                      <a:pt x="5536" y="79461"/>
                    </a:cubicBezTo>
                    <a:cubicBezTo>
                      <a:pt x="2076" y="72541"/>
                      <a:pt x="231" y="64353"/>
                      <a:pt x="0" y="55127"/>
                    </a:cubicBezTo>
                    <a:lnTo>
                      <a:pt x="0" y="47400"/>
                    </a:lnTo>
                    <a:cubicBezTo>
                      <a:pt x="0" y="32522"/>
                      <a:pt x="3691" y="20874"/>
                      <a:pt x="10956" y="12571"/>
                    </a:cubicBezTo>
                    <a:cubicBezTo>
                      <a:pt x="18222" y="4267"/>
                      <a:pt x="28371" y="0"/>
                      <a:pt x="41518" y="0"/>
                    </a:cubicBezTo>
                    <a:cubicBezTo>
                      <a:pt x="52705" y="0"/>
                      <a:pt x="61585" y="2768"/>
                      <a:pt x="68274" y="8188"/>
                    </a:cubicBezTo>
                    <a:cubicBezTo>
                      <a:pt x="74963" y="13609"/>
                      <a:pt x="78884" y="21451"/>
                      <a:pt x="80153" y="31600"/>
                    </a:cubicBezTo>
                    <a:lnTo>
                      <a:pt x="62969" y="31600"/>
                    </a:lnTo>
                    <a:cubicBezTo>
                      <a:pt x="61009" y="19721"/>
                      <a:pt x="53974" y="13839"/>
                      <a:pt x="41864" y="13839"/>
                    </a:cubicBezTo>
                    <a:cubicBezTo>
                      <a:pt x="34022" y="13839"/>
                      <a:pt x="28025" y="16607"/>
                      <a:pt x="23988" y="22143"/>
                    </a:cubicBezTo>
                    <a:cubicBezTo>
                      <a:pt x="19952" y="27679"/>
                      <a:pt x="17761" y="35752"/>
                      <a:pt x="17645" y="46362"/>
                    </a:cubicBezTo>
                    <a:lnTo>
                      <a:pt x="17645" y="53973"/>
                    </a:lnTo>
                    <a:cubicBezTo>
                      <a:pt x="17645" y="64584"/>
                      <a:pt x="19952" y="72887"/>
                      <a:pt x="24565" y="78769"/>
                    </a:cubicBezTo>
                    <a:cubicBezTo>
                      <a:pt x="29178" y="84651"/>
                      <a:pt x="35521" y="87534"/>
                      <a:pt x="43709" y="87534"/>
                    </a:cubicBezTo>
                    <a:cubicBezTo>
                      <a:pt x="52705" y="87534"/>
                      <a:pt x="59048" y="85573"/>
                      <a:pt x="62854" y="81537"/>
                    </a:cubicBezTo>
                    <a:lnTo>
                      <a:pt x="62854" y="62277"/>
                    </a:lnTo>
                    <a:lnTo>
                      <a:pt x="42095" y="62277"/>
                    </a:lnTo>
                    <a:lnTo>
                      <a:pt x="42095" y="49360"/>
                    </a:lnTo>
                    <a:lnTo>
                      <a:pt x="80268" y="49360"/>
                    </a:lnTo>
                    <a:lnTo>
                      <a:pt x="80268" y="8707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B7567A20-7F72-B14E-416D-44FBB987CD6F}"/>
                  </a:ext>
                </a:extLst>
              </p:cNvPr>
              <p:cNvSpPr/>
              <p:nvPr/>
            </p:nvSpPr>
            <p:spPr>
              <a:xfrm>
                <a:off x="304288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19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8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19" y="17991"/>
                    </a:cubicBezTo>
                    <a:cubicBezTo>
                      <a:pt x="19836" y="21105"/>
                      <a:pt x="18106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ABC737E5-FA4C-FBEE-F749-5015AB8EF261}"/>
                  </a:ext>
                </a:extLst>
              </p:cNvPr>
              <p:cNvSpPr/>
              <p:nvPr/>
            </p:nvSpPr>
            <p:spPr>
              <a:xfrm>
                <a:off x="3119812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7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7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D2A59851-B48E-0D21-FB11-943652A7C13F}"/>
                  </a:ext>
                </a:extLst>
              </p:cNvPr>
              <p:cNvSpPr/>
              <p:nvPr/>
            </p:nvSpPr>
            <p:spPr>
              <a:xfrm>
                <a:off x="3193968" y="1719929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9 h 75885"/>
                  <a:gd name="connsiteX20" fmla="*/ 49360 w 65736"/>
                  <a:gd name="connsiteY20" fmla="*/ 31139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9"/>
                    </a:cubicBezTo>
                    <a:lnTo>
                      <a:pt x="49360" y="31139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810B95DA-3CA6-4D90-EE4C-D666D3160FF3}"/>
                  </a:ext>
                </a:extLst>
              </p:cNvPr>
              <p:cNvSpPr/>
              <p:nvPr/>
            </p:nvSpPr>
            <p:spPr>
              <a:xfrm>
                <a:off x="3275735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B00E1415-6B9D-170B-46D2-E07BF2361D49}"/>
                  </a:ext>
                </a:extLst>
              </p:cNvPr>
              <p:cNvSpPr/>
              <p:nvPr/>
            </p:nvSpPr>
            <p:spPr>
              <a:xfrm>
                <a:off x="3312640" y="1690751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1" name="Freihandform: Form 70">
                <a:extLst>
                  <a:ext uri="{FF2B5EF4-FFF2-40B4-BE49-F238E27FC236}">
                    <a16:creationId xmlns:a16="http://schemas.microsoft.com/office/drawing/2014/main" id="{9202E97B-53DB-FABB-05CC-DC797C438ADA}"/>
                  </a:ext>
                </a:extLst>
              </p:cNvPr>
              <p:cNvSpPr/>
              <p:nvPr/>
            </p:nvSpPr>
            <p:spPr>
              <a:xfrm>
                <a:off x="3345393" y="1720044"/>
                <a:ext cx="61931" cy="76001"/>
              </a:xfrm>
              <a:custGeom>
                <a:avLst/>
                <a:gdLst>
                  <a:gd name="connsiteX0" fmla="*/ 45209 w 61931"/>
                  <a:gd name="connsiteY0" fmla="*/ 54550 h 76001"/>
                  <a:gd name="connsiteX1" fmla="*/ 41518 w 61931"/>
                  <a:gd name="connsiteY1" fmla="*/ 47861 h 76001"/>
                  <a:gd name="connsiteX2" fmla="*/ 29178 w 61931"/>
                  <a:gd name="connsiteY2" fmla="*/ 43825 h 76001"/>
                  <a:gd name="connsiteX3" fmla="*/ 14877 w 61931"/>
                  <a:gd name="connsiteY3" fmla="*/ 39327 h 76001"/>
                  <a:gd name="connsiteX4" fmla="*/ 2307 w 61931"/>
                  <a:gd name="connsiteY4" fmla="*/ 22143 h 76001"/>
                  <a:gd name="connsiteX5" fmla="*/ 10495 w 61931"/>
                  <a:gd name="connsiteY5" fmla="*/ 6343 h 76001"/>
                  <a:gd name="connsiteX6" fmla="*/ 31254 w 61931"/>
                  <a:gd name="connsiteY6" fmla="*/ 0 h 76001"/>
                  <a:gd name="connsiteX7" fmla="*/ 52935 w 61931"/>
                  <a:gd name="connsiteY7" fmla="*/ 6458 h 76001"/>
                  <a:gd name="connsiteX8" fmla="*/ 61239 w 61931"/>
                  <a:gd name="connsiteY8" fmla="*/ 23296 h 76001"/>
                  <a:gd name="connsiteX9" fmla="*/ 44401 w 61931"/>
                  <a:gd name="connsiteY9" fmla="*/ 23296 h 76001"/>
                  <a:gd name="connsiteX10" fmla="*/ 40826 w 61931"/>
                  <a:gd name="connsiteY10" fmla="*/ 15454 h 76001"/>
                  <a:gd name="connsiteX11" fmla="*/ 31254 w 61931"/>
                  <a:gd name="connsiteY11" fmla="*/ 12340 h 76001"/>
                  <a:gd name="connsiteX12" fmla="*/ 22258 w 61931"/>
                  <a:gd name="connsiteY12" fmla="*/ 14877 h 76001"/>
                  <a:gd name="connsiteX13" fmla="*/ 18798 w 61931"/>
                  <a:gd name="connsiteY13" fmla="*/ 21566 h 76001"/>
                  <a:gd name="connsiteX14" fmla="*/ 22028 w 61931"/>
                  <a:gd name="connsiteY14" fmla="*/ 27448 h 76001"/>
                  <a:gd name="connsiteX15" fmla="*/ 35175 w 61931"/>
                  <a:gd name="connsiteY15" fmla="*/ 31715 h 76001"/>
                  <a:gd name="connsiteX16" fmla="*/ 50744 w 61931"/>
                  <a:gd name="connsiteY16" fmla="*/ 36790 h 76001"/>
                  <a:gd name="connsiteX17" fmla="*/ 59163 w 61931"/>
                  <a:gd name="connsiteY17" fmla="*/ 43825 h 76001"/>
                  <a:gd name="connsiteX18" fmla="*/ 61931 w 61931"/>
                  <a:gd name="connsiteY18" fmla="*/ 53858 h 76001"/>
                  <a:gd name="connsiteX19" fmla="*/ 53512 w 61931"/>
                  <a:gd name="connsiteY19" fmla="*/ 69889 h 76001"/>
                  <a:gd name="connsiteX20" fmla="*/ 31600 w 61931"/>
                  <a:gd name="connsiteY20" fmla="*/ 76001 h 76001"/>
                  <a:gd name="connsiteX21" fmla="*/ 15223 w 61931"/>
                  <a:gd name="connsiteY21" fmla="*/ 72772 h 76001"/>
                  <a:gd name="connsiteX22" fmla="*/ 4036 w 61931"/>
                  <a:gd name="connsiteY22" fmla="*/ 63892 h 76001"/>
                  <a:gd name="connsiteX23" fmla="*/ 0 w 61931"/>
                  <a:gd name="connsiteY23" fmla="*/ 51667 h 76001"/>
                  <a:gd name="connsiteX24" fmla="*/ 16377 w 61931"/>
                  <a:gd name="connsiteY24" fmla="*/ 51667 h 76001"/>
                  <a:gd name="connsiteX25" fmla="*/ 20874 w 61931"/>
                  <a:gd name="connsiteY25" fmla="*/ 60662 h 76001"/>
                  <a:gd name="connsiteX26" fmla="*/ 31830 w 61931"/>
                  <a:gd name="connsiteY26" fmla="*/ 63776 h 76001"/>
                  <a:gd name="connsiteX27" fmla="*/ 41979 w 61931"/>
                  <a:gd name="connsiteY27" fmla="*/ 61354 h 76001"/>
                  <a:gd name="connsiteX28" fmla="*/ 45439 w 61931"/>
                  <a:gd name="connsiteY28" fmla="*/ 54896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931" h="76001">
                    <a:moveTo>
                      <a:pt x="45209" y="54550"/>
                    </a:moveTo>
                    <a:cubicBezTo>
                      <a:pt x="45209" y="51667"/>
                      <a:pt x="43940" y="49360"/>
                      <a:pt x="41518" y="47861"/>
                    </a:cubicBezTo>
                    <a:cubicBezTo>
                      <a:pt x="39096" y="46362"/>
                      <a:pt x="34944" y="44978"/>
                      <a:pt x="29178" y="43825"/>
                    </a:cubicBezTo>
                    <a:cubicBezTo>
                      <a:pt x="23412" y="42671"/>
                      <a:pt x="18683" y="41172"/>
                      <a:pt x="14877" y="39327"/>
                    </a:cubicBezTo>
                    <a:cubicBezTo>
                      <a:pt x="6458" y="35406"/>
                      <a:pt x="2307" y="29639"/>
                      <a:pt x="2307" y="22143"/>
                    </a:cubicBezTo>
                    <a:cubicBezTo>
                      <a:pt x="2307" y="15800"/>
                      <a:pt x="5074" y="10610"/>
                      <a:pt x="10495" y="6343"/>
                    </a:cubicBezTo>
                    <a:cubicBezTo>
                      <a:pt x="15915" y="2076"/>
                      <a:pt x="22835" y="0"/>
                      <a:pt x="31254" y="0"/>
                    </a:cubicBezTo>
                    <a:cubicBezTo>
                      <a:pt x="40249" y="0"/>
                      <a:pt x="47400" y="2191"/>
                      <a:pt x="52935" y="6458"/>
                    </a:cubicBezTo>
                    <a:cubicBezTo>
                      <a:pt x="58471" y="10725"/>
                      <a:pt x="61239" y="16377"/>
                      <a:pt x="61239" y="23296"/>
                    </a:cubicBezTo>
                    <a:lnTo>
                      <a:pt x="44401" y="23296"/>
                    </a:lnTo>
                    <a:cubicBezTo>
                      <a:pt x="44401" y="20182"/>
                      <a:pt x="43248" y="17530"/>
                      <a:pt x="40826" y="15454"/>
                    </a:cubicBezTo>
                    <a:cubicBezTo>
                      <a:pt x="38404" y="13378"/>
                      <a:pt x="35290" y="12340"/>
                      <a:pt x="31254" y="12340"/>
                    </a:cubicBezTo>
                    <a:cubicBezTo>
                      <a:pt x="27563" y="12340"/>
                      <a:pt x="24565" y="13147"/>
                      <a:pt x="22258" y="14877"/>
                    </a:cubicBezTo>
                    <a:cubicBezTo>
                      <a:pt x="19952" y="16607"/>
                      <a:pt x="18798" y="18798"/>
                      <a:pt x="18798" y="21566"/>
                    </a:cubicBezTo>
                    <a:cubicBezTo>
                      <a:pt x="18798" y="24104"/>
                      <a:pt x="19836" y="26064"/>
                      <a:pt x="22028" y="27448"/>
                    </a:cubicBezTo>
                    <a:cubicBezTo>
                      <a:pt x="24219" y="28832"/>
                      <a:pt x="28601" y="30216"/>
                      <a:pt x="35175" y="31715"/>
                    </a:cubicBezTo>
                    <a:cubicBezTo>
                      <a:pt x="41749" y="33099"/>
                      <a:pt x="46938" y="34829"/>
                      <a:pt x="50744" y="36790"/>
                    </a:cubicBezTo>
                    <a:cubicBezTo>
                      <a:pt x="54550" y="38750"/>
                      <a:pt x="57318" y="41057"/>
                      <a:pt x="59163" y="43825"/>
                    </a:cubicBezTo>
                    <a:cubicBezTo>
                      <a:pt x="61008" y="46592"/>
                      <a:pt x="61931" y="49937"/>
                      <a:pt x="61931" y="53858"/>
                    </a:cubicBezTo>
                    <a:cubicBezTo>
                      <a:pt x="61931" y="60432"/>
                      <a:pt x="59163" y="65737"/>
                      <a:pt x="53512" y="69889"/>
                    </a:cubicBezTo>
                    <a:cubicBezTo>
                      <a:pt x="47861" y="74041"/>
                      <a:pt x="40595" y="76001"/>
                      <a:pt x="31600" y="76001"/>
                    </a:cubicBezTo>
                    <a:cubicBezTo>
                      <a:pt x="25487" y="76001"/>
                      <a:pt x="19952" y="74963"/>
                      <a:pt x="15223" y="72772"/>
                    </a:cubicBezTo>
                    <a:cubicBezTo>
                      <a:pt x="10495" y="70581"/>
                      <a:pt x="6689" y="67582"/>
                      <a:pt x="4036" y="63892"/>
                    </a:cubicBezTo>
                    <a:cubicBezTo>
                      <a:pt x="1384" y="60086"/>
                      <a:pt x="0" y="56049"/>
                      <a:pt x="0" y="51667"/>
                    </a:cubicBezTo>
                    <a:lnTo>
                      <a:pt x="16377" y="51667"/>
                    </a:lnTo>
                    <a:cubicBezTo>
                      <a:pt x="16607" y="55588"/>
                      <a:pt x="18106" y="58471"/>
                      <a:pt x="20874" y="60662"/>
                    </a:cubicBezTo>
                    <a:cubicBezTo>
                      <a:pt x="23642" y="62738"/>
                      <a:pt x="27333" y="63776"/>
                      <a:pt x="31830" y="63776"/>
                    </a:cubicBezTo>
                    <a:cubicBezTo>
                      <a:pt x="36328" y="63776"/>
                      <a:pt x="39673" y="62969"/>
                      <a:pt x="41979" y="61354"/>
                    </a:cubicBezTo>
                    <a:cubicBezTo>
                      <a:pt x="44286" y="59740"/>
                      <a:pt x="45439" y="57549"/>
                      <a:pt x="45439" y="5489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B29CCD8E-B3A5-260B-4D40-95782648014C}"/>
                  </a:ext>
                </a:extLst>
              </p:cNvPr>
              <p:cNvSpPr/>
              <p:nvPr/>
            </p:nvSpPr>
            <p:spPr>
              <a:xfrm>
                <a:off x="3419319" y="1719929"/>
                <a:ext cx="64698" cy="75885"/>
              </a:xfrm>
              <a:custGeom>
                <a:avLst/>
                <a:gdLst>
                  <a:gd name="connsiteX0" fmla="*/ 34022 w 64698"/>
                  <a:gd name="connsiteY0" fmla="*/ 62854 h 75885"/>
                  <a:gd name="connsiteX1" fmla="*/ 44517 w 64698"/>
                  <a:gd name="connsiteY1" fmla="*/ 59279 h 75885"/>
                  <a:gd name="connsiteX2" fmla="*/ 48899 w 64698"/>
                  <a:gd name="connsiteY2" fmla="*/ 50398 h 75885"/>
                  <a:gd name="connsiteX3" fmla="*/ 64699 w 64698"/>
                  <a:gd name="connsiteY3" fmla="*/ 50398 h 75885"/>
                  <a:gd name="connsiteX4" fmla="*/ 60316 w 64698"/>
                  <a:gd name="connsiteY4" fmla="*/ 63084 h 75885"/>
                  <a:gd name="connsiteX5" fmla="*/ 49245 w 64698"/>
                  <a:gd name="connsiteY5" fmla="*/ 72426 h 75885"/>
                  <a:gd name="connsiteX6" fmla="*/ 34137 w 64698"/>
                  <a:gd name="connsiteY6" fmla="*/ 75886 h 75885"/>
                  <a:gd name="connsiteX7" fmla="*/ 9226 w 64698"/>
                  <a:gd name="connsiteY7" fmla="*/ 65968 h 75885"/>
                  <a:gd name="connsiteX8" fmla="*/ 0 w 64698"/>
                  <a:gd name="connsiteY8" fmla="*/ 38520 h 75885"/>
                  <a:gd name="connsiteX9" fmla="*/ 0 w 64698"/>
                  <a:gd name="connsiteY9" fmla="*/ 36790 h 75885"/>
                  <a:gd name="connsiteX10" fmla="*/ 9111 w 64698"/>
                  <a:gd name="connsiteY10" fmla="*/ 10034 h 75885"/>
                  <a:gd name="connsiteX11" fmla="*/ 34022 w 64698"/>
                  <a:gd name="connsiteY11" fmla="*/ 0 h 75885"/>
                  <a:gd name="connsiteX12" fmla="*/ 55819 w 64698"/>
                  <a:gd name="connsiteY12" fmla="*/ 7612 h 75885"/>
                  <a:gd name="connsiteX13" fmla="*/ 64584 w 64698"/>
                  <a:gd name="connsiteY13" fmla="*/ 27563 h 75885"/>
                  <a:gd name="connsiteX14" fmla="*/ 48784 w 64698"/>
                  <a:gd name="connsiteY14" fmla="*/ 27563 h 75885"/>
                  <a:gd name="connsiteX15" fmla="*/ 44401 w 64698"/>
                  <a:gd name="connsiteY15" fmla="*/ 17184 h 75885"/>
                  <a:gd name="connsiteX16" fmla="*/ 33906 w 64698"/>
                  <a:gd name="connsiteY16" fmla="*/ 13147 h 75885"/>
                  <a:gd name="connsiteX17" fmla="*/ 21336 w 64698"/>
                  <a:gd name="connsiteY17" fmla="*/ 18914 h 75885"/>
                  <a:gd name="connsiteX18" fmla="*/ 16838 w 64698"/>
                  <a:gd name="connsiteY18" fmla="*/ 36444 h 75885"/>
                  <a:gd name="connsiteX19" fmla="*/ 16838 w 64698"/>
                  <a:gd name="connsiteY19" fmla="*/ 39096 h 75885"/>
                  <a:gd name="connsiteX20" fmla="*/ 21220 w 64698"/>
                  <a:gd name="connsiteY20" fmla="*/ 56857 h 75885"/>
                  <a:gd name="connsiteX21" fmla="*/ 33906 w 64698"/>
                  <a:gd name="connsiteY21" fmla="*/ 62738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698" h="75885">
                    <a:moveTo>
                      <a:pt x="34022" y="62854"/>
                    </a:moveTo>
                    <a:cubicBezTo>
                      <a:pt x="38173" y="62854"/>
                      <a:pt x="41749" y="61700"/>
                      <a:pt x="44517" y="59279"/>
                    </a:cubicBezTo>
                    <a:cubicBezTo>
                      <a:pt x="47284" y="56857"/>
                      <a:pt x="48784" y="53973"/>
                      <a:pt x="48899" y="50398"/>
                    </a:cubicBezTo>
                    <a:lnTo>
                      <a:pt x="64699" y="50398"/>
                    </a:lnTo>
                    <a:cubicBezTo>
                      <a:pt x="64468" y="54896"/>
                      <a:pt x="63084" y="59163"/>
                      <a:pt x="60316" y="63084"/>
                    </a:cubicBezTo>
                    <a:cubicBezTo>
                      <a:pt x="57548" y="67006"/>
                      <a:pt x="53858" y="70119"/>
                      <a:pt x="49245" y="72426"/>
                    </a:cubicBezTo>
                    <a:cubicBezTo>
                      <a:pt x="44632" y="74732"/>
                      <a:pt x="39557" y="75886"/>
                      <a:pt x="34137" y="75886"/>
                    </a:cubicBezTo>
                    <a:cubicBezTo>
                      <a:pt x="23642" y="75886"/>
                      <a:pt x="15338" y="72541"/>
                      <a:pt x="9226" y="65968"/>
                    </a:cubicBezTo>
                    <a:cubicBezTo>
                      <a:pt x="3114" y="59394"/>
                      <a:pt x="0" y="50168"/>
                      <a:pt x="0" y="38520"/>
                    </a:cubicBezTo>
                    <a:lnTo>
                      <a:pt x="0" y="36790"/>
                    </a:lnTo>
                    <a:cubicBezTo>
                      <a:pt x="0" y="25718"/>
                      <a:pt x="2998" y="16723"/>
                      <a:pt x="9111" y="10034"/>
                    </a:cubicBezTo>
                    <a:cubicBezTo>
                      <a:pt x="15223" y="3344"/>
                      <a:pt x="23527" y="0"/>
                      <a:pt x="34022" y="0"/>
                    </a:cubicBezTo>
                    <a:cubicBezTo>
                      <a:pt x="42902" y="0"/>
                      <a:pt x="50168" y="2537"/>
                      <a:pt x="55819" y="7612"/>
                    </a:cubicBezTo>
                    <a:cubicBezTo>
                      <a:pt x="61470" y="12686"/>
                      <a:pt x="64353" y="19375"/>
                      <a:pt x="64584" y="27563"/>
                    </a:cubicBezTo>
                    <a:lnTo>
                      <a:pt x="48784" y="27563"/>
                    </a:lnTo>
                    <a:cubicBezTo>
                      <a:pt x="48553" y="23412"/>
                      <a:pt x="47169" y="19952"/>
                      <a:pt x="44401" y="17184"/>
                    </a:cubicBezTo>
                    <a:cubicBezTo>
                      <a:pt x="41633" y="14531"/>
                      <a:pt x="38173" y="13147"/>
                      <a:pt x="33906" y="13147"/>
                    </a:cubicBezTo>
                    <a:cubicBezTo>
                      <a:pt x="28486" y="13147"/>
                      <a:pt x="24219" y="15108"/>
                      <a:pt x="21336" y="18914"/>
                    </a:cubicBezTo>
                    <a:cubicBezTo>
                      <a:pt x="18452" y="22720"/>
                      <a:pt x="16838" y="28601"/>
                      <a:pt x="16838" y="36444"/>
                    </a:cubicBezTo>
                    <a:lnTo>
                      <a:pt x="16838" y="39096"/>
                    </a:lnTo>
                    <a:cubicBezTo>
                      <a:pt x="16838" y="47054"/>
                      <a:pt x="18337" y="52935"/>
                      <a:pt x="21220" y="56857"/>
                    </a:cubicBezTo>
                    <a:cubicBezTo>
                      <a:pt x="24103" y="60778"/>
                      <a:pt x="28371" y="62738"/>
                      <a:pt x="33906" y="6273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19D4926-42DC-38FF-F72B-5B0E87EB58BC}"/>
                  </a:ext>
                </a:extLst>
              </p:cNvPr>
              <p:cNvSpPr/>
              <p:nvPr/>
            </p:nvSpPr>
            <p:spPr>
              <a:xfrm>
                <a:off x="3498664" y="1690636"/>
                <a:ext cx="62046" cy="103795"/>
              </a:xfrm>
              <a:custGeom>
                <a:avLst/>
                <a:gdLst>
                  <a:gd name="connsiteX0" fmla="*/ 16953 w 62046"/>
                  <a:gd name="connsiteY0" fmla="*/ 38750 h 103795"/>
                  <a:gd name="connsiteX1" fmla="*/ 37712 w 62046"/>
                  <a:gd name="connsiteY1" fmla="*/ 29409 h 103795"/>
                  <a:gd name="connsiteX2" fmla="*/ 62046 w 62046"/>
                  <a:gd name="connsiteY2" fmla="*/ 56049 h 103795"/>
                  <a:gd name="connsiteX3" fmla="*/ 62046 w 62046"/>
                  <a:gd name="connsiteY3" fmla="*/ 103795 h 103795"/>
                  <a:gd name="connsiteX4" fmla="*/ 45209 w 62046"/>
                  <a:gd name="connsiteY4" fmla="*/ 103795 h 103795"/>
                  <a:gd name="connsiteX5" fmla="*/ 45209 w 62046"/>
                  <a:gd name="connsiteY5" fmla="*/ 56626 h 103795"/>
                  <a:gd name="connsiteX6" fmla="*/ 41864 w 62046"/>
                  <a:gd name="connsiteY6" fmla="*/ 45900 h 103795"/>
                  <a:gd name="connsiteX7" fmla="*/ 31946 w 62046"/>
                  <a:gd name="connsiteY7" fmla="*/ 42787 h 103795"/>
                  <a:gd name="connsiteX8" fmla="*/ 16838 w 62046"/>
                  <a:gd name="connsiteY8" fmla="*/ 51552 h 103795"/>
                  <a:gd name="connsiteX9" fmla="*/ 16838 w 62046"/>
                  <a:gd name="connsiteY9" fmla="*/ 103795 h 103795"/>
                  <a:gd name="connsiteX10" fmla="*/ 0 w 62046"/>
                  <a:gd name="connsiteY10" fmla="*/ 103795 h 103795"/>
                  <a:gd name="connsiteX11" fmla="*/ 0 w 62046"/>
                  <a:gd name="connsiteY11" fmla="*/ 0 h 103795"/>
                  <a:gd name="connsiteX12" fmla="*/ 16838 w 62046"/>
                  <a:gd name="connsiteY12" fmla="*/ 0 h 103795"/>
                  <a:gd name="connsiteX13" fmla="*/ 16838 w 62046"/>
                  <a:gd name="connsiteY13" fmla="*/ 3863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046" h="103795">
                    <a:moveTo>
                      <a:pt x="16953" y="38750"/>
                    </a:moveTo>
                    <a:cubicBezTo>
                      <a:pt x="22374" y="32522"/>
                      <a:pt x="29409" y="29409"/>
                      <a:pt x="37712" y="29409"/>
                    </a:cubicBezTo>
                    <a:cubicBezTo>
                      <a:pt x="53628" y="29409"/>
                      <a:pt x="61816" y="38289"/>
                      <a:pt x="62046" y="56049"/>
                    </a:cubicBezTo>
                    <a:lnTo>
                      <a:pt x="62046" y="103795"/>
                    </a:lnTo>
                    <a:lnTo>
                      <a:pt x="45209" y="103795"/>
                    </a:lnTo>
                    <a:lnTo>
                      <a:pt x="45209" y="56626"/>
                    </a:lnTo>
                    <a:cubicBezTo>
                      <a:pt x="45209" y="51552"/>
                      <a:pt x="44055" y="47976"/>
                      <a:pt x="41864" y="45900"/>
                    </a:cubicBezTo>
                    <a:cubicBezTo>
                      <a:pt x="39558" y="43825"/>
                      <a:pt x="36328" y="42787"/>
                      <a:pt x="31946" y="42787"/>
                    </a:cubicBezTo>
                    <a:cubicBezTo>
                      <a:pt x="25257" y="42787"/>
                      <a:pt x="20182" y="45670"/>
                      <a:pt x="16838" y="51552"/>
                    </a:cubicBezTo>
                    <a:lnTo>
                      <a:pt x="16838" y="103795"/>
                    </a:ln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3863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4" name="Freihandform: Form 73">
                <a:extLst>
                  <a:ext uri="{FF2B5EF4-FFF2-40B4-BE49-F238E27FC236}">
                    <a16:creationId xmlns:a16="http://schemas.microsoft.com/office/drawing/2014/main" id="{323BE077-D947-EAFD-D74E-154A3A0E6750}"/>
                  </a:ext>
                </a:extLst>
              </p:cNvPr>
              <p:cNvSpPr/>
              <p:nvPr/>
            </p:nvSpPr>
            <p:spPr>
              <a:xfrm>
                <a:off x="3576395" y="1719929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2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9 h 76001"/>
                  <a:gd name="connsiteX16" fmla="*/ 32176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8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3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2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2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188" y="7727"/>
                      <a:pt x="11879" y="4959"/>
                      <a:pt x="16492" y="2999"/>
                    </a:cubicBezTo>
                    <a:cubicBezTo>
                      <a:pt x="21220" y="1038"/>
                      <a:pt x="26410" y="0"/>
                      <a:pt x="32176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6"/>
                      <a:pt x="61008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8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248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5"/>
                      <a:pt x="16723" y="48438"/>
                      <a:pt x="16723" y="52359"/>
                    </a:cubicBezTo>
                    <a:cubicBezTo>
                      <a:pt x="16723" y="55473"/>
                      <a:pt x="17760" y="58010"/>
                      <a:pt x="19952" y="59855"/>
                    </a:cubicBezTo>
                    <a:cubicBezTo>
                      <a:pt x="22143" y="61700"/>
                      <a:pt x="24911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5" name="Freihandform: Form 74">
                <a:extLst>
                  <a:ext uri="{FF2B5EF4-FFF2-40B4-BE49-F238E27FC236}">
                    <a16:creationId xmlns:a16="http://schemas.microsoft.com/office/drawing/2014/main" id="{C9521DA3-5608-2535-13EA-0633D2B1F716}"/>
                  </a:ext>
                </a:extLst>
              </p:cNvPr>
              <p:cNvSpPr/>
              <p:nvPr/>
            </p:nvSpPr>
            <p:spPr>
              <a:xfrm>
                <a:off x="3649974" y="1689367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8 w 47169"/>
                  <a:gd name="connsiteY13" fmla="*/ 32061 h 105178"/>
                  <a:gd name="connsiteX14" fmla="*/ 43478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8" y="0"/>
                      <a:pt x="37712" y="0"/>
                    </a:cubicBezTo>
                    <a:cubicBezTo>
                      <a:pt x="40711" y="0"/>
                      <a:pt x="43824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8" y="32061"/>
                    </a:lnTo>
                    <a:lnTo>
                      <a:pt x="43478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2A5FD099-0B50-C36F-DA72-0A40261F52F7}"/>
                  </a:ext>
                </a:extLst>
              </p:cNvPr>
              <p:cNvSpPr/>
              <p:nvPr/>
            </p:nvSpPr>
            <p:spPr>
              <a:xfrm>
                <a:off x="3702448" y="1703552"/>
                <a:ext cx="42786" cy="92146"/>
              </a:xfrm>
              <a:custGeom>
                <a:avLst/>
                <a:gdLst>
                  <a:gd name="connsiteX0" fmla="*/ 29178 w 42786"/>
                  <a:gd name="connsiteY0" fmla="*/ 115 h 92146"/>
                  <a:gd name="connsiteX1" fmla="*/ 29178 w 42786"/>
                  <a:gd name="connsiteY1" fmla="*/ 17876 h 92146"/>
                  <a:gd name="connsiteX2" fmla="*/ 42441 w 42786"/>
                  <a:gd name="connsiteY2" fmla="*/ 17876 h 92146"/>
                  <a:gd name="connsiteX3" fmla="*/ 42441 w 42786"/>
                  <a:gd name="connsiteY3" fmla="*/ 29985 h 92146"/>
                  <a:gd name="connsiteX4" fmla="*/ 29178 w 42786"/>
                  <a:gd name="connsiteY4" fmla="*/ 29985 h 92146"/>
                  <a:gd name="connsiteX5" fmla="*/ 29178 w 42786"/>
                  <a:gd name="connsiteY5" fmla="*/ 70811 h 92146"/>
                  <a:gd name="connsiteX6" fmla="*/ 30908 w 42786"/>
                  <a:gd name="connsiteY6" fmla="*/ 76808 h 92146"/>
                  <a:gd name="connsiteX7" fmla="*/ 36905 w 42786"/>
                  <a:gd name="connsiteY7" fmla="*/ 78654 h 92146"/>
                  <a:gd name="connsiteX8" fmla="*/ 42787 w 42786"/>
                  <a:gd name="connsiteY8" fmla="*/ 77962 h 92146"/>
                  <a:gd name="connsiteX9" fmla="*/ 42787 w 42786"/>
                  <a:gd name="connsiteY9" fmla="*/ 90648 h 92146"/>
                  <a:gd name="connsiteX10" fmla="*/ 31715 w 42786"/>
                  <a:gd name="connsiteY10" fmla="*/ 92147 h 92146"/>
                  <a:gd name="connsiteX11" fmla="*/ 12340 w 42786"/>
                  <a:gd name="connsiteY11" fmla="*/ 71273 h 92146"/>
                  <a:gd name="connsiteX12" fmla="*/ 12340 w 42786"/>
                  <a:gd name="connsiteY12" fmla="*/ 29870 h 92146"/>
                  <a:gd name="connsiteX13" fmla="*/ 0 w 42786"/>
                  <a:gd name="connsiteY13" fmla="*/ 29870 h 92146"/>
                  <a:gd name="connsiteX14" fmla="*/ 0 w 42786"/>
                  <a:gd name="connsiteY14" fmla="*/ 17760 h 92146"/>
                  <a:gd name="connsiteX15" fmla="*/ 12340 w 42786"/>
                  <a:gd name="connsiteY15" fmla="*/ 17760 h 92146"/>
                  <a:gd name="connsiteX16" fmla="*/ 12340 w 42786"/>
                  <a:gd name="connsiteY16" fmla="*/ 0 h 92146"/>
                  <a:gd name="connsiteX17" fmla="*/ 29178 w 42786"/>
                  <a:gd name="connsiteY17" fmla="*/ 0 h 92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786" h="92146">
                    <a:moveTo>
                      <a:pt x="29178" y="115"/>
                    </a:moveTo>
                    <a:lnTo>
                      <a:pt x="29178" y="17876"/>
                    </a:lnTo>
                    <a:lnTo>
                      <a:pt x="42441" y="17876"/>
                    </a:lnTo>
                    <a:lnTo>
                      <a:pt x="42441" y="29985"/>
                    </a:lnTo>
                    <a:lnTo>
                      <a:pt x="29178" y="29985"/>
                    </a:lnTo>
                    <a:lnTo>
                      <a:pt x="29178" y="70811"/>
                    </a:lnTo>
                    <a:cubicBezTo>
                      <a:pt x="29178" y="73579"/>
                      <a:pt x="29755" y="75655"/>
                      <a:pt x="30908" y="76808"/>
                    </a:cubicBezTo>
                    <a:cubicBezTo>
                      <a:pt x="32061" y="78077"/>
                      <a:pt x="34022" y="78654"/>
                      <a:pt x="36905" y="78654"/>
                    </a:cubicBezTo>
                    <a:cubicBezTo>
                      <a:pt x="38866" y="78654"/>
                      <a:pt x="40826" y="78423"/>
                      <a:pt x="42787" y="77962"/>
                    </a:cubicBezTo>
                    <a:lnTo>
                      <a:pt x="42787" y="90648"/>
                    </a:lnTo>
                    <a:cubicBezTo>
                      <a:pt x="38981" y="91686"/>
                      <a:pt x="35290" y="92147"/>
                      <a:pt x="31715" y="92147"/>
                    </a:cubicBezTo>
                    <a:cubicBezTo>
                      <a:pt x="18799" y="92147"/>
                      <a:pt x="12340" y="85227"/>
                      <a:pt x="12340" y="71273"/>
                    </a:cubicBezTo>
                    <a:lnTo>
                      <a:pt x="12340" y="29870"/>
                    </a:lnTo>
                    <a:lnTo>
                      <a:pt x="0" y="29870"/>
                    </a:lnTo>
                    <a:lnTo>
                      <a:pt x="0" y="17760"/>
                    </a:lnTo>
                    <a:lnTo>
                      <a:pt x="12340" y="17760"/>
                    </a:lnTo>
                    <a:lnTo>
                      <a:pt x="12340" y="0"/>
                    </a:lnTo>
                    <a:lnTo>
                      <a:pt x="29178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4DBA2BFB-3D84-378B-B5DC-12FD69D57376}"/>
                  </a:ext>
                </a:extLst>
              </p:cNvPr>
              <p:cNvSpPr/>
              <p:nvPr/>
            </p:nvSpPr>
            <p:spPr>
              <a:xfrm>
                <a:off x="2294065" y="1862359"/>
                <a:ext cx="47169" cy="105178"/>
              </a:xfrm>
              <a:custGeom>
                <a:avLst/>
                <a:gdLst>
                  <a:gd name="connsiteX0" fmla="*/ 11417 w 47169"/>
                  <a:gd name="connsiteY0" fmla="*/ 105179 h 105178"/>
                  <a:gd name="connsiteX1" fmla="*/ 11417 w 47169"/>
                  <a:gd name="connsiteY1" fmla="*/ 44171 h 105178"/>
                  <a:gd name="connsiteX2" fmla="*/ 0 w 47169"/>
                  <a:gd name="connsiteY2" fmla="*/ 44171 h 105178"/>
                  <a:gd name="connsiteX3" fmla="*/ 0 w 47169"/>
                  <a:gd name="connsiteY3" fmla="*/ 32061 h 105178"/>
                  <a:gd name="connsiteX4" fmla="*/ 11417 w 47169"/>
                  <a:gd name="connsiteY4" fmla="*/ 32061 h 105178"/>
                  <a:gd name="connsiteX5" fmla="*/ 11417 w 47169"/>
                  <a:gd name="connsiteY5" fmla="*/ 25372 h 105178"/>
                  <a:gd name="connsiteX6" fmla="*/ 18337 w 47169"/>
                  <a:gd name="connsiteY6" fmla="*/ 6574 h 105178"/>
                  <a:gd name="connsiteX7" fmla="*/ 37712 w 47169"/>
                  <a:gd name="connsiteY7" fmla="*/ 0 h 105178"/>
                  <a:gd name="connsiteX8" fmla="*/ 47169 w 47169"/>
                  <a:gd name="connsiteY8" fmla="*/ 1269 h 105178"/>
                  <a:gd name="connsiteX9" fmla="*/ 46708 w 47169"/>
                  <a:gd name="connsiteY9" fmla="*/ 14070 h 105178"/>
                  <a:gd name="connsiteX10" fmla="*/ 40249 w 47169"/>
                  <a:gd name="connsiteY10" fmla="*/ 13493 h 105178"/>
                  <a:gd name="connsiteX11" fmla="*/ 28255 w 47169"/>
                  <a:gd name="connsiteY11" fmla="*/ 25603 h 105178"/>
                  <a:gd name="connsiteX12" fmla="*/ 28255 w 47169"/>
                  <a:gd name="connsiteY12" fmla="*/ 32061 h 105178"/>
                  <a:gd name="connsiteX13" fmla="*/ 43479 w 47169"/>
                  <a:gd name="connsiteY13" fmla="*/ 32061 h 105178"/>
                  <a:gd name="connsiteX14" fmla="*/ 43479 w 47169"/>
                  <a:gd name="connsiteY14" fmla="*/ 44171 h 105178"/>
                  <a:gd name="connsiteX15" fmla="*/ 28255 w 47169"/>
                  <a:gd name="connsiteY15" fmla="*/ 44171 h 105178"/>
                  <a:gd name="connsiteX16" fmla="*/ 28255 w 47169"/>
                  <a:gd name="connsiteY16" fmla="*/ 105179 h 105178"/>
                  <a:gd name="connsiteX17" fmla="*/ 11417 w 47169"/>
                  <a:gd name="connsiteY17" fmla="*/ 105179 h 105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169" h="105178">
                    <a:moveTo>
                      <a:pt x="11417" y="105179"/>
                    </a:moveTo>
                    <a:lnTo>
                      <a:pt x="11417" y="44171"/>
                    </a:lnTo>
                    <a:lnTo>
                      <a:pt x="0" y="44171"/>
                    </a:lnTo>
                    <a:lnTo>
                      <a:pt x="0" y="32061"/>
                    </a:lnTo>
                    <a:lnTo>
                      <a:pt x="11417" y="32061"/>
                    </a:lnTo>
                    <a:lnTo>
                      <a:pt x="11417" y="25372"/>
                    </a:lnTo>
                    <a:cubicBezTo>
                      <a:pt x="11417" y="17299"/>
                      <a:pt x="13724" y="10956"/>
                      <a:pt x="18337" y="6574"/>
                    </a:cubicBezTo>
                    <a:cubicBezTo>
                      <a:pt x="22950" y="2191"/>
                      <a:pt x="29409" y="0"/>
                      <a:pt x="37712" y="0"/>
                    </a:cubicBezTo>
                    <a:cubicBezTo>
                      <a:pt x="40711" y="0"/>
                      <a:pt x="43825" y="461"/>
                      <a:pt x="47169" y="1269"/>
                    </a:cubicBezTo>
                    <a:lnTo>
                      <a:pt x="46708" y="14070"/>
                    </a:lnTo>
                    <a:cubicBezTo>
                      <a:pt x="44863" y="13724"/>
                      <a:pt x="42671" y="13493"/>
                      <a:pt x="40249" y="13493"/>
                    </a:cubicBezTo>
                    <a:cubicBezTo>
                      <a:pt x="32176" y="13493"/>
                      <a:pt x="28255" y="17530"/>
                      <a:pt x="28255" y="25603"/>
                    </a:cubicBezTo>
                    <a:lnTo>
                      <a:pt x="28255" y="32061"/>
                    </a:lnTo>
                    <a:lnTo>
                      <a:pt x="43479" y="32061"/>
                    </a:lnTo>
                    <a:lnTo>
                      <a:pt x="43479" y="44171"/>
                    </a:lnTo>
                    <a:lnTo>
                      <a:pt x="28255" y="44171"/>
                    </a:lnTo>
                    <a:lnTo>
                      <a:pt x="28255" y="105179"/>
                    </a:lnTo>
                    <a:lnTo>
                      <a:pt x="11417" y="1051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8" name="Freihandform: Form 77">
                <a:extLst>
                  <a:ext uri="{FF2B5EF4-FFF2-40B4-BE49-F238E27FC236}">
                    <a16:creationId xmlns:a16="http://schemas.microsoft.com/office/drawing/2014/main" id="{81B8FEEA-0CFA-C455-7EC0-A3120914509A}"/>
                  </a:ext>
                </a:extLst>
              </p:cNvPr>
              <p:cNvSpPr/>
              <p:nvPr/>
            </p:nvSpPr>
            <p:spPr>
              <a:xfrm>
                <a:off x="2350460" y="1867318"/>
                <a:ext cx="62046" cy="101603"/>
              </a:xfrm>
              <a:custGeom>
                <a:avLst/>
                <a:gdLst>
                  <a:gd name="connsiteX0" fmla="*/ 45670 w 62046"/>
                  <a:gd name="connsiteY0" fmla="*/ 93070 h 101603"/>
                  <a:gd name="connsiteX1" fmla="*/ 24680 w 62046"/>
                  <a:gd name="connsiteY1" fmla="*/ 101604 h 101603"/>
                  <a:gd name="connsiteX2" fmla="*/ 6228 w 62046"/>
                  <a:gd name="connsiteY2" fmla="*/ 94684 h 101603"/>
                  <a:gd name="connsiteX3" fmla="*/ 0 w 62046"/>
                  <a:gd name="connsiteY3" fmla="*/ 74502 h 101603"/>
                  <a:gd name="connsiteX4" fmla="*/ 0 w 62046"/>
                  <a:gd name="connsiteY4" fmla="*/ 27102 h 101603"/>
                  <a:gd name="connsiteX5" fmla="*/ 16838 w 62046"/>
                  <a:gd name="connsiteY5" fmla="*/ 27102 h 101603"/>
                  <a:gd name="connsiteX6" fmla="*/ 16838 w 62046"/>
                  <a:gd name="connsiteY6" fmla="*/ 74271 h 101603"/>
                  <a:gd name="connsiteX7" fmla="*/ 28717 w 62046"/>
                  <a:gd name="connsiteY7" fmla="*/ 88226 h 101603"/>
                  <a:gd name="connsiteX8" fmla="*/ 45209 w 62046"/>
                  <a:gd name="connsiteY8" fmla="*/ 79692 h 101603"/>
                  <a:gd name="connsiteX9" fmla="*/ 45209 w 62046"/>
                  <a:gd name="connsiteY9" fmla="*/ 27217 h 101603"/>
                  <a:gd name="connsiteX10" fmla="*/ 62046 w 62046"/>
                  <a:gd name="connsiteY10" fmla="*/ 27217 h 101603"/>
                  <a:gd name="connsiteX11" fmla="*/ 62046 w 62046"/>
                  <a:gd name="connsiteY11" fmla="*/ 100335 h 101603"/>
                  <a:gd name="connsiteX12" fmla="*/ 46247 w 62046"/>
                  <a:gd name="connsiteY12" fmla="*/ 100335 h 101603"/>
                  <a:gd name="connsiteX13" fmla="*/ 45785 w 62046"/>
                  <a:gd name="connsiteY13" fmla="*/ 93185 h 101603"/>
                  <a:gd name="connsiteX14" fmla="*/ 6574 w 62046"/>
                  <a:gd name="connsiteY14" fmla="*/ 7958 h 101603"/>
                  <a:gd name="connsiteX15" fmla="*/ 8880 w 62046"/>
                  <a:gd name="connsiteY15" fmla="*/ 2307 h 101603"/>
                  <a:gd name="connsiteX16" fmla="*/ 15223 w 62046"/>
                  <a:gd name="connsiteY16" fmla="*/ 0 h 101603"/>
                  <a:gd name="connsiteX17" fmla="*/ 21682 w 62046"/>
                  <a:gd name="connsiteY17" fmla="*/ 2307 h 101603"/>
                  <a:gd name="connsiteX18" fmla="*/ 23988 w 62046"/>
                  <a:gd name="connsiteY18" fmla="*/ 7958 h 101603"/>
                  <a:gd name="connsiteX19" fmla="*/ 21682 w 62046"/>
                  <a:gd name="connsiteY19" fmla="*/ 13609 h 101603"/>
                  <a:gd name="connsiteX20" fmla="*/ 15223 w 62046"/>
                  <a:gd name="connsiteY20" fmla="*/ 15915 h 101603"/>
                  <a:gd name="connsiteX21" fmla="*/ 8880 w 62046"/>
                  <a:gd name="connsiteY21" fmla="*/ 13609 h 101603"/>
                  <a:gd name="connsiteX22" fmla="*/ 6574 w 62046"/>
                  <a:gd name="connsiteY22" fmla="*/ 7958 h 101603"/>
                  <a:gd name="connsiteX23" fmla="*/ 38173 w 62046"/>
                  <a:gd name="connsiteY23" fmla="*/ 7958 h 101603"/>
                  <a:gd name="connsiteX24" fmla="*/ 40480 w 62046"/>
                  <a:gd name="connsiteY24" fmla="*/ 2307 h 101603"/>
                  <a:gd name="connsiteX25" fmla="*/ 46823 w 62046"/>
                  <a:gd name="connsiteY25" fmla="*/ 0 h 101603"/>
                  <a:gd name="connsiteX26" fmla="*/ 53282 w 62046"/>
                  <a:gd name="connsiteY26" fmla="*/ 2307 h 101603"/>
                  <a:gd name="connsiteX27" fmla="*/ 55588 w 62046"/>
                  <a:gd name="connsiteY27" fmla="*/ 7958 h 101603"/>
                  <a:gd name="connsiteX28" fmla="*/ 53282 w 62046"/>
                  <a:gd name="connsiteY28" fmla="*/ 13609 h 101603"/>
                  <a:gd name="connsiteX29" fmla="*/ 46823 w 62046"/>
                  <a:gd name="connsiteY29" fmla="*/ 15915 h 101603"/>
                  <a:gd name="connsiteX30" fmla="*/ 40480 w 62046"/>
                  <a:gd name="connsiteY30" fmla="*/ 13609 h 101603"/>
                  <a:gd name="connsiteX31" fmla="*/ 38173 w 62046"/>
                  <a:gd name="connsiteY31" fmla="*/ 7958 h 101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2046" h="101603">
                    <a:moveTo>
                      <a:pt x="45670" y="93070"/>
                    </a:moveTo>
                    <a:cubicBezTo>
                      <a:pt x="40711" y="98721"/>
                      <a:pt x="33676" y="101604"/>
                      <a:pt x="24680" y="101604"/>
                    </a:cubicBezTo>
                    <a:cubicBezTo>
                      <a:pt x="16607" y="101604"/>
                      <a:pt x="10380" y="99297"/>
                      <a:pt x="6228" y="94684"/>
                    </a:cubicBezTo>
                    <a:cubicBezTo>
                      <a:pt x="2076" y="90071"/>
                      <a:pt x="0" y="83382"/>
                      <a:pt x="0" y="74502"/>
                    </a:cubicBezTo>
                    <a:lnTo>
                      <a:pt x="0" y="27102"/>
                    </a:lnTo>
                    <a:lnTo>
                      <a:pt x="16838" y="27102"/>
                    </a:lnTo>
                    <a:lnTo>
                      <a:pt x="16838" y="74271"/>
                    </a:lnTo>
                    <a:cubicBezTo>
                      <a:pt x="16838" y="83497"/>
                      <a:pt x="20759" y="88226"/>
                      <a:pt x="28717" y="88226"/>
                    </a:cubicBezTo>
                    <a:cubicBezTo>
                      <a:pt x="36674" y="88226"/>
                      <a:pt x="42441" y="85343"/>
                      <a:pt x="45209" y="79692"/>
                    </a:cubicBezTo>
                    <a:lnTo>
                      <a:pt x="45209" y="27217"/>
                    </a:lnTo>
                    <a:lnTo>
                      <a:pt x="62046" y="27217"/>
                    </a:lnTo>
                    <a:lnTo>
                      <a:pt x="62046" y="100335"/>
                    </a:lnTo>
                    <a:lnTo>
                      <a:pt x="46247" y="100335"/>
                    </a:lnTo>
                    <a:lnTo>
                      <a:pt x="45785" y="93185"/>
                    </a:lnTo>
                    <a:close/>
                    <a:moveTo>
                      <a:pt x="6574" y="7958"/>
                    </a:moveTo>
                    <a:cubicBezTo>
                      <a:pt x="6574" y="5651"/>
                      <a:pt x="7381" y="3806"/>
                      <a:pt x="8880" y="2307"/>
                    </a:cubicBezTo>
                    <a:cubicBezTo>
                      <a:pt x="10380" y="807"/>
                      <a:pt x="12571" y="0"/>
                      <a:pt x="15223" y="0"/>
                    </a:cubicBezTo>
                    <a:cubicBezTo>
                      <a:pt x="17876" y="0"/>
                      <a:pt x="20067" y="807"/>
                      <a:pt x="21682" y="2307"/>
                    </a:cubicBezTo>
                    <a:cubicBezTo>
                      <a:pt x="23296" y="3806"/>
                      <a:pt x="23988" y="5766"/>
                      <a:pt x="23988" y="7958"/>
                    </a:cubicBezTo>
                    <a:cubicBezTo>
                      <a:pt x="23988" y="10149"/>
                      <a:pt x="23181" y="12109"/>
                      <a:pt x="21682" y="13609"/>
                    </a:cubicBezTo>
                    <a:cubicBezTo>
                      <a:pt x="20067" y="15108"/>
                      <a:pt x="17991" y="15915"/>
                      <a:pt x="15223" y="15915"/>
                    </a:cubicBezTo>
                    <a:cubicBezTo>
                      <a:pt x="12455" y="15915"/>
                      <a:pt x="10380" y="15108"/>
                      <a:pt x="8880" y="13609"/>
                    </a:cubicBezTo>
                    <a:cubicBezTo>
                      <a:pt x="7381" y="12109"/>
                      <a:pt x="6574" y="10149"/>
                      <a:pt x="6574" y="7958"/>
                    </a:cubicBezTo>
                    <a:close/>
                    <a:moveTo>
                      <a:pt x="38173" y="7958"/>
                    </a:moveTo>
                    <a:cubicBezTo>
                      <a:pt x="38173" y="5651"/>
                      <a:pt x="38981" y="3806"/>
                      <a:pt x="40480" y="2307"/>
                    </a:cubicBezTo>
                    <a:cubicBezTo>
                      <a:pt x="41979" y="807"/>
                      <a:pt x="44171" y="0"/>
                      <a:pt x="46823" y="0"/>
                    </a:cubicBezTo>
                    <a:cubicBezTo>
                      <a:pt x="49476" y="0"/>
                      <a:pt x="51667" y="807"/>
                      <a:pt x="53282" y="2307"/>
                    </a:cubicBezTo>
                    <a:cubicBezTo>
                      <a:pt x="54896" y="3806"/>
                      <a:pt x="55588" y="5766"/>
                      <a:pt x="55588" y="7958"/>
                    </a:cubicBezTo>
                    <a:cubicBezTo>
                      <a:pt x="55588" y="10149"/>
                      <a:pt x="54781" y="12109"/>
                      <a:pt x="53282" y="13609"/>
                    </a:cubicBezTo>
                    <a:cubicBezTo>
                      <a:pt x="51667" y="15108"/>
                      <a:pt x="49591" y="15915"/>
                      <a:pt x="46823" y="15915"/>
                    </a:cubicBezTo>
                    <a:cubicBezTo>
                      <a:pt x="44055" y="15915"/>
                      <a:pt x="41979" y="15108"/>
                      <a:pt x="40480" y="13609"/>
                    </a:cubicBezTo>
                    <a:cubicBezTo>
                      <a:pt x="38981" y="12109"/>
                      <a:pt x="38173" y="10149"/>
                      <a:pt x="38173" y="795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79" name="Freihandform: Form 78">
                <a:extLst>
                  <a:ext uri="{FF2B5EF4-FFF2-40B4-BE49-F238E27FC236}">
                    <a16:creationId xmlns:a16="http://schemas.microsoft.com/office/drawing/2014/main" id="{94C316DD-F00B-5147-F335-FA2F219888B0}"/>
                  </a:ext>
                </a:extLst>
              </p:cNvPr>
              <p:cNvSpPr/>
              <p:nvPr/>
            </p:nvSpPr>
            <p:spPr>
              <a:xfrm>
                <a:off x="2431305" y="1893036"/>
                <a:ext cx="39326" cy="74501"/>
              </a:xfrm>
              <a:custGeom>
                <a:avLst/>
                <a:gdLst>
                  <a:gd name="connsiteX0" fmla="*/ 39211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1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09C885C1-0A07-F550-81D1-63D50C2DF5BC}"/>
                  </a:ext>
                </a:extLst>
              </p:cNvPr>
              <p:cNvSpPr/>
              <p:nvPr/>
            </p:nvSpPr>
            <p:spPr>
              <a:xfrm>
                <a:off x="2526566" y="1869163"/>
                <a:ext cx="80037" cy="98374"/>
              </a:xfrm>
              <a:custGeom>
                <a:avLst/>
                <a:gdLst>
                  <a:gd name="connsiteX0" fmla="*/ 28947 w 80037"/>
                  <a:gd name="connsiteY0" fmla="*/ 55819 h 98374"/>
                  <a:gd name="connsiteX1" fmla="*/ 17530 w 80037"/>
                  <a:gd name="connsiteY1" fmla="*/ 67697 h 98374"/>
                  <a:gd name="connsiteX2" fmla="*/ 17530 w 80037"/>
                  <a:gd name="connsiteY2" fmla="*/ 98375 h 98374"/>
                  <a:gd name="connsiteX3" fmla="*/ 0 w 80037"/>
                  <a:gd name="connsiteY3" fmla="*/ 98375 h 98374"/>
                  <a:gd name="connsiteX4" fmla="*/ 0 w 80037"/>
                  <a:gd name="connsiteY4" fmla="*/ 0 h 98374"/>
                  <a:gd name="connsiteX5" fmla="*/ 17530 w 80037"/>
                  <a:gd name="connsiteY5" fmla="*/ 0 h 98374"/>
                  <a:gd name="connsiteX6" fmla="*/ 17530 w 80037"/>
                  <a:gd name="connsiteY6" fmla="*/ 46131 h 98374"/>
                  <a:gd name="connsiteX7" fmla="*/ 27217 w 80037"/>
                  <a:gd name="connsiteY7" fmla="*/ 34483 h 98374"/>
                  <a:gd name="connsiteX8" fmla="*/ 56741 w 80037"/>
                  <a:gd name="connsiteY8" fmla="*/ 0 h 98374"/>
                  <a:gd name="connsiteX9" fmla="*/ 77962 w 80037"/>
                  <a:gd name="connsiteY9" fmla="*/ 0 h 98374"/>
                  <a:gd name="connsiteX10" fmla="*/ 40480 w 80037"/>
                  <a:gd name="connsiteY10" fmla="*/ 43594 h 98374"/>
                  <a:gd name="connsiteX11" fmla="*/ 80038 w 80037"/>
                  <a:gd name="connsiteY11" fmla="*/ 98375 h 98374"/>
                  <a:gd name="connsiteX12" fmla="*/ 59279 w 80037"/>
                  <a:gd name="connsiteY12" fmla="*/ 98375 h 98374"/>
                  <a:gd name="connsiteX13" fmla="*/ 28947 w 80037"/>
                  <a:gd name="connsiteY13" fmla="*/ 55819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037" h="98374">
                    <a:moveTo>
                      <a:pt x="28947" y="55819"/>
                    </a:moveTo>
                    <a:lnTo>
                      <a:pt x="17530" y="67697"/>
                    </a:lnTo>
                    <a:lnTo>
                      <a:pt x="17530" y="98375"/>
                    </a:lnTo>
                    <a:lnTo>
                      <a:pt x="0" y="98375"/>
                    </a:lnTo>
                    <a:lnTo>
                      <a:pt x="0" y="0"/>
                    </a:lnTo>
                    <a:lnTo>
                      <a:pt x="17530" y="0"/>
                    </a:lnTo>
                    <a:lnTo>
                      <a:pt x="17530" y="46131"/>
                    </a:lnTo>
                    <a:lnTo>
                      <a:pt x="27217" y="34483"/>
                    </a:lnTo>
                    <a:lnTo>
                      <a:pt x="56741" y="0"/>
                    </a:lnTo>
                    <a:lnTo>
                      <a:pt x="77962" y="0"/>
                    </a:lnTo>
                    <a:lnTo>
                      <a:pt x="40480" y="43594"/>
                    </a:lnTo>
                    <a:lnTo>
                      <a:pt x="80038" y="98375"/>
                    </a:lnTo>
                    <a:lnTo>
                      <a:pt x="59279" y="98375"/>
                    </a:lnTo>
                    <a:lnTo>
                      <a:pt x="28947" y="5581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328E2883-415B-5F38-571B-F1EA147FBF2D}"/>
                  </a:ext>
                </a:extLst>
              </p:cNvPr>
              <p:cNvSpPr/>
              <p:nvPr/>
            </p:nvSpPr>
            <p:spPr>
              <a:xfrm>
                <a:off x="2612831" y="1892921"/>
                <a:ext cx="64122" cy="76001"/>
              </a:xfrm>
              <a:custGeom>
                <a:avLst/>
                <a:gdLst>
                  <a:gd name="connsiteX0" fmla="*/ 47169 w 64122"/>
                  <a:gd name="connsiteY0" fmla="*/ 74617 h 76001"/>
                  <a:gd name="connsiteX1" fmla="*/ 45209 w 64122"/>
                  <a:gd name="connsiteY1" fmla="*/ 67813 h 76001"/>
                  <a:gd name="connsiteX2" fmla="*/ 25603 w 64122"/>
                  <a:gd name="connsiteY2" fmla="*/ 76001 h 76001"/>
                  <a:gd name="connsiteX3" fmla="*/ 7150 w 64122"/>
                  <a:gd name="connsiteY3" fmla="*/ 69773 h 76001"/>
                  <a:gd name="connsiteX4" fmla="*/ 0 w 64122"/>
                  <a:gd name="connsiteY4" fmla="*/ 54204 h 76001"/>
                  <a:gd name="connsiteX5" fmla="*/ 8880 w 64122"/>
                  <a:gd name="connsiteY5" fmla="*/ 36213 h 76001"/>
                  <a:gd name="connsiteX6" fmla="*/ 34252 w 64122"/>
                  <a:gd name="connsiteY6" fmla="*/ 29985 h 76001"/>
                  <a:gd name="connsiteX7" fmla="*/ 44517 w 64122"/>
                  <a:gd name="connsiteY7" fmla="*/ 29985 h 76001"/>
                  <a:gd name="connsiteX8" fmla="*/ 44517 w 64122"/>
                  <a:gd name="connsiteY8" fmla="*/ 25141 h 76001"/>
                  <a:gd name="connsiteX9" fmla="*/ 41287 w 64122"/>
                  <a:gd name="connsiteY9" fmla="*/ 16031 h 76001"/>
                  <a:gd name="connsiteX10" fmla="*/ 31369 w 64122"/>
                  <a:gd name="connsiteY10" fmla="*/ 12571 h 76001"/>
                  <a:gd name="connsiteX11" fmla="*/ 21912 w 64122"/>
                  <a:gd name="connsiteY11" fmla="*/ 15339 h 76001"/>
                  <a:gd name="connsiteX12" fmla="*/ 18222 w 64122"/>
                  <a:gd name="connsiteY12" fmla="*/ 22489 h 76001"/>
                  <a:gd name="connsiteX13" fmla="*/ 1384 w 64122"/>
                  <a:gd name="connsiteY13" fmla="*/ 22489 h 76001"/>
                  <a:gd name="connsiteX14" fmla="*/ 5420 w 64122"/>
                  <a:gd name="connsiteY14" fmla="*/ 11187 h 76001"/>
                  <a:gd name="connsiteX15" fmla="*/ 16492 w 64122"/>
                  <a:gd name="connsiteY15" fmla="*/ 2998 h 76001"/>
                  <a:gd name="connsiteX16" fmla="*/ 32177 w 64122"/>
                  <a:gd name="connsiteY16" fmla="*/ 0 h 76001"/>
                  <a:gd name="connsiteX17" fmla="*/ 53166 w 64122"/>
                  <a:gd name="connsiteY17" fmla="*/ 6458 h 76001"/>
                  <a:gd name="connsiteX18" fmla="*/ 61239 w 64122"/>
                  <a:gd name="connsiteY18" fmla="*/ 24565 h 76001"/>
                  <a:gd name="connsiteX19" fmla="*/ 61239 w 64122"/>
                  <a:gd name="connsiteY19" fmla="*/ 57549 h 76001"/>
                  <a:gd name="connsiteX20" fmla="*/ 64122 w 64122"/>
                  <a:gd name="connsiteY20" fmla="*/ 73348 h 76001"/>
                  <a:gd name="connsiteX21" fmla="*/ 64122 w 64122"/>
                  <a:gd name="connsiteY21" fmla="*/ 74502 h 76001"/>
                  <a:gd name="connsiteX22" fmla="*/ 46939 w 64122"/>
                  <a:gd name="connsiteY22" fmla="*/ 74502 h 76001"/>
                  <a:gd name="connsiteX23" fmla="*/ 28717 w 64122"/>
                  <a:gd name="connsiteY23" fmla="*/ 62738 h 76001"/>
                  <a:gd name="connsiteX24" fmla="*/ 38058 w 64122"/>
                  <a:gd name="connsiteY24" fmla="*/ 60316 h 76001"/>
                  <a:gd name="connsiteX25" fmla="*/ 44632 w 64122"/>
                  <a:gd name="connsiteY25" fmla="*/ 53973 h 76001"/>
                  <a:gd name="connsiteX26" fmla="*/ 44632 w 64122"/>
                  <a:gd name="connsiteY26" fmla="*/ 40134 h 76001"/>
                  <a:gd name="connsiteX27" fmla="*/ 35521 w 64122"/>
                  <a:gd name="connsiteY27" fmla="*/ 40134 h 76001"/>
                  <a:gd name="connsiteX28" fmla="*/ 21451 w 64122"/>
                  <a:gd name="connsiteY28" fmla="*/ 43363 h 76001"/>
                  <a:gd name="connsiteX29" fmla="*/ 16723 w 64122"/>
                  <a:gd name="connsiteY29" fmla="*/ 52359 h 76001"/>
                  <a:gd name="connsiteX30" fmla="*/ 19952 w 64122"/>
                  <a:gd name="connsiteY30" fmla="*/ 59855 h 76001"/>
                  <a:gd name="connsiteX31" fmla="*/ 28601 w 64122"/>
                  <a:gd name="connsiteY31" fmla="*/ 62623 h 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4122" h="76001">
                    <a:moveTo>
                      <a:pt x="47169" y="74617"/>
                    </a:moveTo>
                    <a:cubicBezTo>
                      <a:pt x="46477" y="73233"/>
                      <a:pt x="45785" y="70927"/>
                      <a:pt x="45209" y="67813"/>
                    </a:cubicBezTo>
                    <a:cubicBezTo>
                      <a:pt x="39904" y="73233"/>
                      <a:pt x="33330" y="76001"/>
                      <a:pt x="25603" y="76001"/>
                    </a:cubicBezTo>
                    <a:cubicBezTo>
                      <a:pt x="17876" y="76001"/>
                      <a:pt x="11994" y="73925"/>
                      <a:pt x="7150" y="69773"/>
                    </a:cubicBezTo>
                    <a:cubicBezTo>
                      <a:pt x="2422" y="65621"/>
                      <a:pt x="0" y="60432"/>
                      <a:pt x="0" y="54204"/>
                    </a:cubicBezTo>
                    <a:cubicBezTo>
                      <a:pt x="0" y="46362"/>
                      <a:pt x="2998" y="40480"/>
                      <a:pt x="8880" y="36213"/>
                    </a:cubicBezTo>
                    <a:cubicBezTo>
                      <a:pt x="14762" y="31946"/>
                      <a:pt x="23296" y="29985"/>
                      <a:pt x="34252" y="29985"/>
                    </a:cubicBezTo>
                    <a:lnTo>
                      <a:pt x="44517" y="29985"/>
                    </a:lnTo>
                    <a:lnTo>
                      <a:pt x="44517" y="25141"/>
                    </a:lnTo>
                    <a:cubicBezTo>
                      <a:pt x="44517" y="21336"/>
                      <a:pt x="43479" y="18337"/>
                      <a:pt x="41287" y="16031"/>
                    </a:cubicBezTo>
                    <a:cubicBezTo>
                      <a:pt x="39096" y="13724"/>
                      <a:pt x="35867" y="12571"/>
                      <a:pt x="31369" y="12571"/>
                    </a:cubicBezTo>
                    <a:cubicBezTo>
                      <a:pt x="27563" y="12571"/>
                      <a:pt x="24449" y="13493"/>
                      <a:pt x="21912" y="15339"/>
                    </a:cubicBezTo>
                    <a:cubicBezTo>
                      <a:pt x="19375" y="17184"/>
                      <a:pt x="18222" y="19606"/>
                      <a:pt x="18222" y="22489"/>
                    </a:cubicBezTo>
                    <a:lnTo>
                      <a:pt x="1384" y="22489"/>
                    </a:lnTo>
                    <a:cubicBezTo>
                      <a:pt x="1384" y="18452"/>
                      <a:pt x="2768" y="14762"/>
                      <a:pt x="5420" y="11187"/>
                    </a:cubicBezTo>
                    <a:cubicBezTo>
                      <a:pt x="8073" y="7612"/>
                      <a:pt x="11879" y="4959"/>
                      <a:pt x="16492" y="2998"/>
                    </a:cubicBezTo>
                    <a:cubicBezTo>
                      <a:pt x="21220" y="1038"/>
                      <a:pt x="26410" y="0"/>
                      <a:pt x="32177" y="0"/>
                    </a:cubicBezTo>
                    <a:cubicBezTo>
                      <a:pt x="40941" y="0"/>
                      <a:pt x="47976" y="2191"/>
                      <a:pt x="53166" y="6458"/>
                    </a:cubicBezTo>
                    <a:cubicBezTo>
                      <a:pt x="58356" y="10725"/>
                      <a:pt x="61009" y="16838"/>
                      <a:pt x="61239" y="24565"/>
                    </a:cubicBezTo>
                    <a:lnTo>
                      <a:pt x="61239" y="57549"/>
                    </a:lnTo>
                    <a:cubicBezTo>
                      <a:pt x="61239" y="64122"/>
                      <a:pt x="62162" y="69427"/>
                      <a:pt x="64122" y="73348"/>
                    </a:cubicBezTo>
                    <a:lnTo>
                      <a:pt x="64122" y="74502"/>
                    </a:lnTo>
                    <a:lnTo>
                      <a:pt x="46939" y="74502"/>
                    </a:lnTo>
                    <a:close/>
                    <a:moveTo>
                      <a:pt x="28717" y="62738"/>
                    </a:moveTo>
                    <a:cubicBezTo>
                      <a:pt x="32061" y="62738"/>
                      <a:pt x="35175" y="61931"/>
                      <a:pt x="38058" y="60316"/>
                    </a:cubicBezTo>
                    <a:cubicBezTo>
                      <a:pt x="40941" y="58702"/>
                      <a:pt x="43133" y="56626"/>
                      <a:pt x="44632" y="53973"/>
                    </a:cubicBezTo>
                    <a:lnTo>
                      <a:pt x="44632" y="40134"/>
                    </a:lnTo>
                    <a:lnTo>
                      <a:pt x="35521" y="40134"/>
                    </a:lnTo>
                    <a:cubicBezTo>
                      <a:pt x="29293" y="40134"/>
                      <a:pt x="24565" y="41172"/>
                      <a:pt x="21451" y="43363"/>
                    </a:cubicBezTo>
                    <a:cubicBezTo>
                      <a:pt x="18337" y="45554"/>
                      <a:pt x="16723" y="48438"/>
                      <a:pt x="16723" y="52359"/>
                    </a:cubicBezTo>
                    <a:cubicBezTo>
                      <a:pt x="16723" y="55473"/>
                      <a:pt x="17761" y="58010"/>
                      <a:pt x="19952" y="59855"/>
                    </a:cubicBezTo>
                    <a:cubicBezTo>
                      <a:pt x="22143" y="61700"/>
                      <a:pt x="25026" y="62623"/>
                      <a:pt x="28601" y="6262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2" name="Freihandform: Form 81">
                <a:extLst>
                  <a:ext uri="{FF2B5EF4-FFF2-40B4-BE49-F238E27FC236}">
                    <a16:creationId xmlns:a16="http://schemas.microsoft.com/office/drawing/2014/main" id="{7127BE71-B86F-3C72-5726-CAE9DB079C58}"/>
                  </a:ext>
                </a:extLst>
              </p:cNvPr>
              <p:cNvSpPr/>
              <p:nvPr/>
            </p:nvSpPr>
            <p:spPr>
              <a:xfrm>
                <a:off x="2693330" y="1893036"/>
                <a:ext cx="39326" cy="74501"/>
              </a:xfrm>
              <a:custGeom>
                <a:avLst/>
                <a:gdLst>
                  <a:gd name="connsiteX0" fmla="*/ 39212 w 39326"/>
                  <a:gd name="connsiteY0" fmla="*/ 16377 h 74501"/>
                  <a:gd name="connsiteX1" fmla="*/ 32407 w 39326"/>
                  <a:gd name="connsiteY1" fmla="*/ 15800 h 74501"/>
                  <a:gd name="connsiteX2" fmla="*/ 16838 w 39326"/>
                  <a:gd name="connsiteY2" fmla="*/ 24450 h 74501"/>
                  <a:gd name="connsiteX3" fmla="*/ 16838 w 39326"/>
                  <a:gd name="connsiteY3" fmla="*/ 74502 h 74501"/>
                  <a:gd name="connsiteX4" fmla="*/ 0 w 39326"/>
                  <a:gd name="connsiteY4" fmla="*/ 74502 h 74501"/>
                  <a:gd name="connsiteX5" fmla="*/ 0 w 39326"/>
                  <a:gd name="connsiteY5" fmla="*/ 1384 h 74501"/>
                  <a:gd name="connsiteX6" fmla="*/ 16031 w 39326"/>
                  <a:gd name="connsiteY6" fmla="*/ 1384 h 74501"/>
                  <a:gd name="connsiteX7" fmla="*/ 16492 w 39326"/>
                  <a:gd name="connsiteY7" fmla="*/ 9572 h 74501"/>
                  <a:gd name="connsiteX8" fmla="*/ 33330 w 39326"/>
                  <a:gd name="connsiteY8" fmla="*/ 0 h 74501"/>
                  <a:gd name="connsiteX9" fmla="*/ 39327 w 39326"/>
                  <a:gd name="connsiteY9" fmla="*/ 923 h 74501"/>
                  <a:gd name="connsiteX10" fmla="*/ 39327 w 39326"/>
                  <a:gd name="connsiteY10" fmla="*/ 16377 h 7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326" h="74501">
                    <a:moveTo>
                      <a:pt x="39212" y="16377"/>
                    </a:moveTo>
                    <a:cubicBezTo>
                      <a:pt x="37020" y="16031"/>
                      <a:pt x="34714" y="15800"/>
                      <a:pt x="32407" y="15800"/>
                    </a:cubicBezTo>
                    <a:cubicBezTo>
                      <a:pt x="24680" y="15800"/>
                      <a:pt x="19490" y="18683"/>
                      <a:pt x="16838" y="24450"/>
                    </a:cubicBezTo>
                    <a:lnTo>
                      <a:pt x="16838" y="74502"/>
                    </a:lnTo>
                    <a:lnTo>
                      <a:pt x="0" y="74502"/>
                    </a:lnTo>
                    <a:lnTo>
                      <a:pt x="0" y="1384"/>
                    </a:lnTo>
                    <a:lnTo>
                      <a:pt x="16031" y="1384"/>
                    </a:lnTo>
                    <a:lnTo>
                      <a:pt x="16492" y="9572"/>
                    </a:lnTo>
                    <a:cubicBezTo>
                      <a:pt x="20528" y="3229"/>
                      <a:pt x="26179" y="0"/>
                      <a:pt x="33330" y="0"/>
                    </a:cubicBezTo>
                    <a:cubicBezTo>
                      <a:pt x="35752" y="0"/>
                      <a:pt x="37712" y="346"/>
                      <a:pt x="39327" y="923"/>
                    </a:cubicBezTo>
                    <a:lnTo>
                      <a:pt x="39327" y="1637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7EF33BC1-6B36-F4CB-EEEB-10B0A3FE5112}"/>
                  </a:ext>
                </a:extLst>
              </p:cNvPr>
              <p:cNvSpPr/>
              <p:nvPr/>
            </p:nvSpPr>
            <p:spPr>
              <a:xfrm>
                <a:off x="2741767" y="1863628"/>
                <a:ext cx="65736" cy="105063"/>
              </a:xfrm>
              <a:custGeom>
                <a:avLst/>
                <a:gdLst>
                  <a:gd name="connsiteX0" fmla="*/ 0 w 65736"/>
                  <a:gd name="connsiteY0" fmla="*/ 66775 h 105063"/>
                  <a:gd name="connsiteX1" fmla="*/ 8073 w 65736"/>
                  <a:gd name="connsiteY1" fmla="*/ 39673 h 105063"/>
                  <a:gd name="connsiteX2" fmla="*/ 29639 w 65736"/>
                  <a:gd name="connsiteY2" fmla="*/ 29409 h 105063"/>
                  <a:gd name="connsiteX3" fmla="*/ 48899 w 65736"/>
                  <a:gd name="connsiteY3" fmla="*/ 37482 h 105063"/>
                  <a:gd name="connsiteX4" fmla="*/ 48899 w 65736"/>
                  <a:gd name="connsiteY4" fmla="*/ 0 h 105063"/>
                  <a:gd name="connsiteX5" fmla="*/ 65737 w 65736"/>
                  <a:gd name="connsiteY5" fmla="*/ 0 h 105063"/>
                  <a:gd name="connsiteX6" fmla="*/ 65737 w 65736"/>
                  <a:gd name="connsiteY6" fmla="*/ 103795 h 105063"/>
                  <a:gd name="connsiteX7" fmla="*/ 50513 w 65736"/>
                  <a:gd name="connsiteY7" fmla="*/ 103795 h 105063"/>
                  <a:gd name="connsiteX8" fmla="*/ 49706 w 65736"/>
                  <a:gd name="connsiteY8" fmla="*/ 96183 h 105063"/>
                  <a:gd name="connsiteX9" fmla="*/ 29524 w 65736"/>
                  <a:gd name="connsiteY9" fmla="*/ 105064 h 105063"/>
                  <a:gd name="connsiteX10" fmla="*/ 8303 w 65736"/>
                  <a:gd name="connsiteY10" fmla="*/ 94684 h 105063"/>
                  <a:gd name="connsiteX11" fmla="*/ 115 w 65736"/>
                  <a:gd name="connsiteY11" fmla="*/ 66544 h 105063"/>
                  <a:gd name="connsiteX12" fmla="*/ 16838 w 65736"/>
                  <a:gd name="connsiteY12" fmla="*/ 68159 h 105063"/>
                  <a:gd name="connsiteX13" fmla="*/ 21220 w 65736"/>
                  <a:gd name="connsiteY13" fmla="*/ 85573 h 105063"/>
                  <a:gd name="connsiteX14" fmla="*/ 33676 w 65736"/>
                  <a:gd name="connsiteY14" fmla="*/ 91801 h 105063"/>
                  <a:gd name="connsiteX15" fmla="*/ 48784 w 65736"/>
                  <a:gd name="connsiteY15" fmla="*/ 82805 h 105063"/>
                  <a:gd name="connsiteX16" fmla="*/ 48784 w 65736"/>
                  <a:gd name="connsiteY16" fmla="*/ 51552 h 105063"/>
                  <a:gd name="connsiteX17" fmla="*/ 33906 w 65736"/>
                  <a:gd name="connsiteY17" fmla="*/ 42787 h 105063"/>
                  <a:gd name="connsiteX18" fmla="*/ 21336 w 65736"/>
                  <a:gd name="connsiteY18" fmla="*/ 49130 h 105063"/>
                  <a:gd name="connsiteX19" fmla="*/ 16953 w 65736"/>
                  <a:gd name="connsiteY19" fmla="*/ 68159 h 105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736" h="105063">
                    <a:moveTo>
                      <a:pt x="0" y="66775"/>
                    </a:moveTo>
                    <a:cubicBezTo>
                      <a:pt x="0" y="55473"/>
                      <a:pt x="2652" y="46477"/>
                      <a:pt x="8073" y="39673"/>
                    </a:cubicBezTo>
                    <a:cubicBezTo>
                      <a:pt x="13378" y="32868"/>
                      <a:pt x="20528" y="29409"/>
                      <a:pt x="29639" y="29409"/>
                    </a:cubicBezTo>
                    <a:cubicBezTo>
                      <a:pt x="37597" y="29409"/>
                      <a:pt x="43940" y="32061"/>
                      <a:pt x="48899" y="37482"/>
                    </a:cubicBezTo>
                    <a:lnTo>
                      <a:pt x="48899" y="0"/>
                    </a:lnTo>
                    <a:lnTo>
                      <a:pt x="65737" y="0"/>
                    </a:lnTo>
                    <a:lnTo>
                      <a:pt x="65737" y="103795"/>
                    </a:lnTo>
                    <a:lnTo>
                      <a:pt x="50513" y="103795"/>
                    </a:lnTo>
                    <a:lnTo>
                      <a:pt x="49706" y="96183"/>
                    </a:lnTo>
                    <a:cubicBezTo>
                      <a:pt x="44632" y="102180"/>
                      <a:pt x="37943" y="105064"/>
                      <a:pt x="29524" y="105064"/>
                    </a:cubicBezTo>
                    <a:cubicBezTo>
                      <a:pt x="21105" y="105064"/>
                      <a:pt x="13724" y="101604"/>
                      <a:pt x="8303" y="94684"/>
                    </a:cubicBezTo>
                    <a:cubicBezTo>
                      <a:pt x="2883" y="87765"/>
                      <a:pt x="115" y="78423"/>
                      <a:pt x="115" y="66544"/>
                    </a:cubicBezTo>
                    <a:close/>
                    <a:moveTo>
                      <a:pt x="16838" y="68159"/>
                    </a:moveTo>
                    <a:cubicBezTo>
                      <a:pt x="16838" y="75540"/>
                      <a:pt x="18337" y="81421"/>
                      <a:pt x="21220" y="85573"/>
                    </a:cubicBezTo>
                    <a:cubicBezTo>
                      <a:pt x="24103" y="89725"/>
                      <a:pt x="28255" y="91801"/>
                      <a:pt x="33676" y="91801"/>
                    </a:cubicBezTo>
                    <a:cubicBezTo>
                      <a:pt x="40595" y="91801"/>
                      <a:pt x="45554" y="88802"/>
                      <a:pt x="48784" y="82805"/>
                    </a:cubicBezTo>
                    <a:lnTo>
                      <a:pt x="48784" y="51552"/>
                    </a:lnTo>
                    <a:cubicBezTo>
                      <a:pt x="45670" y="45670"/>
                      <a:pt x="40711" y="42787"/>
                      <a:pt x="33906" y="42787"/>
                    </a:cubicBezTo>
                    <a:cubicBezTo>
                      <a:pt x="28486" y="42787"/>
                      <a:pt x="24219" y="44863"/>
                      <a:pt x="21336" y="49130"/>
                    </a:cubicBezTo>
                    <a:cubicBezTo>
                      <a:pt x="18452" y="53397"/>
                      <a:pt x="16953" y="59740"/>
                      <a:pt x="16953" y="6815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6A41295-F7D3-9219-EB07-8D45FA9ABE6D}"/>
                  </a:ext>
                </a:extLst>
              </p:cNvPr>
              <p:cNvSpPr/>
              <p:nvPr/>
            </p:nvSpPr>
            <p:spPr>
              <a:xfrm>
                <a:off x="2825957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9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3EA7046F-EA95-02F9-5591-0F6D86EA1A19}"/>
                  </a:ext>
                </a:extLst>
              </p:cNvPr>
              <p:cNvSpPr/>
              <p:nvPr/>
            </p:nvSpPr>
            <p:spPr>
              <a:xfrm>
                <a:off x="2859632" y="1893036"/>
                <a:ext cx="69658" cy="75770"/>
              </a:xfrm>
              <a:custGeom>
                <a:avLst/>
                <a:gdLst>
                  <a:gd name="connsiteX0" fmla="*/ 231 w 69658"/>
                  <a:gd name="connsiteY0" fmla="*/ 37251 h 75770"/>
                  <a:gd name="connsiteX1" fmla="*/ 4613 w 69658"/>
                  <a:gd name="connsiteY1" fmla="*/ 17876 h 75770"/>
                  <a:gd name="connsiteX2" fmla="*/ 16838 w 69658"/>
                  <a:gd name="connsiteY2" fmla="*/ 4613 h 75770"/>
                  <a:gd name="connsiteX3" fmla="*/ 34945 w 69658"/>
                  <a:gd name="connsiteY3" fmla="*/ 0 h 75770"/>
                  <a:gd name="connsiteX4" fmla="*/ 59509 w 69658"/>
                  <a:gd name="connsiteY4" fmla="*/ 9572 h 75770"/>
                  <a:gd name="connsiteX5" fmla="*/ 69658 w 69658"/>
                  <a:gd name="connsiteY5" fmla="*/ 34829 h 75770"/>
                  <a:gd name="connsiteX6" fmla="*/ 69658 w 69658"/>
                  <a:gd name="connsiteY6" fmla="*/ 38635 h 75770"/>
                  <a:gd name="connsiteX7" fmla="*/ 65506 w 69658"/>
                  <a:gd name="connsiteY7" fmla="*/ 58010 h 75770"/>
                  <a:gd name="connsiteX8" fmla="*/ 53282 w 69658"/>
                  <a:gd name="connsiteY8" fmla="*/ 71157 h 75770"/>
                  <a:gd name="connsiteX9" fmla="*/ 34945 w 69658"/>
                  <a:gd name="connsiteY9" fmla="*/ 75770 h 75770"/>
                  <a:gd name="connsiteX10" fmla="*/ 9572 w 69658"/>
                  <a:gd name="connsiteY10" fmla="*/ 65506 h 75770"/>
                  <a:gd name="connsiteX11" fmla="*/ 0 w 69658"/>
                  <a:gd name="connsiteY11" fmla="*/ 38058 h 75770"/>
                  <a:gd name="connsiteX12" fmla="*/ 0 w 69658"/>
                  <a:gd name="connsiteY12" fmla="*/ 37251 h 75770"/>
                  <a:gd name="connsiteX13" fmla="*/ 17069 w 69658"/>
                  <a:gd name="connsiteY13" fmla="*/ 38635 h 75770"/>
                  <a:gd name="connsiteX14" fmla="*/ 21797 w 69658"/>
                  <a:gd name="connsiteY14" fmla="*/ 56280 h 75770"/>
                  <a:gd name="connsiteX15" fmla="*/ 35060 w 69658"/>
                  <a:gd name="connsiteY15" fmla="*/ 62623 h 75770"/>
                  <a:gd name="connsiteX16" fmla="*/ 48322 w 69658"/>
                  <a:gd name="connsiteY16" fmla="*/ 56165 h 75770"/>
                  <a:gd name="connsiteX17" fmla="*/ 53051 w 69658"/>
                  <a:gd name="connsiteY17" fmla="*/ 37136 h 75770"/>
                  <a:gd name="connsiteX18" fmla="*/ 48207 w 69658"/>
                  <a:gd name="connsiteY18" fmla="*/ 19606 h 75770"/>
                  <a:gd name="connsiteX19" fmla="*/ 34945 w 69658"/>
                  <a:gd name="connsiteY19" fmla="*/ 13147 h 75770"/>
                  <a:gd name="connsiteX20" fmla="*/ 21912 w 69658"/>
                  <a:gd name="connsiteY20" fmla="*/ 19490 h 75770"/>
                  <a:gd name="connsiteX21" fmla="*/ 17069 w 69658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8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028" y="1499"/>
                      <a:pt x="28140" y="0"/>
                      <a:pt x="34945" y="0"/>
                    </a:cubicBezTo>
                    <a:cubicBezTo>
                      <a:pt x="45093" y="0"/>
                      <a:pt x="53282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623" y="63661"/>
                      <a:pt x="58587" y="68043"/>
                      <a:pt x="53282" y="71157"/>
                    </a:cubicBezTo>
                    <a:cubicBezTo>
                      <a:pt x="47976" y="74271"/>
                      <a:pt x="41864" y="75770"/>
                      <a:pt x="34945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587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9" y="38635"/>
                    </a:moveTo>
                    <a:cubicBezTo>
                      <a:pt x="17069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093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5" y="13147"/>
                    </a:cubicBezTo>
                    <a:cubicBezTo>
                      <a:pt x="29409" y="13147"/>
                      <a:pt x="25142" y="15223"/>
                      <a:pt x="21912" y="19490"/>
                    </a:cubicBezTo>
                    <a:cubicBezTo>
                      <a:pt x="18683" y="23758"/>
                      <a:pt x="17069" y="30101"/>
                      <a:pt x="17069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4AD9089B-917B-1EFA-2B3F-28F6A4DD0F8D}"/>
                  </a:ext>
                </a:extLst>
              </p:cNvPr>
              <p:cNvSpPr/>
              <p:nvPr/>
            </p:nvSpPr>
            <p:spPr>
              <a:xfrm>
                <a:off x="2945782" y="1863743"/>
                <a:ext cx="16837" cy="103795"/>
              </a:xfrm>
              <a:custGeom>
                <a:avLst/>
                <a:gdLst>
                  <a:gd name="connsiteX0" fmla="*/ 16838 w 16837"/>
                  <a:gd name="connsiteY0" fmla="*/ 103795 h 103795"/>
                  <a:gd name="connsiteX1" fmla="*/ 0 w 16837"/>
                  <a:gd name="connsiteY1" fmla="*/ 103795 h 103795"/>
                  <a:gd name="connsiteX2" fmla="*/ 0 w 16837"/>
                  <a:gd name="connsiteY2" fmla="*/ 0 h 103795"/>
                  <a:gd name="connsiteX3" fmla="*/ 16838 w 16837"/>
                  <a:gd name="connsiteY3" fmla="*/ 0 h 103795"/>
                  <a:gd name="connsiteX4" fmla="*/ 16838 w 16837"/>
                  <a:gd name="connsiteY4" fmla="*/ 103795 h 103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7" h="103795">
                    <a:moveTo>
                      <a:pt x="16838" y="103795"/>
                    </a:moveTo>
                    <a:lnTo>
                      <a:pt x="0" y="103795"/>
                    </a:lnTo>
                    <a:lnTo>
                      <a:pt x="0" y="0"/>
                    </a:lnTo>
                    <a:lnTo>
                      <a:pt x="16838" y="0"/>
                    </a:lnTo>
                    <a:lnTo>
                      <a:pt x="16838" y="1037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061D58DA-398E-CCA8-03DF-4BCF87DB4164}"/>
                  </a:ext>
                </a:extLst>
              </p:cNvPr>
              <p:cNvSpPr/>
              <p:nvPr/>
            </p:nvSpPr>
            <p:spPr>
              <a:xfrm>
                <a:off x="2978651" y="1893036"/>
                <a:ext cx="69657" cy="75770"/>
              </a:xfrm>
              <a:custGeom>
                <a:avLst/>
                <a:gdLst>
                  <a:gd name="connsiteX0" fmla="*/ 231 w 69657"/>
                  <a:gd name="connsiteY0" fmla="*/ 37251 h 75770"/>
                  <a:gd name="connsiteX1" fmla="*/ 4613 w 69657"/>
                  <a:gd name="connsiteY1" fmla="*/ 17876 h 75770"/>
                  <a:gd name="connsiteX2" fmla="*/ 16838 w 69657"/>
                  <a:gd name="connsiteY2" fmla="*/ 4613 h 75770"/>
                  <a:gd name="connsiteX3" fmla="*/ 34944 w 69657"/>
                  <a:gd name="connsiteY3" fmla="*/ 0 h 75770"/>
                  <a:gd name="connsiteX4" fmla="*/ 59509 w 69657"/>
                  <a:gd name="connsiteY4" fmla="*/ 9572 h 75770"/>
                  <a:gd name="connsiteX5" fmla="*/ 69658 w 69657"/>
                  <a:gd name="connsiteY5" fmla="*/ 34829 h 75770"/>
                  <a:gd name="connsiteX6" fmla="*/ 69658 w 69657"/>
                  <a:gd name="connsiteY6" fmla="*/ 38635 h 75770"/>
                  <a:gd name="connsiteX7" fmla="*/ 65506 w 69657"/>
                  <a:gd name="connsiteY7" fmla="*/ 58010 h 75770"/>
                  <a:gd name="connsiteX8" fmla="*/ 53281 w 69657"/>
                  <a:gd name="connsiteY8" fmla="*/ 71157 h 75770"/>
                  <a:gd name="connsiteX9" fmla="*/ 34944 w 69657"/>
                  <a:gd name="connsiteY9" fmla="*/ 75770 h 75770"/>
                  <a:gd name="connsiteX10" fmla="*/ 9572 w 69657"/>
                  <a:gd name="connsiteY10" fmla="*/ 65506 h 75770"/>
                  <a:gd name="connsiteX11" fmla="*/ 0 w 69657"/>
                  <a:gd name="connsiteY11" fmla="*/ 38058 h 75770"/>
                  <a:gd name="connsiteX12" fmla="*/ 0 w 69657"/>
                  <a:gd name="connsiteY12" fmla="*/ 37251 h 75770"/>
                  <a:gd name="connsiteX13" fmla="*/ 17068 w 69657"/>
                  <a:gd name="connsiteY13" fmla="*/ 38635 h 75770"/>
                  <a:gd name="connsiteX14" fmla="*/ 21797 w 69657"/>
                  <a:gd name="connsiteY14" fmla="*/ 56280 h 75770"/>
                  <a:gd name="connsiteX15" fmla="*/ 35060 w 69657"/>
                  <a:gd name="connsiteY15" fmla="*/ 62623 h 75770"/>
                  <a:gd name="connsiteX16" fmla="*/ 48322 w 69657"/>
                  <a:gd name="connsiteY16" fmla="*/ 56165 h 75770"/>
                  <a:gd name="connsiteX17" fmla="*/ 53051 w 69657"/>
                  <a:gd name="connsiteY17" fmla="*/ 37136 h 75770"/>
                  <a:gd name="connsiteX18" fmla="*/ 48207 w 69657"/>
                  <a:gd name="connsiteY18" fmla="*/ 19606 h 75770"/>
                  <a:gd name="connsiteX19" fmla="*/ 34944 w 69657"/>
                  <a:gd name="connsiteY19" fmla="*/ 13147 h 75770"/>
                  <a:gd name="connsiteX20" fmla="*/ 21912 w 69657"/>
                  <a:gd name="connsiteY20" fmla="*/ 19490 h 75770"/>
                  <a:gd name="connsiteX21" fmla="*/ 17068 w 69657"/>
                  <a:gd name="connsiteY21" fmla="*/ 38635 h 7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657" h="75770">
                    <a:moveTo>
                      <a:pt x="231" y="37251"/>
                    </a:moveTo>
                    <a:cubicBezTo>
                      <a:pt x="231" y="30101"/>
                      <a:pt x="1730" y="23642"/>
                      <a:pt x="4613" y="17876"/>
                    </a:cubicBezTo>
                    <a:cubicBezTo>
                      <a:pt x="7496" y="12109"/>
                      <a:pt x="11648" y="7727"/>
                      <a:pt x="16838" y="4613"/>
                    </a:cubicBezTo>
                    <a:cubicBezTo>
                      <a:pt x="22143" y="1499"/>
                      <a:pt x="28140" y="0"/>
                      <a:pt x="34944" y="0"/>
                    </a:cubicBezTo>
                    <a:cubicBezTo>
                      <a:pt x="45093" y="0"/>
                      <a:pt x="53281" y="3229"/>
                      <a:pt x="59509" y="9572"/>
                    </a:cubicBezTo>
                    <a:cubicBezTo>
                      <a:pt x="65737" y="15915"/>
                      <a:pt x="69197" y="24334"/>
                      <a:pt x="69658" y="34829"/>
                    </a:cubicBezTo>
                    <a:lnTo>
                      <a:pt x="69658" y="38635"/>
                    </a:lnTo>
                    <a:cubicBezTo>
                      <a:pt x="69658" y="45785"/>
                      <a:pt x="68274" y="52244"/>
                      <a:pt x="65506" y="58010"/>
                    </a:cubicBezTo>
                    <a:cubicBezTo>
                      <a:pt x="62738" y="63776"/>
                      <a:pt x="58587" y="68043"/>
                      <a:pt x="53281" y="71157"/>
                    </a:cubicBezTo>
                    <a:cubicBezTo>
                      <a:pt x="47976" y="74271"/>
                      <a:pt x="41864" y="75770"/>
                      <a:pt x="34944" y="75770"/>
                    </a:cubicBezTo>
                    <a:cubicBezTo>
                      <a:pt x="24334" y="75770"/>
                      <a:pt x="15915" y="72311"/>
                      <a:pt x="9572" y="65506"/>
                    </a:cubicBezTo>
                    <a:cubicBezTo>
                      <a:pt x="3229" y="58702"/>
                      <a:pt x="0" y="49476"/>
                      <a:pt x="0" y="38058"/>
                    </a:cubicBezTo>
                    <a:lnTo>
                      <a:pt x="0" y="37251"/>
                    </a:lnTo>
                    <a:close/>
                    <a:moveTo>
                      <a:pt x="17068" y="38635"/>
                    </a:moveTo>
                    <a:cubicBezTo>
                      <a:pt x="17068" y="46131"/>
                      <a:pt x="18683" y="52013"/>
                      <a:pt x="21797" y="56280"/>
                    </a:cubicBezTo>
                    <a:cubicBezTo>
                      <a:pt x="25026" y="60547"/>
                      <a:pt x="29409" y="62623"/>
                      <a:pt x="35060" y="62623"/>
                    </a:cubicBezTo>
                    <a:cubicBezTo>
                      <a:pt x="40711" y="62623"/>
                      <a:pt x="45209" y="60432"/>
                      <a:pt x="48322" y="56165"/>
                    </a:cubicBezTo>
                    <a:cubicBezTo>
                      <a:pt x="51436" y="51782"/>
                      <a:pt x="53051" y="45555"/>
                      <a:pt x="53051" y="37136"/>
                    </a:cubicBezTo>
                    <a:cubicBezTo>
                      <a:pt x="53051" y="29755"/>
                      <a:pt x="51436" y="23873"/>
                      <a:pt x="48207" y="19606"/>
                    </a:cubicBezTo>
                    <a:cubicBezTo>
                      <a:pt x="44978" y="15223"/>
                      <a:pt x="40480" y="13147"/>
                      <a:pt x="34944" y="13147"/>
                    </a:cubicBezTo>
                    <a:cubicBezTo>
                      <a:pt x="29409" y="13147"/>
                      <a:pt x="25141" y="15223"/>
                      <a:pt x="21912" y="19490"/>
                    </a:cubicBezTo>
                    <a:cubicBezTo>
                      <a:pt x="18683" y="23758"/>
                      <a:pt x="17068" y="30101"/>
                      <a:pt x="17068" y="386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A4FE9DE9-5213-60E5-BBD2-1A592C234B17}"/>
                  </a:ext>
                </a:extLst>
              </p:cNvPr>
              <p:cNvSpPr/>
              <p:nvPr/>
            </p:nvSpPr>
            <p:spPr>
              <a:xfrm>
                <a:off x="3061341" y="1893036"/>
                <a:ext cx="66082" cy="103333"/>
              </a:xfrm>
              <a:custGeom>
                <a:avLst/>
                <a:gdLst>
                  <a:gd name="connsiteX0" fmla="*/ 0 w 66082"/>
                  <a:gd name="connsiteY0" fmla="*/ 37366 h 103333"/>
                  <a:gd name="connsiteX1" fmla="*/ 8188 w 66082"/>
                  <a:gd name="connsiteY1" fmla="*/ 10149 h 103333"/>
                  <a:gd name="connsiteX2" fmla="*/ 29985 w 66082"/>
                  <a:gd name="connsiteY2" fmla="*/ 0 h 103333"/>
                  <a:gd name="connsiteX3" fmla="*/ 50168 w 66082"/>
                  <a:gd name="connsiteY3" fmla="*/ 8765 h 103333"/>
                  <a:gd name="connsiteX4" fmla="*/ 50975 w 66082"/>
                  <a:gd name="connsiteY4" fmla="*/ 1384 h 103333"/>
                  <a:gd name="connsiteX5" fmla="*/ 66083 w 66082"/>
                  <a:gd name="connsiteY5" fmla="*/ 1384 h 103333"/>
                  <a:gd name="connsiteX6" fmla="*/ 66083 w 66082"/>
                  <a:gd name="connsiteY6" fmla="*/ 72311 h 103333"/>
                  <a:gd name="connsiteX7" fmla="*/ 56972 w 66082"/>
                  <a:gd name="connsiteY7" fmla="*/ 95030 h 103333"/>
                  <a:gd name="connsiteX8" fmla="*/ 32292 w 66082"/>
                  <a:gd name="connsiteY8" fmla="*/ 103334 h 103333"/>
                  <a:gd name="connsiteX9" fmla="*/ 16261 w 66082"/>
                  <a:gd name="connsiteY9" fmla="*/ 99989 h 103333"/>
                  <a:gd name="connsiteX10" fmla="*/ 4383 w 66082"/>
                  <a:gd name="connsiteY10" fmla="*/ 91224 h 103333"/>
                  <a:gd name="connsiteX11" fmla="*/ 12340 w 66082"/>
                  <a:gd name="connsiteY11" fmla="*/ 81306 h 103333"/>
                  <a:gd name="connsiteX12" fmla="*/ 31484 w 66082"/>
                  <a:gd name="connsiteY12" fmla="*/ 90302 h 103333"/>
                  <a:gd name="connsiteX13" fmla="*/ 44747 w 66082"/>
                  <a:gd name="connsiteY13" fmla="*/ 85919 h 103333"/>
                  <a:gd name="connsiteX14" fmla="*/ 49591 w 66082"/>
                  <a:gd name="connsiteY14" fmla="*/ 72887 h 103333"/>
                  <a:gd name="connsiteX15" fmla="*/ 49591 w 66082"/>
                  <a:gd name="connsiteY15" fmla="*/ 67928 h 103333"/>
                  <a:gd name="connsiteX16" fmla="*/ 30216 w 66082"/>
                  <a:gd name="connsiteY16" fmla="*/ 75886 h 103333"/>
                  <a:gd name="connsiteX17" fmla="*/ 8765 w 66082"/>
                  <a:gd name="connsiteY17" fmla="*/ 65737 h 103333"/>
                  <a:gd name="connsiteX18" fmla="*/ 461 w 66082"/>
                  <a:gd name="connsiteY18" fmla="*/ 37482 h 103333"/>
                  <a:gd name="connsiteX19" fmla="*/ 16723 w 66082"/>
                  <a:gd name="connsiteY19" fmla="*/ 38750 h 103333"/>
                  <a:gd name="connsiteX20" fmla="*/ 21336 w 66082"/>
                  <a:gd name="connsiteY20" fmla="*/ 56049 h 103333"/>
                  <a:gd name="connsiteX21" fmla="*/ 34137 w 66082"/>
                  <a:gd name="connsiteY21" fmla="*/ 62392 h 103333"/>
                  <a:gd name="connsiteX22" fmla="*/ 49245 w 66082"/>
                  <a:gd name="connsiteY22" fmla="*/ 53858 h 103333"/>
                  <a:gd name="connsiteX23" fmla="*/ 49245 w 66082"/>
                  <a:gd name="connsiteY23" fmla="*/ 21682 h 103333"/>
                  <a:gd name="connsiteX24" fmla="*/ 34252 w 66082"/>
                  <a:gd name="connsiteY24" fmla="*/ 13378 h 103333"/>
                  <a:gd name="connsiteX25" fmla="*/ 21336 w 66082"/>
                  <a:gd name="connsiteY25" fmla="*/ 19836 h 103333"/>
                  <a:gd name="connsiteX26" fmla="*/ 16723 w 66082"/>
                  <a:gd name="connsiteY26" fmla="*/ 38750 h 103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082" h="103333">
                    <a:moveTo>
                      <a:pt x="0" y="37366"/>
                    </a:moveTo>
                    <a:cubicBezTo>
                      <a:pt x="0" y="26064"/>
                      <a:pt x="2768" y="16953"/>
                      <a:pt x="8188" y="10149"/>
                    </a:cubicBezTo>
                    <a:cubicBezTo>
                      <a:pt x="13609" y="3345"/>
                      <a:pt x="20874" y="0"/>
                      <a:pt x="29985" y="0"/>
                    </a:cubicBezTo>
                    <a:cubicBezTo>
                      <a:pt x="38519" y="0"/>
                      <a:pt x="45209" y="2883"/>
                      <a:pt x="50168" y="8765"/>
                    </a:cubicBezTo>
                    <a:lnTo>
                      <a:pt x="50975" y="1384"/>
                    </a:lnTo>
                    <a:lnTo>
                      <a:pt x="66083" y="1384"/>
                    </a:lnTo>
                    <a:lnTo>
                      <a:pt x="66083" y="72311"/>
                    </a:lnTo>
                    <a:cubicBezTo>
                      <a:pt x="66083" y="81883"/>
                      <a:pt x="63084" y="89494"/>
                      <a:pt x="56972" y="95030"/>
                    </a:cubicBezTo>
                    <a:cubicBezTo>
                      <a:pt x="50860" y="100566"/>
                      <a:pt x="42671" y="103334"/>
                      <a:pt x="32292" y="103334"/>
                    </a:cubicBezTo>
                    <a:cubicBezTo>
                      <a:pt x="26756" y="103334"/>
                      <a:pt x="21451" y="102180"/>
                      <a:pt x="16261" y="99989"/>
                    </a:cubicBezTo>
                    <a:cubicBezTo>
                      <a:pt x="11072" y="97798"/>
                      <a:pt x="7035" y="94800"/>
                      <a:pt x="4383" y="91224"/>
                    </a:cubicBezTo>
                    <a:lnTo>
                      <a:pt x="12340" y="81306"/>
                    </a:lnTo>
                    <a:cubicBezTo>
                      <a:pt x="17530" y="87303"/>
                      <a:pt x="23873" y="90302"/>
                      <a:pt x="31484" y="90302"/>
                    </a:cubicBezTo>
                    <a:cubicBezTo>
                      <a:pt x="37020" y="90302"/>
                      <a:pt x="41518" y="88803"/>
                      <a:pt x="44747" y="85919"/>
                    </a:cubicBezTo>
                    <a:cubicBezTo>
                      <a:pt x="47976" y="82921"/>
                      <a:pt x="49591" y="78654"/>
                      <a:pt x="49591" y="72887"/>
                    </a:cubicBezTo>
                    <a:lnTo>
                      <a:pt x="49591" y="67928"/>
                    </a:lnTo>
                    <a:cubicBezTo>
                      <a:pt x="44747" y="73233"/>
                      <a:pt x="38289" y="75886"/>
                      <a:pt x="30216" y="75886"/>
                    </a:cubicBezTo>
                    <a:cubicBezTo>
                      <a:pt x="21451" y="75886"/>
                      <a:pt x="14301" y="72541"/>
                      <a:pt x="8765" y="65737"/>
                    </a:cubicBezTo>
                    <a:cubicBezTo>
                      <a:pt x="3229" y="58933"/>
                      <a:pt x="461" y="49476"/>
                      <a:pt x="461" y="37482"/>
                    </a:cubicBezTo>
                    <a:close/>
                    <a:moveTo>
                      <a:pt x="16723" y="38750"/>
                    </a:moveTo>
                    <a:cubicBezTo>
                      <a:pt x="16723" y="46131"/>
                      <a:pt x="18222" y="51898"/>
                      <a:pt x="21336" y="56049"/>
                    </a:cubicBezTo>
                    <a:cubicBezTo>
                      <a:pt x="24449" y="60317"/>
                      <a:pt x="28601" y="62392"/>
                      <a:pt x="34137" y="62392"/>
                    </a:cubicBezTo>
                    <a:cubicBezTo>
                      <a:pt x="40941" y="62392"/>
                      <a:pt x="45900" y="59509"/>
                      <a:pt x="49245" y="53858"/>
                    </a:cubicBezTo>
                    <a:lnTo>
                      <a:pt x="49245" y="21682"/>
                    </a:lnTo>
                    <a:cubicBezTo>
                      <a:pt x="46016" y="16146"/>
                      <a:pt x="41057" y="13378"/>
                      <a:pt x="34252" y="13378"/>
                    </a:cubicBezTo>
                    <a:cubicBezTo>
                      <a:pt x="28717" y="13378"/>
                      <a:pt x="24449" y="15569"/>
                      <a:pt x="21336" y="19836"/>
                    </a:cubicBezTo>
                    <a:cubicBezTo>
                      <a:pt x="18222" y="24104"/>
                      <a:pt x="16723" y="30447"/>
                      <a:pt x="16723" y="3875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ACE093F2-6609-D5DB-BA00-3ED50B17CC3A}"/>
                  </a:ext>
                </a:extLst>
              </p:cNvPr>
              <p:cNvSpPr/>
              <p:nvPr/>
            </p:nvSpPr>
            <p:spPr>
              <a:xfrm>
                <a:off x="3145876" y="1866626"/>
                <a:ext cx="19029" cy="100911"/>
              </a:xfrm>
              <a:custGeom>
                <a:avLst/>
                <a:gdLst>
                  <a:gd name="connsiteX0" fmla="*/ 0 w 19029"/>
                  <a:gd name="connsiteY0" fmla="*/ 8765 h 100911"/>
                  <a:gd name="connsiteX1" fmla="*/ 2422 w 19029"/>
                  <a:gd name="connsiteY1" fmla="*/ 2537 h 100911"/>
                  <a:gd name="connsiteX2" fmla="*/ 9457 w 19029"/>
                  <a:gd name="connsiteY2" fmla="*/ 0 h 100911"/>
                  <a:gd name="connsiteX3" fmla="*/ 16492 w 19029"/>
                  <a:gd name="connsiteY3" fmla="*/ 2537 h 100911"/>
                  <a:gd name="connsiteX4" fmla="*/ 19029 w 19029"/>
                  <a:gd name="connsiteY4" fmla="*/ 8765 h 100911"/>
                  <a:gd name="connsiteX5" fmla="*/ 16492 w 19029"/>
                  <a:gd name="connsiteY5" fmla="*/ 14993 h 100911"/>
                  <a:gd name="connsiteX6" fmla="*/ 9457 w 19029"/>
                  <a:gd name="connsiteY6" fmla="*/ 17415 h 100911"/>
                  <a:gd name="connsiteX7" fmla="*/ 2422 w 19029"/>
                  <a:gd name="connsiteY7" fmla="*/ 14993 h 100911"/>
                  <a:gd name="connsiteX8" fmla="*/ 0 w 19029"/>
                  <a:gd name="connsiteY8" fmla="*/ 8765 h 100911"/>
                  <a:gd name="connsiteX9" fmla="*/ 17876 w 19029"/>
                  <a:gd name="connsiteY9" fmla="*/ 100912 h 100911"/>
                  <a:gd name="connsiteX10" fmla="*/ 1038 w 19029"/>
                  <a:gd name="connsiteY10" fmla="*/ 100912 h 100911"/>
                  <a:gd name="connsiteX11" fmla="*/ 1038 w 19029"/>
                  <a:gd name="connsiteY11" fmla="*/ 27794 h 100911"/>
                  <a:gd name="connsiteX12" fmla="*/ 17876 w 19029"/>
                  <a:gd name="connsiteY12" fmla="*/ 27794 h 100911"/>
                  <a:gd name="connsiteX13" fmla="*/ 17876 w 19029"/>
                  <a:gd name="connsiteY13" fmla="*/ 100912 h 100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029" h="100911">
                    <a:moveTo>
                      <a:pt x="0" y="8765"/>
                    </a:moveTo>
                    <a:cubicBezTo>
                      <a:pt x="0" y="6228"/>
                      <a:pt x="807" y="4152"/>
                      <a:pt x="2422" y="2537"/>
                    </a:cubicBezTo>
                    <a:cubicBezTo>
                      <a:pt x="4037" y="923"/>
                      <a:pt x="6343" y="0"/>
                      <a:pt x="9457" y="0"/>
                    </a:cubicBezTo>
                    <a:cubicBezTo>
                      <a:pt x="12571" y="0"/>
                      <a:pt x="14877" y="807"/>
                      <a:pt x="16492" y="2537"/>
                    </a:cubicBezTo>
                    <a:cubicBezTo>
                      <a:pt x="18107" y="4152"/>
                      <a:pt x="19029" y="6343"/>
                      <a:pt x="19029" y="8765"/>
                    </a:cubicBezTo>
                    <a:cubicBezTo>
                      <a:pt x="19029" y="11187"/>
                      <a:pt x="18222" y="13263"/>
                      <a:pt x="16492" y="14993"/>
                    </a:cubicBezTo>
                    <a:cubicBezTo>
                      <a:pt x="14877" y="16607"/>
                      <a:pt x="12455" y="17415"/>
                      <a:pt x="9457" y="17415"/>
                    </a:cubicBezTo>
                    <a:cubicBezTo>
                      <a:pt x="6458" y="17415"/>
                      <a:pt x="4037" y="16607"/>
                      <a:pt x="2422" y="14993"/>
                    </a:cubicBezTo>
                    <a:cubicBezTo>
                      <a:pt x="807" y="13378"/>
                      <a:pt x="0" y="11302"/>
                      <a:pt x="0" y="8765"/>
                    </a:cubicBezTo>
                    <a:close/>
                    <a:moveTo>
                      <a:pt x="17876" y="100912"/>
                    </a:moveTo>
                    <a:lnTo>
                      <a:pt x="1038" y="100912"/>
                    </a:lnTo>
                    <a:lnTo>
                      <a:pt x="1038" y="27794"/>
                    </a:lnTo>
                    <a:lnTo>
                      <a:pt x="17876" y="27794"/>
                    </a:lnTo>
                    <a:lnTo>
                      <a:pt x="17876" y="100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3D0B2F6A-76F1-70EA-3589-7EBCEFBB32F8}"/>
                  </a:ext>
                </a:extLst>
              </p:cNvPr>
              <p:cNvSpPr/>
              <p:nvPr/>
            </p:nvSpPr>
            <p:spPr>
              <a:xfrm>
                <a:off x="3179783" y="1892921"/>
                <a:ext cx="65852" cy="75885"/>
              </a:xfrm>
              <a:custGeom>
                <a:avLst/>
                <a:gdLst>
                  <a:gd name="connsiteX0" fmla="*/ 35867 w 65852"/>
                  <a:gd name="connsiteY0" fmla="*/ 75886 h 75885"/>
                  <a:gd name="connsiteX1" fmla="*/ 9918 w 65852"/>
                  <a:gd name="connsiteY1" fmla="*/ 66083 h 75885"/>
                  <a:gd name="connsiteX2" fmla="*/ 0 w 65852"/>
                  <a:gd name="connsiteY2" fmla="*/ 39903 h 75885"/>
                  <a:gd name="connsiteX3" fmla="*/ 0 w 65852"/>
                  <a:gd name="connsiteY3" fmla="*/ 37828 h 75885"/>
                  <a:gd name="connsiteX4" fmla="*/ 4383 w 65852"/>
                  <a:gd name="connsiteY4" fmla="*/ 18222 h 75885"/>
                  <a:gd name="connsiteX5" fmla="*/ 16492 w 65852"/>
                  <a:gd name="connsiteY5" fmla="*/ 4844 h 75885"/>
                  <a:gd name="connsiteX6" fmla="*/ 33906 w 65852"/>
                  <a:gd name="connsiteY6" fmla="*/ 0 h 75885"/>
                  <a:gd name="connsiteX7" fmla="*/ 57548 w 65852"/>
                  <a:gd name="connsiteY7" fmla="*/ 9572 h 75885"/>
                  <a:gd name="connsiteX8" fmla="*/ 65852 w 65852"/>
                  <a:gd name="connsiteY8" fmla="*/ 36559 h 75885"/>
                  <a:gd name="connsiteX9" fmla="*/ 65852 w 65852"/>
                  <a:gd name="connsiteY9" fmla="*/ 43133 h 75885"/>
                  <a:gd name="connsiteX10" fmla="*/ 16953 w 65852"/>
                  <a:gd name="connsiteY10" fmla="*/ 43133 h 75885"/>
                  <a:gd name="connsiteX11" fmla="*/ 23181 w 65852"/>
                  <a:gd name="connsiteY11" fmla="*/ 57433 h 75885"/>
                  <a:gd name="connsiteX12" fmla="*/ 36790 w 65852"/>
                  <a:gd name="connsiteY12" fmla="*/ 62738 h 75885"/>
                  <a:gd name="connsiteX13" fmla="*/ 55588 w 65852"/>
                  <a:gd name="connsiteY13" fmla="*/ 53627 h 75885"/>
                  <a:gd name="connsiteX14" fmla="*/ 64699 w 65852"/>
                  <a:gd name="connsiteY14" fmla="*/ 62046 h 75885"/>
                  <a:gd name="connsiteX15" fmla="*/ 52705 w 65852"/>
                  <a:gd name="connsiteY15" fmla="*/ 72195 h 75885"/>
                  <a:gd name="connsiteX16" fmla="*/ 35867 w 65852"/>
                  <a:gd name="connsiteY16" fmla="*/ 75770 h 75885"/>
                  <a:gd name="connsiteX17" fmla="*/ 33906 w 65852"/>
                  <a:gd name="connsiteY17" fmla="*/ 13263 h 75885"/>
                  <a:gd name="connsiteX18" fmla="*/ 22720 w 65852"/>
                  <a:gd name="connsiteY18" fmla="*/ 17991 h 75885"/>
                  <a:gd name="connsiteX19" fmla="*/ 17299 w 65852"/>
                  <a:gd name="connsiteY19" fmla="*/ 31138 h 75885"/>
                  <a:gd name="connsiteX20" fmla="*/ 49360 w 65852"/>
                  <a:gd name="connsiteY20" fmla="*/ 31138 h 75885"/>
                  <a:gd name="connsiteX21" fmla="*/ 49360 w 65852"/>
                  <a:gd name="connsiteY21" fmla="*/ 29870 h 75885"/>
                  <a:gd name="connsiteX22" fmla="*/ 44863 w 65852"/>
                  <a:gd name="connsiteY22" fmla="*/ 17414 h 75885"/>
                  <a:gd name="connsiteX23" fmla="*/ 33906 w 65852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852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344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383" y="18222"/>
                    </a:cubicBezTo>
                    <a:cubicBezTo>
                      <a:pt x="7381" y="12455"/>
                      <a:pt x="11302" y="7958"/>
                      <a:pt x="16492" y="4844"/>
                    </a:cubicBezTo>
                    <a:cubicBezTo>
                      <a:pt x="21682" y="1730"/>
                      <a:pt x="27563" y="0"/>
                      <a:pt x="33906" y="0"/>
                    </a:cubicBezTo>
                    <a:cubicBezTo>
                      <a:pt x="44055" y="0"/>
                      <a:pt x="52013" y="3229"/>
                      <a:pt x="57548" y="9572"/>
                    </a:cubicBezTo>
                    <a:cubicBezTo>
                      <a:pt x="63084" y="15915"/>
                      <a:pt x="65852" y="24911"/>
                      <a:pt x="65852" y="36559"/>
                    </a:cubicBezTo>
                    <a:lnTo>
                      <a:pt x="65852" y="43133"/>
                    </a:lnTo>
                    <a:lnTo>
                      <a:pt x="16953" y="43133"/>
                    </a:lnTo>
                    <a:cubicBezTo>
                      <a:pt x="17414" y="49130"/>
                      <a:pt x="19490" y="53973"/>
                      <a:pt x="23181" y="57433"/>
                    </a:cubicBezTo>
                    <a:cubicBezTo>
                      <a:pt x="26756" y="60893"/>
                      <a:pt x="31369" y="62738"/>
                      <a:pt x="36790" y="62738"/>
                    </a:cubicBezTo>
                    <a:cubicBezTo>
                      <a:pt x="44517" y="62738"/>
                      <a:pt x="50744" y="59740"/>
                      <a:pt x="55588" y="53627"/>
                    </a:cubicBezTo>
                    <a:lnTo>
                      <a:pt x="64699" y="62046"/>
                    </a:lnTo>
                    <a:cubicBezTo>
                      <a:pt x="61700" y="66429"/>
                      <a:pt x="57664" y="69773"/>
                      <a:pt x="52705" y="72195"/>
                    </a:cubicBezTo>
                    <a:cubicBezTo>
                      <a:pt x="47746" y="74617"/>
                      <a:pt x="42095" y="75770"/>
                      <a:pt x="35867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6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1" name="Freihandform: Form 90">
                <a:extLst>
                  <a:ext uri="{FF2B5EF4-FFF2-40B4-BE49-F238E27FC236}">
                    <a16:creationId xmlns:a16="http://schemas.microsoft.com/office/drawing/2014/main" id="{8932ADD5-78C0-9015-9C39-228A6918E7E3}"/>
                  </a:ext>
                </a:extLst>
              </p:cNvPr>
              <p:cNvSpPr/>
              <p:nvPr/>
            </p:nvSpPr>
            <p:spPr>
              <a:xfrm>
                <a:off x="3293957" y="1892921"/>
                <a:ext cx="65736" cy="75885"/>
              </a:xfrm>
              <a:custGeom>
                <a:avLst/>
                <a:gdLst>
                  <a:gd name="connsiteX0" fmla="*/ 35867 w 65736"/>
                  <a:gd name="connsiteY0" fmla="*/ 75886 h 75885"/>
                  <a:gd name="connsiteX1" fmla="*/ 9918 w 65736"/>
                  <a:gd name="connsiteY1" fmla="*/ 66083 h 75885"/>
                  <a:gd name="connsiteX2" fmla="*/ 0 w 65736"/>
                  <a:gd name="connsiteY2" fmla="*/ 39903 h 75885"/>
                  <a:gd name="connsiteX3" fmla="*/ 0 w 65736"/>
                  <a:gd name="connsiteY3" fmla="*/ 37828 h 75885"/>
                  <a:gd name="connsiteX4" fmla="*/ 4267 w 65736"/>
                  <a:gd name="connsiteY4" fmla="*/ 18222 h 75885"/>
                  <a:gd name="connsiteX5" fmla="*/ 16377 w 65736"/>
                  <a:gd name="connsiteY5" fmla="*/ 4844 h 75885"/>
                  <a:gd name="connsiteX6" fmla="*/ 33791 w 65736"/>
                  <a:gd name="connsiteY6" fmla="*/ 0 h 75885"/>
                  <a:gd name="connsiteX7" fmla="*/ 57433 w 65736"/>
                  <a:gd name="connsiteY7" fmla="*/ 9572 h 75885"/>
                  <a:gd name="connsiteX8" fmla="*/ 65737 w 65736"/>
                  <a:gd name="connsiteY8" fmla="*/ 36559 h 75885"/>
                  <a:gd name="connsiteX9" fmla="*/ 65737 w 65736"/>
                  <a:gd name="connsiteY9" fmla="*/ 43133 h 75885"/>
                  <a:gd name="connsiteX10" fmla="*/ 16838 w 65736"/>
                  <a:gd name="connsiteY10" fmla="*/ 43133 h 75885"/>
                  <a:gd name="connsiteX11" fmla="*/ 23066 w 65736"/>
                  <a:gd name="connsiteY11" fmla="*/ 57433 h 75885"/>
                  <a:gd name="connsiteX12" fmla="*/ 36674 w 65736"/>
                  <a:gd name="connsiteY12" fmla="*/ 62738 h 75885"/>
                  <a:gd name="connsiteX13" fmla="*/ 55473 w 65736"/>
                  <a:gd name="connsiteY13" fmla="*/ 53627 h 75885"/>
                  <a:gd name="connsiteX14" fmla="*/ 64584 w 65736"/>
                  <a:gd name="connsiteY14" fmla="*/ 62046 h 75885"/>
                  <a:gd name="connsiteX15" fmla="*/ 52589 w 65736"/>
                  <a:gd name="connsiteY15" fmla="*/ 72195 h 75885"/>
                  <a:gd name="connsiteX16" fmla="*/ 35752 w 65736"/>
                  <a:gd name="connsiteY16" fmla="*/ 75770 h 75885"/>
                  <a:gd name="connsiteX17" fmla="*/ 33906 w 65736"/>
                  <a:gd name="connsiteY17" fmla="*/ 13263 h 75885"/>
                  <a:gd name="connsiteX18" fmla="*/ 22720 w 65736"/>
                  <a:gd name="connsiteY18" fmla="*/ 17991 h 75885"/>
                  <a:gd name="connsiteX19" fmla="*/ 17299 w 65736"/>
                  <a:gd name="connsiteY19" fmla="*/ 31138 h 75885"/>
                  <a:gd name="connsiteX20" fmla="*/ 49360 w 65736"/>
                  <a:gd name="connsiteY20" fmla="*/ 31138 h 75885"/>
                  <a:gd name="connsiteX21" fmla="*/ 49360 w 65736"/>
                  <a:gd name="connsiteY21" fmla="*/ 29870 h 75885"/>
                  <a:gd name="connsiteX22" fmla="*/ 44863 w 65736"/>
                  <a:gd name="connsiteY22" fmla="*/ 17414 h 75885"/>
                  <a:gd name="connsiteX23" fmla="*/ 33906 w 65736"/>
                  <a:gd name="connsiteY23" fmla="*/ 13147 h 75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736" h="75885">
                    <a:moveTo>
                      <a:pt x="35867" y="75886"/>
                    </a:moveTo>
                    <a:cubicBezTo>
                      <a:pt x="25257" y="75886"/>
                      <a:pt x="16607" y="72657"/>
                      <a:pt x="9918" y="66083"/>
                    </a:cubicBezTo>
                    <a:cubicBezTo>
                      <a:pt x="3229" y="59509"/>
                      <a:pt x="0" y="50744"/>
                      <a:pt x="0" y="39903"/>
                    </a:cubicBezTo>
                    <a:lnTo>
                      <a:pt x="0" y="37828"/>
                    </a:lnTo>
                    <a:cubicBezTo>
                      <a:pt x="0" y="30562"/>
                      <a:pt x="1384" y="23988"/>
                      <a:pt x="4267" y="18222"/>
                    </a:cubicBezTo>
                    <a:cubicBezTo>
                      <a:pt x="7150" y="12455"/>
                      <a:pt x="11187" y="7958"/>
                      <a:pt x="16377" y="4844"/>
                    </a:cubicBezTo>
                    <a:cubicBezTo>
                      <a:pt x="21566" y="1615"/>
                      <a:pt x="27448" y="0"/>
                      <a:pt x="33791" y="0"/>
                    </a:cubicBezTo>
                    <a:cubicBezTo>
                      <a:pt x="43940" y="0"/>
                      <a:pt x="51898" y="3229"/>
                      <a:pt x="57433" y="9572"/>
                    </a:cubicBezTo>
                    <a:cubicBezTo>
                      <a:pt x="62969" y="15915"/>
                      <a:pt x="65737" y="24911"/>
                      <a:pt x="65737" y="36559"/>
                    </a:cubicBezTo>
                    <a:lnTo>
                      <a:pt x="65737" y="43133"/>
                    </a:lnTo>
                    <a:lnTo>
                      <a:pt x="16838" y="43133"/>
                    </a:lnTo>
                    <a:cubicBezTo>
                      <a:pt x="17299" y="49130"/>
                      <a:pt x="19375" y="53973"/>
                      <a:pt x="23066" y="57433"/>
                    </a:cubicBezTo>
                    <a:cubicBezTo>
                      <a:pt x="26641" y="60893"/>
                      <a:pt x="31254" y="62738"/>
                      <a:pt x="36674" y="62738"/>
                    </a:cubicBezTo>
                    <a:cubicBezTo>
                      <a:pt x="44401" y="62738"/>
                      <a:pt x="50629" y="59740"/>
                      <a:pt x="55473" y="53627"/>
                    </a:cubicBezTo>
                    <a:lnTo>
                      <a:pt x="64584" y="62046"/>
                    </a:lnTo>
                    <a:cubicBezTo>
                      <a:pt x="61585" y="66429"/>
                      <a:pt x="57549" y="69773"/>
                      <a:pt x="52589" y="72195"/>
                    </a:cubicBezTo>
                    <a:cubicBezTo>
                      <a:pt x="47630" y="74617"/>
                      <a:pt x="41979" y="75770"/>
                      <a:pt x="35752" y="75770"/>
                    </a:cubicBezTo>
                    <a:close/>
                    <a:moveTo>
                      <a:pt x="33906" y="13263"/>
                    </a:moveTo>
                    <a:cubicBezTo>
                      <a:pt x="29293" y="13263"/>
                      <a:pt x="25603" y="14877"/>
                      <a:pt x="22720" y="17991"/>
                    </a:cubicBezTo>
                    <a:cubicBezTo>
                      <a:pt x="19836" y="21105"/>
                      <a:pt x="18107" y="25487"/>
                      <a:pt x="17299" y="31138"/>
                    </a:cubicBezTo>
                    <a:lnTo>
                      <a:pt x="49360" y="31138"/>
                    </a:lnTo>
                    <a:lnTo>
                      <a:pt x="49360" y="29870"/>
                    </a:lnTo>
                    <a:cubicBezTo>
                      <a:pt x="49014" y="24334"/>
                      <a:pt x="47515" y="20182"/>
                      <a:pt x="44863" y="17414"/>
                    </a:cubicBezTo>
                    <a:cubicBezTo>
                      <a:pt x="42210" y="14647"/>
                      <a:pt x="38635" y="13147"/>
                      <a:pt x="33906" y="1314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735AEF44-F835-4AEC-ED18-7960A3D282E0}"/>
                  </a:ext>
                </a:extLst>
              </p:cNvPr>
              <p:cNvSpPr/>
              <p:nvPr/>
            </p:nvSpPr>
            <p:spPr>
              <a:xfrm>
                <a:off x="3374110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414"/>
                      <a:pt x="12917" y="18222"/>
                      <a:pt x="9803" y="18222"/>
                    </a:cubicBezTo>
                    <a:cubicBezTo>
                      <a:pt x="6689" y="18222"/>
                      <a:pt x="4383" y="17414"/>
                      <a:pt x="2653" y="15685"/>
                    </a:cubicBezTo>
                    <a:cubicBezTo>
                      <a:pt x="923" y="14070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34ED2372-CF73-2D38-1E02-1357E5F9D27A}"/>
                  </a:ext>
                </a:extLst>
              </p:cNvPr>
              <p:cNvSpPr/>
              <p:nvPr/>
            </p:nvSpPr>
            <p:spPr>
              <a:xfrm>
                <a:off x="3418857" y="1869163"/>
                <a:ext cx="89263" cy="98374"/>
              </a:xfrm>
              <a:custGeom>
                <a:avLst/>
                <a:gdLst>
                  <a:gd name="connsiteX0" fmla="*/ 44401 w 89263"/>
                  <a:gd name="connsiteY0" fmla="*/ 76924 h 98374"/>
                  <a:gd name="connsiteX1" fmla="*/ 70004 w 89263"/>
                  <a:gd name="connsiteY1" fmla="*/ 0 h 98374"/>
                  <a:gd name="connsiteX2" fmla="*/ 89264 w 89263"/>
                  <a:gd name="connsiteY2" fmla="*/ 0 h 98374"/>
                  <a:gd name="connsiteX3" fmla="*/ 53051 w 89263"/>
                  <a:gd name="connsiteY3" fmla="*/ 98375 h 98374"/>
                  <a:gd name="connsiteX4" fmla="*/ 36098 w 89263"/>
                  <a:gd name="connsiteY4" fmla="*/ 98375 h 98374"/>
                  <a:gd name="connsiteX5" fmla="*/ 0 w 89263"/>
                  <a:gd name="connsiteY5" fmla="*/ 0 h 98374"/>
                  <a:gd name="connsiteX6" fmla="*/ 19144 w 89263"/>
                  <a:gd name="connsiteY6" fmla="*/ 0 h 98374"/>
                  <a:gd name="connsiteX7" fmla="*/ 44517 w 89263"/>
                  <a:gd name="connsiteY7" fmla="*/ 76924 h 9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263" h="98374">
                    <a:moveTo>
                      <a:pt x="44401" y="76924"/>
                    </a:moveTo>
                    <a:lnTo>
                      <a:pt x="70004" y="0"/>
                    </a:lnTo>
                    <a:lnTo>
                      <a:pt x="89264" y="0"/>
                    </a:lnTo>
                    <a:lnTo>
                      <a:pt x="53051" y="98375"/>
                    </a:lnTo>
                    <a:lnTo>
                      <a:pt x="36098" y="98375"/>
                    </a:lnTo>
                    <a:lnTo>
                      <a:pt x="0" y="0"/>
                    </a:lnTo>
                    <a:lnTo>
                      <a:pt x="19144" y="0"/>
                    </a:lnTo>
                    <a:lnTo>
                      <a:pt x="44517" y="7692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4" name="Freihandform: Form 93">
                <a:extLst>
                  <a:ext uri="{FF2B5EF4-FFF2-40B4-BE49-F238E27FC236}">
                    <a16:creationId xmlns:a16="http://schemas.microsoft.com/office/drawing/2014/main" id="{2A780DC3-3974-C4D0-4B30-9398D05DF685}"/>
                  </a:ext>
                </a:extLst>
              </p:cNvPr>
              <p:cNvSpPr/>
              <p:nvPr/>
            </p:nvSpPr>
            <p:spPr>
              <a:xfrm>
                <a:off x="3508928" y="1950123"/>
                <a:ext cx="19605" cy="18221"/>
              </a:xfrm>
              <a:custGeom>
                <a:avLst/>
                <a:gdLst>
                  <a:gd name="connsiteX0" fmla="*/ 9803 w 19605"/>
                  <a:gd name="connsiteY0" fmla="*/ 115 h 18221"/>
                  <a:gd name="connsiteX1" fmla="*/ 17069 w 19605"/>
                  <a:gd name="connsiteY1" fmla="*/ 2768 h 18221"/>
                  <a:gd name="connsiteX2" fmla="*/ 19606 w 19605"/>
                  <a:gd name="connsiteY2" fmla="*/ 9342 h 18221"/>
                  <a:gd name="connsiteX3" fmla="*/ 17069 w 19605"/>
                  <a:gd name="connsiteY3" fmla="*/ 15685 h 18221"/>
                  <a:gd name="connsiteX4" fmla="*/ 9803 w 19605"/>
                  <a:gd name="connsiteY4" fmla="*/ 18222 h 18221"/>
                  <a:gd name="connsiteX5" fmla="*/ 2653 w 19605"/>
                  <a:gd name="connsiteY5" fmla="*/ 15685 h 18221"/>
                  <a:gd name="connsiteX6" fmla="*/ 0 w 19605"/>
                  <a:gd name="connsiteY6" fmla="*/ 9226 h 18221"/>
                  <a:gd name="connsiteX7" fmla="*/ 2537 w 19605"/>
                  <a:gd name="connsiteY7" fmla="*/ 2652 h 18221"/>
                  <a:gd name="connsiteX8" fmla="*/ 9688 w 19605"/>
                  <a:gd name="connsiteY8" fmla="*/ 0 h 1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605" h="18221">
                    <a:moveTo>
                      <a:pt x="9803" y="115"/>
                    </a:moveTo>
                    <a:cubicBezTo>
                      <a:pt x="12917" y="115"/>
                      <a:pt x="15339" y="1038"/>
                      <a:pt x="17069" y="2768"/>
                    </a:cubicBezTo>
                    <a:cubicBezTo>
                      <a:pt x="18799" y="4498"/>
                      <a:pt x="19606" y="6689"/>
                      <a:pt x="19606" y="9342"/>
                    </a:cubicBezTo>
                    <a:cubicBezTo>
                      <a:pt x="19606" y="11994"/>
                      <a:pt x="18799" y="14070"/>
                      <a:pt x="17069" y="15685"/>
                    </a:cubicBezTo>
                    <a:cubicBezTo>
                      <a:pt x="15339" y="17299"/>
                      <a:pt x="12917" y="18222"/>
                      <a:pt x="9803" y="18222"/>
                    </a:cubicBezTo>
                    <a:cubicBezTo>
                      <a:pt x="6689" y="18222"/>
                      <a:pt x="4498" y="17414"/>
                      <a:pt x="2653" y="15685"/>
                    </a:cubicBezTo>
                    <a:cubicBezTo>
                      <a:pt x="807" y="13955"/>
                      <a:pt x="0" y="11879"/>
                      <a:pt x="0" y="9226"/>
                    </a:cubicBezTo>
                    <a:cubicBezTo>
                      <a:pt x="0" y="6574"/>
                      <a:pt x="807" y="4382"/>
                      <a:pt x="2537" y="2652"/>
                    </a:cubicBezTo>
                    <a:cubicBezTo>
                      <a:pt x="4267" y="923"/>
                      <a:pt x="6689" y="0"/>
                      <a:pt x="968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</p:grpSp>
        <p:grpSp>
          <p:nvGrpSpPr>
            <p:cNvPr id="95" name="Grafik 2">
              <a:extLst>
                <a:ext uri="{FF2B5EF4-FFF2-40B4-BE49-F238E27FC236}">
                  <a16:creationId xmlns:a16="http://schemas.microsoft.com/office/drawing/2014/main" id="{964E9AEB-C078-E1F5-DB3E-B405B6EDCC08}"/>
                </a:ext>
              </a:extLst>
            </p:cNvPr>
            <p:cNvGrpSpPr/>
            <p:nvPr/>
          </p:nvGrpSpPr>
          <p:grpSpPr>
            <a:xfrm>
              <a:off x="2266386" y="1033613"/>
              <a:ext cx="1658068" cy="547115"/>
              <a:chOff x="2266386" y="1033613"/>
              <a:chExt cx="1658068" cy="547115"/>
            </a:xfrm>
            <a:grpFill/>
          </p:grpSpPr>
          <p:sp>
            <p:nvSpPr>
              <p:cNvPr id="96" name="Freihandform: Form 95">
                <a:extLst>
                  <a:ext uri="{FF2B5EF4-FFF2-40B4-BE49-F238E27FC236}">
                    <a16:creationId xmlns:a16="http://schemas.microsoft.com/office/drawing/2014/main" id="{87DA55B7-AC54-551C-0E6F-3C3FD47F38E6}"/>
                  </a:ext>
                </a:extLst>
              </p:cNvPr>
              <p:cNvSpPr/>
              <p:nvPr/>
            </p:nvSpPr>
            <p:spPr>
              <a:xfrm>
                <a:off x="2266386" y="1040879"/>
                <a:ext cx="494295" cy="532468"/>
              </a:xfrm>
              <a:custGeom>
                <a:avLst/>
                <a:gdLst>
                  <a:gd name="connsiteX0" fmla="*/ 342178 w 494295"/>
                  <a:gd name="connsiteY0" fmla="*/ 422792 h 532468"/>
                  <a:gd name="connsiteX1" fmla="*/ 151772 w 494295"/>
                  <a:gd name="connsiteY1" fmla="*/ 422792 h 532468"/>
                  <a:gd name="connsiteX2" fmla="*/ 115559 w 494295"/>
                  <a:gd name="connsiteY2" fmla="*/ 532469 h 532468"/>
                  <a:gd name="connsiteX3" fmla="*/ 0 w 494295"/>
                  <a:gd name="connsiteY3" fmla="*/ 532469 h 532468"/>
                  <a:gd name="connsiteX4" fmla="*/ 196288 w 494295"/>
                  <a:gd name="connsiteY4" fmla="*/ 0 h 532468"/>
                  <a:gd name="connsiteX5" fmla="*/ 296969 w 494295"/>
                  <a:gd name="connsiteY5" fmla="*/ 0 h 532468"/>
                  <a:gd name="connsiteX6" fmla="*/ 494295 w 494295"/>
                  <a:gd name="connsiteY6" fmla="*/ 532469 h 532468"/>
                  <a:gd name="connsiteX7" fmla="*/ 378737 w 494295"/>
                  <a:gd name="connsiteY7" fmla="*/ 532469 h 532468"/>
                  <a:gd name="connsiteX8" fmla="*/ 342178 w 494295"/>
                  <a:gd name="connsiteY8" fmla="*/ 422792 h 532468"/>
                  <a:gd name="connsiteX9" fmla="*/ 181065 w 494295"/>
                  <a:gd name="connsiteY9" fmla="*/ 333874 h 532468"/>
                  <a:gd name="connsiteX10" fmla="*/ 312884 w 494295"/>
                  <a:gd name="connsiteY10" fmla="*/ 333874 h 532468"/>
                  <a:gd name="connsiteX11" fmla="*/ 246571 w 494295"/>
                  <a:gd name="connsiteY11" fmla="*/ 134588 h 532468"/>
                  <a:gd name="connsiteX12" fmla="*/ 181065 w 494295"/>
                  <a:gd name="connsiteY12" fmla="*/ 333874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4295" h="532468">
                    <a:moveTo>
                      <a:pt x="342178" y="422792"/>
                    </a:moveTo>
                    <a:lnTo>
                      <a:pt x="151772" y="422792"/>
                    </a:lnTo>
                    <a:lnTo>
                      <a:pt x="115559" y="532469"/>
                    </a:lnTo>
                    <a:lnTo>
                      <a:pt x="0" y="532469"/>
                    </a:lnTo>
                    <a:lnTo>
                      <a:pt x="196288" y="0"/>
                    </a:lnTo>
                    <a:lnTo>
                      <a:pt x="296969" y="0"/>
                    </a:lnTo>
                    <a:lnTo>
                      <a:pt x="494295" y="532469"/>
                    </a:lnTo>
                    <a:lnTo>
                      <a:pt x="378737" y="532469"/>
                    </a:lnTo>
                    <a:lnTo>
                      <a:pt x="342178" y="422792"/>
                    </a:lnTo>
                    <a:close/>
                    <a:moveTo>
                      <a:pt x="181065" y="333874"/>
                    </a:moveTo>
                    <a:lnTo>
                      <a:pt x="312884" y="333874"/>
                    </a:lnTo>
                    <a:lnTo>
                      <a:pt x="246571" y="134588"/>
                    </a:lnTo>
                    <a:lnTo>
                      <a:pt x="181065" y="3338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7" name="Freihandform: Form 96">
                <a:extLst>
                  <a:ext uri="{FF2B5EF4-FFF2-40B4-BE49-F238E27FC236}">
                    <a16:creationId xmlns:a16="http://schemas.microsoft.com/office/drawing/2014/main" id="{6BE368BD-7824-9F61-0567-828F89E42001}"/>
                  </a:ext>
                </a:extLst>
              </p:cNvPr>
              <p:cNvSpPr/>
              <p:nvPr/>
            </p:nvSpPr>
            <p:spPr>
              <a:xfrm>
                <a:off x="2764833" y="1033613"/>
                <a:ext cx="430288" cy="547115"/>
              </a:xfrm>
              <a:custGeom>
                <a:avLst/>
                <a:gdLst>
                  <a:gd name="connsiteX0" fmla="*/ 430288 w 430288"/>
                  <a:gd name="connsiteY0" fmla="*/ 472498 h 547115"/>
                  <a:gd name="connsiteX1" fmla="*/ 347368 w 430288"/>
                  <a:gd name="connsiteY1" fmla="*/ 527510 h 547115"/>
                  <a:gd name="connsiteX2" fmla="*/ 228580 w 430288"/>
                  <a:gd name="connsiteY2" fmla="*/ 547115 h 547115"/>
                  <a:gd name="connsiteX3" fmla="*/ 108523 w 430288"/>
                  <a:gd name="connsiteY3" fmla="*/ 516900 h 547115"/>
                  <a:gd name="connsiteX4" fmla="*/ 28832 w 430288"/>
                  <a:gd name="connsiteY4" fmla="*/ 429366 h 547115"/>
                  <a:gd name="connsiteX5" fmla="*/ 0 w 430288"/>
                  <a:gd name="connsiteY5" fmla="*/ 294432 h 547115"/>
                  <a:gd name="connsiteX6" fmla="*/ 0 w 430288"/>
                  <a:gd name="connsiteY6" fmla="*/ 258219 h 547115"/>
                  <a:gd name="connsiteX7" fmla="*/ 26641 w 430288"/>
                  <a:gd name="connsiteY7" fmla="*/ 120172 h 547115"/>
                  <a:gd name="connsiteX8" fmla="*/ 103449 w 430288"/>
                  <a:gd name="connsiteY8" fmla="*/ 30908 h 547115"/>
                  <a:gd name="connsiteX9" fmla="*/ 220968 w 430288"/>
                  <a:gd name="connsiteY9" fmla="*/ 0 h 547115"/>
                  <a:gd name="connsiteX10" fmla="*/ 367550 w 430288"/>
                  <a:gd name="connsiteY10" fmla="*/ 45209 h 547115"/>
                  <a:gd name="connsiteX11" fmla="*/ 430173 w 430288"/>
                  <a:gd name="connsiteY11" fmla="*/ 176682 h 547115"/>
                  <a:gd name="connsiteX12" fmla="*/ 324417 w 430288"/>
                  <a:gd name="connsiteY12" fmla="*/ 176682 h 547115"/>
                  <a:gd name="connsiteX13" fmla="*/ 292356 w 430288"/>
                  <a:gd name="connsiteY13" fmla="*/ 109792 h 547115"/>
                  <a:gd name="connsiteX14" fmla="*/ 224082 w 430288"/>
                  <a:gd name="connsiteY14" fmla="*/ 88572 h 547115"/>
                  <a:gd name="connsiteX15" fmla="*/ 139777 w 430288"/>
                  <a:gd name="connsiteY15" fmla="*/ 130666 h 547115"/>
                  <a:gd name="connsiteX16" fmla="*/ 110484 w 430288"/>
                  <a:gd name="connsiteY16" fmla="*/ 255797 h 547115"/>
                  <a:gd name="connsiteX17" fmla="*/ 110484 w 430288"/>
                  <a:gd name="connsiteY17" fmla="*/ 289819 h 547115"/>
                  <a:gd name="connsiteX18" fmla="*/ 141969 w 430288"/>
                  <a:gd name="connsiteY18" fmla="*/ 416334 h 547115"/>
                  <a:gd name="connsiteX19" fmla="*/ 234346 w 430288"/>
                  <a:gd name="connsiteY19" fmla="*/ 459120 h 547115"/>
                  <a:gd name="connsiteX20" fmla="*/ 321649 w 430288"/>
                  <a:gd name="connsiteY20" fmla="*/ 432825 h 547115"/>
                  <a:gd name="connsiteX21" fmla="*/ 321649 w 430288"/>
                  <a:gd name="connsiteY21" fmla="*/ 341025 h 547115"/>
                  <a:gd name="connsiteX22" fmla="*/ 222813 w 430288"/>
                  <a:gd name="connsiteY22" fmla="*/ 341025 h 547115"/>
                  <a:gd name="connsiteX23" fmla="*/ 222813 w 430288"/>
                  <a:gd name="connsiteY23" fmla="*/ 260180 h 547115"/>
                  <a:gd name="connsiteX24" fmla="*/ 430288 w 430288"/>
                  <a:gd name="connsiteY24" fmla="*/ 260180 h 547115"/>
                  <a:gd name="connsiteX25" fmla="*/ 430288 w 430288"/>
                  <a:gd name="connsiteY25" fmla="*/ 472729 h 547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0288" h="547115">
                    <a:moveTo>
                      <a:pt x="430288" y="472498"/>
                    </a:moveTo>
                    <a:cubicBezTo>
                      <a:pt x="410683" y="496141"/>
                      <a:pt x="383119" y="514478"/>
                      <a:pt x="347368" y="527510"/>
                    </a:cubicBezTo>
                    <a:cubicBezTo>
                      <a:pt x="311616" y="540542"/>
                      <a:pt x="272058" y="547115"/>
                      <a:pt x="228580" y="547115"/>
                    </a:cubicBezTo>
                    <a:cubicBezTo>
                      <a:pt x="182910" y="547115"/>
                      <a:pt x="143006" y="537082"/>
                      <a:pt x="108523" y="516900"/>
                    </a:cubicBezTo>
                    <a:cubicBezTo>
                      <a:pt x="74040" y="496717"/>
                      <a:pt x="47515" y="467539"/>
                      <a:pt x="28832" y="429366"/>
                    </a:cubicBezTo>
                    <a:cubicBezTo>
                      <a:pt x="10149" y="391192"/>
                      <a:pt x="576" y="346099"/>
                      <a:pt x="0" y="294432"/>
                    </a:cubicBezTo>
                    <a:lnTo>
                      <a:pt x="0" y="258219"/>
                    </a:lnTo>
                    <a:cubicBezTo>
                      <a:pt x="0" y="205053"/>
                      <a:pt x="8880" y="159037"/>
                      <a:pt x="26641" y="120172"/>
                    </a:cubicBezTo>
                    <a:cubicBezTo>
                      <a:pt x="44401" y="81306"/>
                      <a:pt x="70004" y="51552"/>
                      <a:pt x="103449" y="30908"/>
                    </a:cubicBezTo>
                    <a:cubicBezTo>
                      <a:pt x="136894" y="10264"/>
                      <a:pt x="175990" y="0"/>
                      <a:pt x="220968" y="0"/>
                    </a:cubicBezTo>
                    <a:cubicBezTo>
                      <a:pt x="283476" y="0"/>
                      <a:pt x="332375" y="15108"/>
                      <a:pt x="367550" y="45209"/>
                    </a:cubicBezTo>
                    <a:cubicBezTo>
                      <a:pt x="402725" y="75309"/>
                      <a:pt x="423715" y="119134"/>
                      <a:pt x="430173" y="176682"/>
                    </a:cubicBezTo>
                    <a:lnTo>
                      <a:pt x="324417" y="176682"/>
                    </a:lnTo>
                    <a:cubicBezTo>
                      <a:pt x="319573" y="146236"/>
                      <a:pt x="308848" y="123862"/>
                      <a:pt x="292356" y="109792"/>
                    </a:cubicBezTo>
                    <a:cubicBezTo>
                      <a:pt x="275864" y="95607"/>
                      <a:pt x="253029" y="88572"/>
                      <a:pt x="224082" y="88572"/>
                    </a:cubicBezTo>
                    <a:cubicBezTo>
                      <a:pt x="187177" y="88572"/>
                      <a:pt x="159037" y="102642"/>
                      <a:pt x="139777" y="130666"/>
                    </a:cubicBezTo>
                    <a:cubicBezTo>
                      <a:pt x="120518" y="158691"/>
                      <a:pt x="110715" y="200440"/>
                      <a:pt x="110484" y="255797"/>
                    </a:cubicBezTo>
                    <a:lnTo>
                      <a:pt x="110484" y="289819"/>
                    </a:lnTo>
                    <a:cubicBezTo>
                      <a:pt x="110484" y="345638"/>
                      <a:pt x="120979" y="387848"/>
                      <a:pt x="141969" y="416334"/>
                    </a:cubicBezTo>
                    <a:cubicBezTo>
                      <a:pt x="162958" y="444820"/>
                      <a:pt x="193751" y="459120"/>
                      <a:pt x="234346" y="459120"/>
                    </a:cubicBezTo>
                    <a:cubicBezTo>
                      <a:pt x="274942" y="459120"/>
                      <a:pt x="304235" y="450355"/>
                      <a:pt x="321649" y="432825"/>
                    </a:cubicBezTo>
                    <a:lnTo>
                      <a:pt x="321649" y="341025"/>
                    </a:lnTo>
                    <a:lnTo>
                      <a:pt x="222813" y="341025"/>
                    </a:lnTo>
                    <a:lnTo>
                      <a:pt x="222813" y="260180"/>
                    </a:lnTo>
                    <a:lnTo>
                      <a:pt x="430288" y="260180"/>
                    </a:lnTo>
                    <a:lnTo>
                      <a:pt x="430288" y="47272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8" name="Freihandform: Form 97">
                <a:extLst>
                  <a:ext uri="{FF2B5EF4-FFF2-40B4-BE49-F238E27FC236}">
                    <a16:creationId xmlns:a16="http://schemas.microsoft.com/office/drawing/2014/main" id="{B43FF5F2-FD09-4B08-4BA6-92C989EF39E4}"/>
                  </a:ext>
                </a:extLst>
              </p:cNvPr>
              <p:cNvSpPr/>
              <p:nvPr/>
            </p:nvSpPr>
            <p:spPr>
              <a:xfrm>
                <a:off x="3287729" y="1040879"/>
                <a:ext cx="108638" cy="532468"/>
              </a:xfrm>
              <a:custGeom>
                <a:avLst/>
                <a:gdLst>
                  <a:gd name="connsiteX0" fmla="*/ 108639 w 108638"/>
                  <a:gd name="connsiteY0" fmla="*/ 532469 h 532468"/>
                  <a:gd name="connsiteX1" fmla="*/ 0 w 108638"/>
                  <a:gd name="connsiteY1" fmla="*/ 532469 h 532468"/>
                  <a:gd name="connsiteX2" fmla="*/ 0 w 108638"/>
                  <a:gd name="connsiteY2" fmla="*/ 0 h 532468"/>
                  <a:gd name="connsiteX3" fmla="*/ 108639 w 108638"/>
                  <a:gd name="connsiteY3" fmla="*/ 0 h 532468"/>
                  <a:gd name="connsiteX4" fmla="*/ 108639 w 108638"/>
                  <a:gd name="connsiteY4" fmla="*/ 532469 h 532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8638" h="532468">
                    <a:moveTo>
                      <a:pt x="108639" y="532469"/>
                    </a:move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5324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  <p:sp>
            <p:nvSpPr>
              <p:cNvPr id="99" name="Freihandform: Form 98">
                <a:extLst>
                  <a:ext uri="{FF2B5EF4-FFF2-40B4-BE49-F238E27FC236}">
                    <a16:creationId xmlns:a16="http://schemas.microsoft.com/office/drawing/2014/main" id="{F2388B85-F4CC-FC3F-68EA-501F16991A7A}"/>
                  </a:ext>
                </a:extLst>
              </p:cNvPr>
              <p:cNvSpPr/>
              <p:nvPr/>
            </p:nvSpPr>
            <p:spPr>
              <a:xfrm>
                <a:off x="3494743" y="1040879"/>
                <a:ext cx="429711" cy="532584"/>
              </a:xfrm>
              <a:custGeom>
                <a:avLst/>
                <a:gdLst>
                  <a:gd name="connsiteX0" fmla="*/ 165150 w 429711"/>
                  <a:gd name="connsiteY0" fmla="*/ 318882 h 532584"/>
                  <a:gd name="connsiteX1" fmla="*/ 108639 w 429711"/>
                  <a:gd name="connsiteY1" fmla="*/ 380351 h 532584"/>
                  <a:gd name="connsiteX2" fmla="*/ 108639 w 429711"/>
                  <a:gd name="connsiteY2" fmla="*/ 532469 h 532584"/>
                  <a:gd name="connsiteX3" fmla="*/ 0 w 429711"/>
                  <a:gd name="connsiteY3" fmla="*/ 532469 h 532584"/>
                  <a:gd name="connsiteX4" fmla="*/ 0 w 429711"/>
                  <a:gd name="connsiteY4" fmla="*/ 0 h 532584"/>
                  <a:gd name="connsiteX5" fmla="*/ 108639 w 429711"/>
                  <a:gd name="connsiteY5" fmla="*/ 0 h 532584"/>
                  <a:gd name="connsiteX6" fmla="*/ 108639 w 429711"/>
                  <a:gd name="connsiteY6" fmla="*/ 241381 h 532584"/>
                  <a:gd name="connsiteX7" fmla="*/ 156385 w 429711"/>
                  <a:gd name="connsiteY7" fmla="*/ 175183 h 532584"/>
                  <a:gd name="connsiteX8" fmla="*/ 290742 w 429711"/>
                  <a:gd name="connsiteY8" fmla="*/ 0 h 532584"/>
                  <a:gd name="connsiteX9" fmla="*/ 424291 w 429711"/>
                  <a:gd name="connsiteY9" fmla="*/ 0 h 532584"/>
                  <a:gd name="connsiteX10" fmla="*/ 237114 w 429711"/>
                  <a:gd name="connsiteY10" fmla="*/ 236653 h 532584"/>
                  <a:gd name="connsiteX11" fmla="*/ 429712 w 429711"/>
                  <a:gd name="connsiteY11" fmla="*/ 532584 h 532584"/>
                  <a:gd name="connsiteX12" fmla="*/ 300429 w 429711"/>
                  <a:gd name="connsiteY12" fmla="*/ 532584 h 532584"/>
                  <a:gd name="connsiteX13" fmla="*/ 165034 w 429711"/>
                  <a:gd name="connsiteY13" fmla="*/ 318997 h 532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9711" h="532584">
                    <a:moveTo>
                      <a:pt x="165150" y="318882"/>
                    </a:moveTo>
                    <a:lnTo>
                      <a:pt x="108639" y="380351"/>
                    </a:lnTo>
                    <a:lnTo>
                      <a:pt x="108639" y="532469"/>
                    </a:lnTo>
                    <a:lnTo>
                      <a:pt x="0" y="532469"/>
                    </a:lnTo>
                    <a:lnTo>
                      <a:pt x="0" y="0"/>
                    </a:lnTo>
                    <a:lnTo>
                      <a:pt x="108639" y="0"/>
                    </a:lnTo>
                    <a:lnTo>
                      <a:pt x="108639" y="241381"/>
                    </a:lnTo>
                    <a:lnTo>
                      <a:pt x="156385" y="175183"/>
                    </a:lnTo>
                    <a:lnTo>
                      <a:pt x="290742" y="0"/>
                    </a:lnTo>
                    <a:lnTo>
                      <a:pt x="424291" y="0"/>
                    </a:lnTo>
                    <a:lnTo>
                      <a:pt x="237114" y="236653"/>
                    </a:lnTo>
                    <a:lnTo>
                      <a:pt x="429712" y="532584"/>
                    </a:lnTo>
                    <a:lnTo>
                      <a:pt x="300429" y="532584"/>
                    </a:lnTo>
                    <a:lnTo>
                      <a:pt x="165034" y="31899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 sz="2286"/>
              </a:p>
            </p:txBody>
          </p:sp>
        </p:grpSp>
        <p:sp>
          <p:nvSpPr>
            <p:cNvPr id="100" name="Freihandform: Form 99">
              <a:extLst>
                <a:ext uri="{FF2B5EF4-FFF2-40B4-BE49-F238E27FC236}">
                  <a16:creationId xmlns:a16="http://schemas.microsoft.com/office/drawing/2014/main" id="{7E4C7482-C204-A6A7-E467-640E94079C23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sz="2286"/>
            </a:p>
          </p:txBody>
        </p:sp>
        <p:sp>
          <p:nvSpPr>
            <p:cNvPr id="101" name="Freihandform: Form 100">
              <a:extLst>
                <a:ext uri="{FF2B5EF4-FFF2-40B4-BE49-F238E27FC236}">
                  <a16:creationId xmlns:a16="http://schemas.microsoft.com/office/drawing/2014/main" id="{6447EEA4-26A3-3053-AEBD-2B1ADAC0367A}"/>
                </a:ext>
              </a:extLst>
            </p:cNvPr>
            <p:cNvSpPr/>
            <p:nvPr/>
          </p:nvSpPr>
          <p:spPr>
            <a:xfrm>
              <a:off x="4003800" y="1468976"/>
              <a:ext cx="104371" cy="104371"/>
            </a:xfrm>
            <a:custGeom>
              <a:avLst/>
              <a:gdLst>
                <a:gd name="connsiteX0" fmla="*/ 0 w 104371"/>
                <a:gd name="connsiteY0" fmla="*/ 0 h 104371"/>
                <a:gd name="connsiteX1" fmla="*/ 104372 w 104371"/>
                <a:gd name="connsiteY1" fmla="*/ 0 h 104371"/>
                <a:gd name="connsiteX2" fmla="*/ 104372 w 104371"/>
                <a:gd name="connsiteY2" fmla="*/ 104372 h 104371"/>
                <a:gd name="connsiteX3" fmla="*/ 0 w 104371"/>
                <a:gd name="connsiteY3" fmla="*/ 104372 h 10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71" h="104371">
                  <a:moveTo>
                    <a:pt x="0" y="0"/>
                  </a:moveTo>
                  <a:lnTo>
                    <a:pt x="104372" y="0"/>
                  </a:lnTo>
                  <a:lnTo>
                    <a:pt x="104372" y="104372"/>
                  </a:lnTo>
                  <a:lnTo>
                    <a:pt x="0" y="104372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sz="2286"/>
            </a:p>
          </p:txBody>
        </p:sp>
        <p:sp>
          <p:nvSpPr>
            <p:cNvPr id="102" name="Freihandform: Form 101">
              <a:extLst>
                <a:ext uri="{FF2B5EF4-FFF2-40B4-BE49-F238E27FC236}">
                  <a16:creationId xmlns:a16="http://schemas.microsoft.com/office/drawing/2014/main" id="{8B2F8C8D-72CB-4CF7-9B76-39DA9E6763D8}"/>
                </a:ext>
              </a:extLst>
            </p:cNvPr>
            <p:cNvSpPr/>
            <p:nvPr/>
          </p:nvSpPr>
          <p:spPr>
            <a:xfrm>
              <a:off x="1069975" y="984945"/>
              <a:ext cx="1029762" cy="1029762"/>
            </a:xfrm>
            <a:custGeom>
              <a:avLst/>
              <a:gdLst>
                <a:gd name="connsiteX0" fmla="*/ 0 w 1029762"/>
                <a:gd name="connsiteY0" fmla="*/ 0 h 1029762"/>
                <a:gd name="connsiteX1" fmla="*/ 0 w 1029762"/>
                <a:gd name="connsiteY1" fmla="*/ 1029763 h 1029762"/>
                <a:gd name="connsiteX2" fmla="*/ 1029763 w 1029762"/>
                <a:gd name="connsiteY2" fmla="*/ 1029763 h 1029762"/>
                <a:gd name="connsiteX3" fmla="*/ 1029763 w 1029762"/>
                <a:gd name="connsiteY3" fmla="*/ 0 h 1029762"/>
                <a:gd name="connsiteX4" fmla="*/ 0 w 1029762"/>
                <a:gd name="connsiteY4" fmla="*/ 0 h 1029762"/>
                <a:gd name="connsiteX5" fmla="*/ 876953 w 1029762"/>
                <a:gd name="connsiteY5" fmla="*/ 786882 h 1029762"/>
                <a:gd name="connsiteX6" fmla="*/ 826440 w 1029762"/>
                <a:gd name="connsiteY6" fmla="*/ 822172 h 1029762"/>
                <a:gd name="connsiteX7" fmla="*/ 822403 w 1029762"/>
                <a:gd name="connsiteY7" fmla="*/ 824018 h 1029762"/>
                <a:gd name="connsiteX8" fmla="*/ 652525 w 1029762"/>
                <a:gd name="connsiteY8" fmla="*/ 854118 h 1029762"/>
                <a:gd name="connsiteX9" fmla="*/ 292817 w 1029762"/>
                <a:gd name="connsiteY9" fmla="*/ 745825 h 1029762"/>
                <a:gd name="connsiteX10" fmla="*/ 289934 w 1029762"/>
                <a:gd name="connsiteY10" fmla="*/ 743173 h 1029762"/>
                <a:gd name="connsiteX11" fmla="*/ 287858 w 1029762"/>
                <a:gd name="connsiteY11" fmla="*/ 746402 h 1029762"/>
                <a:gd name="connsiteX12" fmla="*/ 228234 w 1029762"/>
                <a:gd name="connsiteY12" fmla="*/ 790457 h 1029762"/>
                <a:gd name="connsiteX13" fmla="*/ 216586 w 1029762"/>
                <a:gd name="connsiteY13" fmla="*/ 791380 h 1029762"/>
                <a:gd name="connsiteX14" fmla="*/ 154193 w 1029762"/>
                <a:gd name="connsiteY14" fmla="*/ 763817 h 1029762"/>
                <a:gd name="connsiteX15" fmla="*/ 150388 w 1029762"/>
                <a:gd name="connsiteY15" fmla="*/ 759895 h 1029762"/>
                <a:gd name="connsiteX16" fmla="*/ 148773 w 1029762"/>
                <a:gd name="connsiteY16" fmla="*/ 755859 h 1029762"/>
                <a:gd name="connsiteX17" fmla="*/ 148773 w 1029762"/>
                <a:gd name="connsiteY17" fmla="*/ 615044 h 1029762"/>
                <a:gd name="connsiteX18" fmla="*/ 148081 w 1029762"/>
                <a:gd name="connsiteY18" fmla="*/ 614121 h 1029762"/>
                <a:gd name="connsiteX19" fmla="*/ 106909 w 1029762"/>
                <a:gd name="connsiteY19" fmla="*/ 457852 h 1029762"/>
                <a:gd name="connsiteX20" fmla="*/ 231232 w 1029762"/>
                <a:gd name="connsiteY20" fmla="*/ 244841 h 1029762"/>
                <a:gd name="connsiteX21" fmla="*/ 243918 w 1029762"/>
                <a:gd name="connsiteY21" fmla="*/ 240113 h 1029762"/>
                <a:gd name="connsiteX22" fmla="*/ 258219 w 1029762"/>
                <a:gd name="connsiteY22" fmla="*/ 246571 h 1029762"/>
                <a:gd name="connsiteX23" fmla="*/ 256489 w 1029762"/>
                <a:gd name="connsiteY23" fmla="*/ 273673 h 1029762"/>
                <a:gd name="connsiteX24" fmla="*/ 144736 w 1029762"/>
                <a:gd name="connsiteY24" fmla="*/ 464195 h 1029762"/>
                <a:gd name="connsiteX25" fmla="*/ 182449 w 1029762"/>
                <a:gd name="connsiteY25" fmla="*/ 595553 h 1029762"/>
                <a:gd name="connsiteX26" fmla="*/ 187177 w 1029762"/>
                <a:gd name="connsiteY26" fmla="*/ 600974 h 1029762"/>
                <a:gd name="connsiteX27" fmla="*/ 187177 w 1029762"/>
                <a:gd name="connsiteY27" fmla="*/ 741904 h 1029762"/>
                <a:gd name="connsiteX28" fmla="*/ 188561 w 1029762"/>
                <a:gd name="connsiteY28" fmla="*/ 742827 h 1029762"/>
                <a:gd name="connsiteX29" fmla="*/ 216586 w 1029762"/>
                <a:gd name="connsiteY29" fmla="*/ 753206 h 1029762"/>
                <a:gd name="connsiteX30" fmla="*/ 222237 w 1029762"/>
                <a:gd name="connsiteY30" fmla="*/ 752745 h 1029762"/>
                <a:gd name="connsiteX31" fmla="*/ 262140 w 1029762"/>
                <a:gd name="connsiteY31" fmla="*/ 715379 h 1029762"/>
                <a:gd name="connsiteX32" fmla="*/ 263178 w 1029762"/>
                <a:gd name="connsiteY32" fmla="*/ 713534 h 1029762"/>
                <a:gd name="connsiteX33" fmla="*/ 261910 w 1029762"/>
                <a:gd name="connsiteY33" fmla="*/ 711804 h 1029762"/>
                <a:gd name="connsiteX34" fmla="*/ 254990 w 1029762"/>
                <a:gd name="connsiteY34" fmla="*/ 702116 h 1029762"/>
                <a:gd name="connsiteX35" fmla="*/ 230310 w 1029762"/>
                <a:gd name="connsiteY35" fmla="*/ 626922 h 1029762"/>
                <a:gd name="connsiteX36" fmla="*/ 230656 w 1029762"/>
                <a:gd name="connsiteY36" fmla="*/ 626115 h 1029762"/>
                <a:gd name="connsiteX37" fmla="*/ 231578 w 1029762"/>
                <a:gd name="connsiteY37" fmla="*/ 625769 h 1029762"/>
                <a:gd name="connsiteX38" fmla="*/ 285206 w 1029762"/>
                <a:gd name="connsiteY38" fmla="*/ 633957 h 1029762"/>
                <a:gd name="connsiteX39" fmla="*/ 360630 w 1029762"/>
                <a:gd name="connsiteY39" fmla="*/ 609392 h 1029762"/>
                <a:gd name="connsiteX40" fmla="*/ 398342 w 1029762"/>
                <a:gd name="connsiteY40" fmla="*/ 453585 h 1029762"/>
                <a:gd name="connsiteX41" fmla="*/ 401918 w 1029762"/>
                <a:gd name="connsiteY41" fmla="*/ 350943 h 1029762"/>
                <a:gd name="connsiteX42" fmla="*/ 402148 w 1029762"/>
                <a:gd name="connsiteY42" fmla="*/ 349559 h 1029762"/>
                <a:gd name="connsiteX43" fmla="*/ 401341 w 1029762"/>
                <a:gd name="connsiteY43" fmla="*/ 348405 h 1029762"/>
                <a:gd name="connsiteX44" fmla="*/ 327992 w 1029762"/>
                <a:gd name="connsiteY44" fmla="*/ 250953 h 1029762"/>
                <a:gd name="connsiteX45" fmla="*/ 323379 w 1029762"/>
                <a:gd name="connsiteY45" fmla="*/ 236883 h 1029762"/>
                <a:gd name="connsiteX46" fmla="*/ 329953 w 1029762"/>
                <a:gd name="connsiteY46" fmla="*/ 223851 h 1029762"/>
                <a:gd name="connsiteX47" fmla="*/ 342408 w 1029762"/>
                <a:gd name="connsiteY47" fmla="*/ 219238 h 1029762"/>
                <a:gd name="connsiteX48" fmla="*/ 356940 w 1029762"/>
                <a:gd name="connsiteY48" fmla="*/ 225927 h 1029762"/>
                <a:gd name="connsiteX49" fmla="*/ 368357 w 1029762"/>
                <a:gd name="connsiteY49" fmla="*/ 241035 h 1029762"/>
                <a:gd name="connsiteX50" fmla="*/ 368819 w 1029762"/>
                <a:gd name="connsiteY50" fmla="*/ 241612 h 1029762"/>
                <a:gd name="connsiteX51" fmla="*/ 411605 w 1029762"/>
                <a:gd name="connsiteY51" fmla="*/ 297892 h 1029762"/>
                <a:gd name="connsiteX52" fmla="*/ 415180 w 1029762"/>
                <a:gd name="connsiteY52" fmla="*/ 302505 h 1029762"/>
                <a:gd name="connsiteX53" fmla="*/ 417256 w 1029762"/>
                <a:gd name="connsiteY53" fmla="*/ 297200 h 1029762"/>
                <a:gd name="connsiteX54" fmla="*/ 446550 w 1029762"/>
                <a:gd name="connsiteY54" fmla="*/ 243803 h 1029762"/>
                <a:gd name="connsiteX55" fmla="*/ 447933 w 1029762"/>
                <a:gd name="connsiteY55" fmla="*/ 241727 h 1029762"/>
                <a:gd name="connsiteX56" fmla="*/ 446434 w 1029762"/>
                <a:gd name="connsiteY56" fmla="*/ 239767 h 1029762"/>
                <a:gd name="connsiteX57" fmla="*/ 412643 w 1029762"/>
                <a:gd name="connsiteY57" fmla="*/ 200901 h 1029762"/>
                <a:gd name="connsiteX58" fmla="*/ 412297 w 1029762"/>
                <a:gd name="connsiteY58" fmla="*/ 200555 h 1029762"/>
                <a:gd name="connsiteX59" fmla="*/ 408145 w 1029762"/>
                <a:gd name="connsiteY59" fmla="*/ 186600 h 1029762"/>
                <a:gd name="connsiteX60" fmla="*/ 415065 w 1029762"/>
                <a:gd name="connsiteY60" fmla="*/ 173684 h 1029762"/>
                <a:gd name="connsiteX61" fmla="*/ 427174 w 1029762"/>
                <a:gd name="connsiteY61" fmla="*/ 169301 h 1029762"/>
                <a:gd name="connsiteX62" fmla="*/ 442052 w 1029762"/>
                <a:gd name="connsiteY62" fmla="*/ 176336 h 1029762"/>
                <a:gd name="connsiteX63" fmla="*/ 444128 w 1029762"/>
                <a:gd name="connsiteY63" fmla="*/ 178643 h 1029762"/>
                <a:gd name="connsiteX64" fmla="*/ 470999 w 1029762"/>
                <a:gd name="connsiteY64" fmla="*/ 209320 h 1029762"/>
                <a:gd name="connsiteX65" fmla="*/ 473306 w 1029762"/>
                <a:gd name="connsiteY65" fmla="*/ 212088 h 1029762"/>
                <a:gd name="connsiteX66" fmla="*/ 475958 w 1029762"/>
                <a:gd name="connsiteY66" fmla="*/ 209551 h 1029762"/>
                <a:gd name="connsiteX67" fmla="*/ 523127 w 1029762"/>
                <a:gd name="connsiteY67" fmla="*/ 174145 h 1029762"/>
                <a:gd name="connsiteX68" fmla="*/ 532469 w 1029762"/>
                <a:gd name="connsiteY68" fmla="*/ 171723 h 1029762"/>
                <a:gd name="connsiteX69" fmla="*/ 549191 w 1029762"/>
                <a:gd name="connsiteY69" fmla="*/ 181526 h 1029762"/>
                <a:gd name="connsiteX70" fmla="*/ 541810 w 1029762"/>
                <a:gd name="connsiteY70" fmla="*/ 207590 h 1029762"/>
                <a:gd name="connsiteX71" fmla="*/ 436285 w 1029762"/>
                <a:gd name="connsiteY71" fmla="*/ 449548 h 1029762"/>
                <a:gd name="connsiteX72" fmla="*/ 385195 w 1029762"/>
                <a:gd name="connsiteY72" fmla="*/ 638455 h 1029762"/>
                <a:gd name="connsiteX73" fmla="*/ 288204 w 1029762"/>
                <a:gd name="connsiteY73" fmla="*/ 670862 h 1029762"/>
                <a:gd name="connsiteX74" fmla="*/ 280477 w 1029762"/>
                <a:gd name="connsiteY74" fmla="*/ 670862 h 1029762"/>
                <a:gd name="connsiteX75" fmla="*/ 283822 w 1029762"/>
                <a:gd name="connsiteY75" fmla="*/ 675937 h 1029762"/>
                <a:gd name="connsiteX76" fmla="*/ 332144 w 1029762"/>
                <a:gd name="connsiteY76" fmla="*/ 728757 h 1029762"/>
                <a:gd name="connsiteX77" fmla="*/ 539504 w 1029762"/>
                <a:gd name="connsiteY77" fmla="*/ 808333 h 1029762"/>
                <a:gd name="connsiteX78" fmla="*/ 595669 w 1029762"/>
                <a:gd name="connsiteY78" fmla="*/ 811562 h 1029762"/>
                <a:gd name="connsiteX79" fmla="*/ 678820 w 1029762"/>
                <a:gd name="connsiteY79" fmla="*/ 787459 h 1029762"/>
                <a:gd name="connsiteX80" fmla="*/ 630497 w 1029762"/>
                <a:gd name="connsiteY80" fmla="*/ 689545 h 1029762"/>
                <a:gd name="connsiteX81" fmla="*/ 514247 w 1029762"/>
                <a:gd name="connsiteY81" fmla="*/ 538927 h 1029762"/>
                <a:gd name="connsiteX82" fmla="*/ 478149 w 1029762"/>
                <a:gd name="connsiteY82" fmla="*/ 374124 h 1029762"/>
                <a:gd name="connsiteX83" fmla="*/ 478149 w 1029762"/>
                <a:gd name="connsiteY83" fmla="*/ 373662 h 1029762"/>
                <a:gd name="connsiteX84" fmla="*/ 623347 w 1029762"/>
                <a:gd name="connsiteY84" fmla="*/ 203092 h 1029762"/>
                <a:gd name="connsiteX85" fmla="*/ 624962 w 1029762"/>
                <a:gd name="connsiteY85" fmla="*/ 202862 h 1029762"/>
                <a:gd name="connsiteX86" fmla="*/ 625769 w 1029762"/>
                <a:gd name="connsiteY86" fmla="*/ 201478 h 1029762"/>
                <a:gd name="connsiteX87" fmla="*/ 683548 w 1029762"/>
                <a:gd name="connsiteY87" fmla="*/ 164458 h 1029762"/>
                <a:gd name="connsiteX88" fmla="*/ 684471 w 1029762"/>
                <a:gd name="connsiteY88" fmla="*/ 164458 h 1029762"/>
                <a:gd name="connsiteX89" fmla="*/ 759319 w 1029762"/>
                <a:gd name="connsiteY89" fmla="*/ 230425 h 1029762"/>
                <a:gd name="connsiteX90" fmla="*/ 759780 w 1029762"/>
                <a:gd name="connsiteY90" fmla="*/ 231924 h 1029762"/>
                <a:gd name="connsiteX91" fmla="*/ 770160 w 1029762"/>
                <a:gd name="connsiteY91" fmla="*/ 285782 h 1029762"/>
                <a:gd name="connsiteX92" fmla="*/ 770160 w 1029762"/>
                <a:gd name="connsiteY92" fmla="*/ 287282 h 1029762"/>
                <a:gd name="connsiteX93" fmla="*/ 771428 w 1029762"/>
                <a:gd name="connsiteY93" fmla="*/ 288204 h 1029762"/>
                <a:gd name="connsiteX94" fmla="*/ 904401 w 1029762"/>
                <a:gd name="connsiteY94" fmla="*/ 507443 h 1029762"/>
                <a:gd name="connsiteX95" fmla="*/ 906592 w 1029762"/>
                <a:gd name="connsiteY95" fmla="*/ 515516 h 1029762"/>
                <a:gd name="connsiteX96" fmla="*/ 925622 w 1029762"/>
                <a:gd name="connsiteY96" fmla="*/ 643760 h 1029762"/>
                <a:gd name="connsiteX97" fmla="*/ 876838 w 1029762"/>
                <a:gd name="connsiteY97" fmla="*/ 786767 h 1029762"/>
                <a:gd name="connsiteX98" fmla="*/ 844661 w 1029762"/>
                <a:gd name="connsiteY98" fmla="*/ 736945 h 1029762"/>
                <a:gd name="connsiteX99" fmla="*/ 810640 w 1029762"/>
                <a:gd name="connsiteY99" fmla="*/ 747440 h 1029762"/>
                <a:gd name="connsiteX100" fmla="*/ 707652 w 1029762"/>
                <a:gd name="connsiteY100" fmla="*/ 707075 h 1029762"/>
                <a:gd name="connsiteX101" fmla="*/ 652525 w 1029762"/>
                <a:gd name="connsiteY101" fmla="*/ 657254 h 1029762"/>
                <a:gd name="connsiteX102" fmla="*/ 651833 w 1029762"/>
                <a:gd name="connsiteY102" fmla="*/ 656562 h 1029762"/>
                <a:gd name="connsiteX103" fmla="*/ 644106 w 1029762"/>
                <a:gd name="connsiteY103" fmla="*/ 648835 h 1029762"/>
                <a:gd name="connsiteX104" fmla="*/ 547923 w 1029762"/>
                <a:gd name="connsiteY104" fmla="*/ 520821 h 1029762"/>
                <a:gd name="connsiteX105" fmla="*/ 516208 w 1029762"/>
                <a:gd name="connsiteY105" fmla="*/ 424176 h 1029762"/>
                <a:gd name="connsiteX106" fmla="*/ 515516 w 1029762"/>
                <a:gd name="connsiteY106" fmla="*/ 418179 h 1029762"/>
                <a:gd name="connsiteX107" fmla="*/ 520936 w 1029762"/>
                <a:gd name="connsiteY107" fmla="*/ 420831 h 1029762"/>
                <a:gd name="connsiteX108" fmla="*/ 611238 w 1029762"/>
                <a:gd name="connsiteY108" fmla="*/ 439976 h 1029762"/>
                <a:gd name="connsiteX109" fmla="*/ 686893 w 1029762"/>
                <a:gd name="connsiteY109" fmla="*/ 426367 h 1029762"/>
                <a:gd name="connsiteX110" fmla="*/ 765777 w 1029762"/>
                <a:gd name="connsiteY110" fmla="*/ 340217 h 1029762"/>
                <a:gd name="connsiteX111" fmla="*/ 767276 w 1029762"/>
                <a:gd name="connsiteY111" fmla="*/ 334681 h 1029762"/>
                <a:gd name="connsiteX112" fmla="*/ 771313 w 1029762"/>
                <a:gd name="connsiteY112" fmla="*/ 338718 h 1029762"/>
                <a:gd name="connsiteX113" fmla="*/ 867035 w 1029762"/>
                <a:gd name="connsiteY113" fmla="*/ 516438 h 1029762"/>
                <a:gd name="connsiteX114" fmla="*/ 867035 w 1029762"/>
                <a:gd name="connsiteY114" fmla="*/ 516784 h 1029762"/>
                <a:gd name="connsiteX115" fmla="*/ 867150 w 1029762"/>
                <a:gd name="connsiteY115" fmla="*/ 516900 h 1029762"/>
                <a:gd name="connsiteX116" fmla="*/ 867150 w 1029762"/>
                <a:gd name="connsiteY116" fmla="*/ 517361 h 1029762"/>
                <a:gd name="connsiteX117" fmla="*/ 871187 w 1029762"/>
                <a:gd name="connsiteY117" fmla="*/ 531892 h 1029762"/>
                <a:gd name="connsiteX118" fmla="*/ 844546 w 1029762"/>
                <a:gd name="connsiteY118" fmla="*/ 736830 h 1029762"/>
                <a:gd name="connsiteX119" fmla="*/ 672708 w 1029762"/>
                <a:gd name="connsiteY119" fmla="*/ 390846 h 1029762"/>
                <a:gd name="connsiteX120" fmla="*/ 612506 w 1029762"/>
                <a:gd name="connsiteY120" fmla="*/ 401456 h 1029762"/>
                <a:gd name="connsiteX121" fmla="*/ 518168 w 1029762"/>
                <a:gd name="connsiteY121" fmla="*/ 372970 h 1029762"/>
                <a:gd name="connsiteX122" fmla="*/ 517130 w 1029762"/>
                <a:gd name="connsiteY122" fmla="*/ 371817 h 1029762"/>
                <a:gd name="connsiteX123" fmla="*/ 517361 w 1029762"/>
                <a:gd name="connsiteY123" fmla="*/ 370318 h 1029762"/>
                <a:gd name="connsiteX124" fmla="*/ 637187 w 1029762"/>
                <a:gd name="connsiteY124" fmla="*/ 240689 h 1029762"/>
                <a:gd name="connsiteX125" fmla="*/ 651372 w 1029762"/>
                <a:gd name="connsiteY125" fmla="*/ 240689 h 1029762"/>
                <a:gd name="connsiteX126" fmla="*/ 655870 w 1029762"/>
                <a:gd name="connsiteY126" fmla="*/ 227773 h 1029762"/>
                <a:gd name="connsiteX127" fmla="*/ 684240 w 1029762"/>
                <a:gd name="connsiteY127" fmla="*/ 202977 h 1029762"/>
                <a:gd name="connsiteX128" fmla="*/ 723106 w 1029762"/>
                <a:gd name="connsiteY128" fmla="*/ 243688 h 1029762"/>
                <a:gd name="connsiteX129" fmla="*/ 672592 w 1029762"/>
                <a:gd name="connsiteY129" fmla="*/ 390961 h 1029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9762" h="1029762">
                  <a:moveTo>
                    <a:pt x="0" y="0"/>
                  </a:moveTo>
                  <a:lnTo>
                    <a:pt x="0" y="1029763"/>
                  </a:lnTo>
                  <a:lnTo>
                    <a:pt x="1029763" y="1029763"/>
                  </a:lnTo>
                  <a:lnTo>
                    <a:pt x="1029763" y="0"/>
                  </a:lnTo>
                  <a:lnTo>
                    <a:pt x="0" y="0"/>
                  </a:lnTo>
                  <a:close/>
                  <a:moveTo>
                    <a:pt x="876953" y="786882"/>
                  </a:moveTo>
                  <a:cubicBezTo>
                    <a:pt x="863229" y="800721"/>
                    <a:pt x="846276" y="812600"/>
                    <a:pt x="826440" y="822172"/>
                  </a:cubicBezTo>
                  <a:cubicBezTo>
                    <a:pt x="825056" y="822980"/>
                    <a:pt x="823787" y="823556"/>
                    <a:pt x="822403" y="824018"/>
                  </a:cubicBezTo>
                  <a:cubicBezTo>
                    <a:pt x="778809" y="843969"/>
                    <a:pt x="721722" y="854118"/>
                    <a:pt x="652525" y="854118"/>
                  </a:cubicBezTo>
                  <a:cubicBezTo>
                    <a:pt x="451624" y="854118"/>
                    <a:pt x="346099" y="795186"/>
                    <a:pt x="292817" y="745825"/>
                  </a:cubicBezTo>
                  <a:lnTo>
                    <a:pt x="289934" y="743173"/>
                  </a:lnTo>
                  <a:lnTo>
                    <a:pt x="287858" y="746402"/>
                  </a:lnTo>
                  <a:cubicBezTo>
                    <a:pt x="271021" y="771774"/>
                    <a:pt x="250953" y="786536"/>
                    <a:pt x="228234" y="790457"/>
                  </a:cubicBezTo>
                  <a:cubicBezTo>
                    <a:pt x="224197" y="791034"/>
                    <a:pt x="220276" y="791380"/>
                    <a:pt x="216586" y="791380"/>
                  </a:cubicBezTo>
                  <a:cubicBezTo>
                    <a:pt x="180834" y="791380"/>
                    <a:pt x="154424" y="764047"/>
                    <a:pt x="154193" y="763817"/>
                  </a:cubicBezTo>
                  <a:lnTo>
                    <a:pt x="150388" y="759895"/>
                  </a:lnTo>
                  <a:cubicBezTo>
                    <a:pt x="149350" y="758857"/>
                    <a:pt x="148773" y="757358"/>
                    <a:pt x="148773" y="755859"/>
                  </a:cubicBezTo>
                  <a:lnTo>
                    <a:pt x="148773" y="615044"/>
                  </a:lnTo>
                  <a:lnTo>
                    <a:pt x="148081" y="614121"/>
                  </a:lnTo>
                  <a:cubicBezTo>
                    <a:pt x="112675" y="569950"/>
                    <a:pt x="97683" y="512978"/>
                    <a:pt x="106909" y="457852"/>
                  </a:cubicBezTo>
                  <a:cubicBezTo>
                    <a:pt x="126976" y="337911"/>
                    <a:pt x="226965" y="248532"/>
                    <a:pt x="231232" y="244841"/>
                  </a:cubicBezTo>
                  <a:cubicBezTo>
                    <a:pt x="234808" y="241727"/>
                    <a:pt x="239305" y="240113"/>
                    <a:pt x="243918" y="240113"/>
                  </a:cubicBezTo>
                  <a:cubicBezTo>
                    <a:pt x="249454" y="240113"/>
                    <a:pt x="254644" y="242419"/>
                    <a:pt x="258219" y="246571"/>
                  </a:cubicBezTo>
                  <a:cubicBezTo>
                    <a:pt x="265139" y="254529"/>
                    <a:pt x="264447" y="266638"/>
                    <a:pt x="256489" y="273673"/>
                  </a:cubicBezTo>
                  <a:cubicBezTo>
                    <a:pt x="252683" y="277133"/>
                    <a:pt x="162036" y="360169"/>
                    <a:pt x="144736" y="464195"/>
                  </a:cubicBezTo>
                  <a:cubicBezTo>
                    <a:pt x="134011" y="528548"/>
                    <a:pt x="163766" y="574102"/>
                    <a:pt x="182449" y="595553"/>
                  </a:cubicBezTo>
                  <a:lnTo>
                    <a:pt x="187177" y="600974"/>
                  </a:lnTo>
                  <a:lnTo>
                    <a:pt x="187177" y="741904"/>
                  </a:lnTo>
                  <a:lnTo>
                    <a:pt x="188561" y="742827"/>
                  </a:lnTo>
                  <a:cubicBezTo>
                    <a:pt x="195135" y="747555"/>
                    <a:pt x="205284" y="753206"/>
                    <a:pt x="216586" y="753206"/>
                  </a:cubicBezTo>
                  <a:cubicBezTo>
                    <a:pt x="218431" y="753206"/>
                    <a:pt x="220392" y="752976"/>
                    <a:pt x="222237" y="752745"/>
                  </a:cubicBezTo>
                  <a:cubicBezTo>
                    <a:pt x="236191" y="750208"/>
                    <a:pt x="250031" y="737406"/>
                    <a:pt x="262140" y="715379"/>
                  </a:cubicBezTo>
                  <a:lnTo>
                    <a:pt x="263178" y="713534"/>
                  </a:lnTo>
                  <a:lnTo>
                    <a:pt x="261910" y="711804"/>
                  </a:lnTo>
                  <a:cubicBezTo>
                    <a:pt x="259488" y="708459"/>
                    <a:pt x="257181" y="705230"/>
                    <a:pt x="254990" y="702116"/>
                  </a:cubicBezTo>
                  <a:cubicBezTo>
                    <a:pt x="239997" y="680088"/>
                    <a:pt x="231463" y="654024"/>
                    <a:pt x="230310" y="626922"/>
                  </a:cubicBezTo>
                  <a:cubicBezTo>
                    <a:pt x="230310" y="626576"/>
                    <a:pt x="230310" y="626346"/>
                    <a:pt x="230656" y="626115"/>
                  </a:cubicBezTo>
                  <a:cubicBezTo>
                    <a:pt x="230886" y="625884"/>
                    <a:pt x="231232" y="625769"/>
                    <a:pt x="231578" y="625769"/>
                  </a:cubicBezTo>
                  <a:cubicBezTo>
                    <a:pt x="241843" y="628883"/>
                    <a:pt x="261910" y="633957"/>
                    <a:pt x="285206" y="633957"/>
                  </a:cubicBezTo>
                  <a:cubicBezTo>
                    <a:pt x="315306" y="633957"/>
                    <a:pt x="340679" y="625654"/>
                    <a:pt x="360630" y="609392"/>
                  </a:cubicBezTo>
                  <a:cubicBezTo>
                    <a:pt x="393268" y="582521"/>
                    <a:pt x="405954" y="530162"/>
                    <a:pt x="398342" y="453585"/>
                  </a:cubicBezTo>
                  <a:cubicBezTo>
                    <a:pt x="394767" y="417372"/>
                    <a:pt x="395921" y="382773"/>
                    <a:pt x="401918" y="350943"/>
                  </a:cubicBezTo>
                  <a:lnTo>
                    <a:pt x="402148" y="349559"/>
                  </a:lnTo>
                  <a:lnTo>
                    <a:pt x="401341" y="348405"/>
                  </a:lnTo>
                  <a:cubicBezTo>
                    <a:pt x="375277" y="310924"/>
                    <a:pt x="328454" y="251415"/>
                    <a:pt x="327992" y="250953"/>
                  </a:cubicBezTo>
                  <a:cubicBezTo>
                    <a:pt x="324648" y="247032"/>
                    <a:pt x="322918" y="242073"/>
                    <a:pt x="323379" y="236883"/>
                  </a:cubicBezTo>
                  <a:cubicBezTo>
                    <a:pt x="323725" y="231809"/>
                    <a:pt x="326147" y="227196"/>
                    <a:pt x="329953" y="223851"/>
                  </a:cubicBezTo>
                  <a:cubicBezTo>
                    <a:pt x="333413" y="220853"/>
                    <a:pt x="337911" y="219238"/>
                    <a:pt x="342408" y="219238"/>
                  </a:cubicBezTo>
                  <a:cubicBezTo>
                    <a:pt x="348060" y="219238"/>
                    <a:pt x="353249" y="221660"/>
                    <a:pt x="356940" y="225927"/>
                  </a:cubicBezTo>
                  <a:cubicBezTo>
                    <a:pt x="357516" y="226619"/>
                    <a:pt x="362360" y="232962"/>
                    <a:pt x="368357" y="241035"/>
                  </a:cubicBezTo>
                  <a:lnTo>
                    <a:pt x="368819" y="241612"/>
                  </a:lnTo>
                  <a:cubicBezTo>
                    <a:pt x="379544" y="255913"/>
                    <a:pt x="395805" y="277364"/>
                    <a:pt x="411605" y="297892"/>
                  </a:cubicBezTo>
                  <a:lnTo>
                    <a:pt x="415180" y="302505"/>
                  </a:lnTo>
                  <a:lnTo>
                    <a:pt x="417256" y="297200"/>
                  </a:lnTo>
                  <a:cubicBezTo>
                    <a:pt x="424983" y="278171"/>
                    <a:pt x="434901" y="260180"/>
                    <a:pt x="446550" y="243803"/>
                  </a:cubicBezTo>
                  <a:lnTo>
                    <a:pt x="447933" y="241727"/>
                  </a:lnTo>
                  <a:lnTo>
                    <a:pt x="446434" y="239767"/>
                  </a:lnTo>
                  <a:cubicBezTo>
                    <a:pt x="434440" y="224889"/>
                    <a:pt x="418756" y="207590"/>
                    <a:pt x="412643" y="200901"/>
                  </a:cubicBezTo>
                  <a:lnTo>
                    <a:pt x="412297" y="200555"/>
                  </a:lnTo>
                  <a:cubicBezTo>
                    <a:pt x="409183" y="196634"/>
                    <a:pt x="407684" y="191675"/>
                    <a:pt x="408145" y="186600"/>
                  </a:cubicBezTo>
                  <a:cubicBezTo>
                    <a:pt x="408607" y="181526"/>
                    <a:pt x="411144" y="176913"/>
                    <a:pt x="415065" y="173684"/>
                  </a:cubicBezTo>
                  <a:cubicBezTo>
                    <a:pt x="418525" y="170916"/>
                    <a:pt x="422792" y="169301"/>
                    <a:pt x="427174" y="169301"/>
                  </a:cubicBezTo>
                  <a:cubicBezTo>
                    <a:pt x="432941" y="169301"/>
                    <a:pt x="438361" y="171954"/>
                    <a:pt x="442052" y="176336"/>
                  </a:cubicBezTo>
                  <a:cubicBezTo>
                    <a:pt x="442282" y="176567"/>
                    <a:pt x="442974" y="177374"/>
                    <a:pt x="444128" y="178643"/>
                  </a:cubicBezTo>
                  <a:cubicBezTo>
                    <a:pt x="448510" y="183371"/>
                    <a:pt x="460274" y="195942"/>
                    <a:pt x="470999" y="209320"/>
                  </a:cubicBezTo>
                  <a:lnTo>
                    <a:pt x="473306" y="212088"/>
                  </a:lnTo>
                  <a:lnTo>
                    <a:pt x="475958" y="209551"/>
                  </a:lnTo>
                  <a:cubicBezTo>
                    <a:pt x="494411" y="191675"/>
                    <a:pt x="511710" y="180488"/>
                    <a:pt x="523127" y="174145"/>
                  </a:cubicBezTo>
                  <a:cubicBezTo>
                    <a:pt x="526010" y="172530"/>
                    <a:pt x="529240" y="171723"/>
                    <a:pt x="532469" y="171723"/>
                  </a:cubicBezTo>
                  <a:cubicBezTo>
                    <a:pt x="539388" y="171723"/>
                    <a:pt x="545847" y="175529"/>
                    <a:pt x="549191" y="181526"/>
                  </a:cubicBezTo>
                  <a:cubicBezTo>
                    <a:pt x="554381" y="190752"/>
                    <a:pt x="551037" y="202400"/>
                    <a:pt x="541810" y="207590"/>
                  </a:cubicBezTo>
                  <a:cubicBezTo>
                    <a:pt x="512978" y="223505"/>
                    <a:pt x="420255" y="288204"/>
                    <a:pt x="436285" y="449548"/>
                  </a:cubicBezTo>
                  <a:cubicBezTo>
                    <a:pt x="445166" y="538466"/>
                    <a:pt x="427982" y="602011"/>
                    <a:pt x="385195" y="638455"/>
                  </a:cubicBezTo>
                  <a:cubicBezTo>
                    <a:pt x="353711" y="665211"/>
                    <a:pt x="315076" y="670862"/>
                    <a:pt x="288204" y="670862"/>
                  </a:cubicBezTo>
                  <a:lnTo>
                    <a:pt x="280477" y="670862"/>
                  </a:lnTo>
                  <a:cubicBezTo>
                    <a:pt x="280477" y="670862"/>
                    <a:pt x="283822" y="675937"/>
                    <a:pt x="283822" y="675937"/>
                  </a:cubicBezTo>
                  <a:cubicBezTo>
                    <a:pt x="296277" y="695196"/>
                    <a:pt x="312539" y="712957"/>
                    <a:pt x="332144" y="728757"/>
                  </a:cubicBezTo>
                  <a:cubicBezTo>
                    <a:pt x="366627" y="756666"/>
                    <a:pt x="430634" y="792994"/>
                    <a:pt x="539504" y="808333"/>
                  </a:cubicBezTo>
                  <a:cubicBezTo>
                    <a:pt x="560263" y="810409"/>
                    <a:pt x="579177" y="811562"/>
                    <a:pt x="595669" y="811562"/>
                  </a:cubicBezTo>
                  <a:cubicBezTo>
                    <a:pt x="660598" y="811562"/>
                    <a:pt x="675360" y="794724"/>
                    <a:pt x="678820" y="787459"/>
                  </a:cubicBezTo>
                  <a:cubicBezTo>
                    <a:pt x="689199" y="765085"/>
                    <a:pt x="659329" y="720684"/>
                    <a:pt x="630497" y="689545"/>
                  </a:cubicBezTo>
                  <a:cubicBezTo>
                    <a:pt x="581137" y="641338"/>
                    <a:pt x="542041" y="590709"/>
                    <a:pt x="514247" y="538927"/>
                  </a:cubicBezTo>
                  <a:cubicBezTo>
                    <a:pt x="484146" y="482878"/>
                    <a:pt x="472037" y="427405"/>
                    <a:pt x="478149" y="374124"/>
                  </a:cubicBezTo>
                  <a:lnTo>
                    <a:pt x="478149" y="373662"/>
                  </a:lnTo>
                  <a:cubicBezTo>
                    <a:pt x="491412" y="261679"/>
                    <a:pt x="572257" y="210358"/>
                    <a:pt x="623347" y="203092"/>
                  </a:cubicBezTo>
                  <a:lnTo>
                    <a:pt x="624962" y="202862"/>
                  </a:lnTo>
                  <a:lnTo>
                    <a:pt x="625769" y="201478"/>
                  </a:lnTo>
                  <a:cubicBezTo>
                    <a:pt x="638455" y="178643"/>
                    <a:pt x="660021" y="164919"/>
                    <a:pt x="683548" y="164458"/>
                  </a:cubicBezTo>
                  <a:lnTo>
                    <a:pt x="684471" y="164458"/>
                  </a:lnTo>
                  <a:cubicBezTo>
                    <a:pt x="699348" y="164458"/>
                    <a:pt x="736599" y="170916"/>
                    <a:pt x="759319" y="230425"/>
                  </a:cubicBezTo>
                  <a:lnTo>
                    <a:pt x="759780" y="231924"/>
                  </a:lnTo>
                  <a:cubicBezTo>
                    <a:pt x="765431" y="250838"/>
                    <a:pt x="768891" y="269060"/>
                    <a:pt x="770160" y="285782"/>
                  </a:cubicBezTo>
                  <a:lnTo>
                    <a:pt x="770160" y="287282"/>
                  </a:lnTo>
                  <a:cubicBezTo>
                    <a:pt x="770160" y="287282"/>
                    <a:pt x="771428" y="288204"/>
                    <a:pt x="771428" y="288204"/>
                  </a:cubicBezTo>
                  <a:cubicBezTo>
                    <a:pt x="849736" y="347137"/>
                    <a:pt x="888371" y="450817"/>
                    <a:pt x="904401" y="507443"/>
                  </a:cubicBezTo>
                  <a:cubicBezTo>
                    <a:pt x="904978" y="509403"/>
                    <a:pt x="905900" y="512286"/>
                    <a:pt x="906592" y="515516"/>
                  </a:cubicBezTo>
                  <a:cubicBezTo>
                    <a:pt x="918587" y="560378"/>
                    <a:pt x="925391" y="605817"/>
                    <a:pt x="925622" y="643760"/>
                  </a:cubicBezTo>
                  <a:cubicBezTo>
                    <a:pt x="925622" y="674207"/>
                    <a:pt x="925852" y="737752"/>
                    <a:pt x="876838" y="786767"/>
                  </a:cubicBezTo>
                  <a:close/>
                  <a:moveTo>
                    <a:pt x="844661" y="736945"/>
                  </a:moveTo>
                  <a:cubicBezTo>
                    <a:pt x="835550" y="743865"/>
                    <a:pt x="824133" y="747440"/>
                    <a:pt x="810640" y="747440"/>
                  </a:cubicBezTo>
                  <a:cubicBezTo>
                    <a:pt x="784114" y="747440"/>
                    <a:pt x="749516" y="733831"/>
                    <a:pt x="707652" y="707075"/>
                  </a:cubicBezTo>
                  <a:cubicBezTo>
                    <a:pt x="687931" y="690814"/>
                    <a:pt x="669363" y="673976"/>
                    <a:pt x="652525" y="657254"/>
                  </a:cubicBezTo>
                  <a:lnTo>
                    <a:pt x="651833" y="656562"/>
                  </a:lnTo>
                  <a:cubicBezTo>
                    <a:pt x="648950" y="653678"/>
                    <a:pt x="646413" y="651141"/>
                    <a:pt x="644106" y="648835"/>
                  </a:cubicBezTo>
                  <a:cubicBezTo>
                    <a:pt x="603395" y="607086"/>
                    <a:pt x="570988" y="564069"/>
                    <a:pt x="547923" y="520821"/>
                  </a:cubicBezTo>
                  <a:cubicBezTo>
                    <a:pt x="530278" y="487952"/>
                    <a:pt x="519552" y="455430"/>
                    <a:pt x="516208" y="424176"/>
                  </a:cubicBezTo>
                  <a:lnTo>
                    <a:pt x="515516" y="418179"/>
                  </a:lnTo>
                  <a:lnTo>
                    <a:pt x="520936" y="420831"/>
                  </a:lnTo>
                  <a:cubicBezTo>
                    <a:pt x="546077" y="433171"/>
                    <a:pt x="578139" y="439976"/>
                    <a:pt x="611238" y="439976"/>
                  </a:cubicBezTo>
                  <a:cubicBezTo>
                    <a:pt x="638455" y="439976"/>
                    <a:pt x="664635" y="435247"/>
                    <a:pt x="686893" y="426367"/>
                  </a:cubicBezTo>
                  <a:cubicBezTo>
                    <a:pt x="710304" y="417026"/>
                    <a:pt x="751707" y="393383"/>
                    <a:pt x="765777" y="340217"/>
                  </a:cubicBezTo>
                  <a:lnTo>
                    <a:pt x="767276" y="334681"/>
                  </a:lnTo>
                  <a:lnTo>
                    <a:pt x="771313" y="338718"/>
                  </a:lnTo>
                  <a:cubicBezTo>
                    <a:pt x="811908" y="379083"/>
                    <a:pt x="845930" y="442167"/>
                    <a:pt x="867035" y="516438"/>
                  </a:cubicBezTo>
                  <a:lnTo>
                    <a:pt x="867035" y="516784"/>
                  </a:lnTo>
                  <a:cubicBezTo>
                    <a:pt x="867035" y="516784"/>
                    <a:pt x="867150" y="516900"/>
                    <a:pt x="867150" y="516900"/>
                  </a:cubicBezTo>
                  <a:lnTo>
                    <a:pt x="867150" y="517361"/>
                  </a:lnTo>
                  <a:cubicBezTo>
                    <a:pt x="868650" y="522205"/>
                    <a:pt x="870034" y="527048"/>
                    <a:pt x="871187" y="531892"/>
                  </a:cubicBezTo>
                  <a:cubicBezTo>
                    <a:pt x="882258" y="581137"/>
                    <a:pt x="891023" y="701078"/>
                    <a:pt x="844546" y="736830"/>
                  </a:cubicBezTo>
                  <a:close/>
                  <a:moveTo>
                    <a:pt x="672708" y="390846"/>
                  </a:moveTo>
                  <a:cubicBezTo>
                    <a:pt x="655293" y="397766"/>
                    <a:pt x="634534" y="401456"/>
                    <a:pt x="612506" y="401456"/>
                  </a:cubicBezTo>
                  <a:cubicBezTo>
                    <a:pt x="572488" y="401456"/>
                    <a:pt x="532815" y="389462"/>
                    <a:pt x="518168" y="372970"/>
                  </a:cubicBezTo>
                  <a:lnTo>
                    <a:pt x="517130" y="371817"/>
                  </a:lnTo>
                  <a:lnTo>
                    <a:pt x="517361" y="370318"/>
                  </a:lnTo>
                  <a:cubicBezTo>
                    <a:pt x="532353" y="273327"/>
                    <a:pt x="605933" y="240689"/>
                    <a:pt x="637187" y="240689"/>
                  </a:cubicBezTo>
                  <a:lnTo>
                    <a:pt x="651372" y="240689"/>
                  </a:lnTo>
                  <a:cubicBezTo>
                    <a:pt x="651372" y="240689"/>
                    <a:pt x="655870" y="227773"/>
                    <a:pt x="655870" y="227773"/>
                  </a:cubicBezTo>
                  <a:cubicBezTo>
                    <a:pt x="661059" y="213126"/>
                    <a:pt x="672362" y="203208"/>
                    <a:pt x="684240" y="202977"/>
                  </a:cubicBezTo>
                  <a:cubicBezTo>
                    <a:pt x="698656" y="202977"/>
                    <a:pt x="713303" y="218200"/>
                    <a:pt x="723106" y="243688"/>
                  </a:cubicBezTo>
                  <a:cubicBezTo>
                    <a:pt x="744903" y="318074"/>
                    <a:pt x="727488" y="369049"/>
                    <a:pt x="672592" y="39096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sz="2286"/>
            </a:p>
          </p:txBody>
        </p:sp>
      </p:grpSp>
      <p:sp>
        <p:nvSpPr>
          <p:cNvPr id="103" name="Fußzeilenplatzhalter 102">
            <a:extLst>
              <a:ext uri="{FF2B5EF4-FFF2-40B4-BE49-F238E27FC236}">
                <a16:creationId xmlns:a16="http://schemas.microsoft.com/office/drawing/2014/main" id="{B797DD80-11CB-EB14-60E0-6E9C16D6696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4" name="Foliennummernplatzhalter 103">
            <a:extLst>
              <a:ext uri="{FF2B5EF4-FFF2-40B4-BE49-F238E27FC236}">
                <a16:creationId xmlns:a16="http://schemas.microsoft.com/office/drawing/2014/main" id="{D2EED019-B81A-04FF-2C4C-A32365B36D7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8671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 +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47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42D919F-40EF-4545-8834-FDDA03D63B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2000" y="966312"/>
            <a:ext cx="1874416" cy="72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5520" y="1988840"/>
            <a:ext cx="8640960" cy="2880320"/>
          </a:xfrm>
          <a:prstGeom prst="rect">
            <a:avLst/>
          </a:prstGeom>
        </p:spPr>
        <p:txBody>
          <a:bodyPr anchor="ctr"/>
          <a:lstStyle>
            <a:lvl1pPr algn="ctr">
              <a:defRPr sz="2800" b="1" spc="100" baseline="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8514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Tex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334965" y="1070776"/>
            <a:ext cx="5761035" cy="4319885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6DA429D-6F2E-40A2-8892-27E686BD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350697"/>
            <a:ext cx="8640762" cy="720080"/>
          </a:xfrm>
          <a:prstGeom prst="rect">
            <a:avLst/>
          </a:prstGeom>
        </p:spPr>
        <p:txBody>
          <a:bodyPr/>
          <a:lstStyle>
            <a:lvl1pPr algn="l">
              <a:defRPr sz="2000" b="1" spc="100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355F5538-68CB-4AB6-BAF3-A8F44F18BD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3" y="1065351"/>
            <a:ext cx="5761035" cy="4319885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7983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488F1AE-1F19-4F31-9CFF-BB558D45415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359" y="333375"/>
            <a:ext cx="937208" cy="360000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BA42A634-3FBF-4700-9681-F1939BEBDB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669360"/>
            <a:ext cx="12191999" cy="21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51435" tIns="25718" rIns="51435" bIns="25718" anchor="ctr"/>
          <a:lstStyle/>
          <a:p>
            <a:pPr lvl="0" algn="ctr"/>
            <a:r>
              <a:rPr lang="de-DE" sz="800" spc="100" baseline="0" dirty="0">
                <a:solidFill>
                  <a:schemeClr val="bg1"/>
                </a:solidFill>
                <a:latin typeface="+mn-lt"/>
              </a:rPr>
              <a:t>DGK e. V. │ Arbeitsgruppe </a:t>
            </a:r>
            <a:r>
              <a:rPr lang="de-DE" sz="800" i="1" spc="100" baseline="0" dirty="0">
                <a:solidFill>
                  <a:schemeClr val="bg1"/>
                </a:solidFill>
                <a:latin typeface="+mn-lt"/>
              </a:rPr>
              <a:t>Interventionelle Kardiologie</a:t>
            </a:r>
            <a:r>
              <a:rPr lang="de-DE" sz="800" spc="100" baseline="0" dirty="0">
                <a:solidFill>
                  <a:schemeClr val="bg1"/>
                </a:solidFill>
                <a:latin typeface="+mn-lt"/>
              </a:rPr>
              <a:t> (AG 6) – AGIK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3" r:id="rId2"/>
    <p:sldLayoutId id="2147483668" r:id="rId3"/>
    <p:sldLayoutId id="2147483669" r:id="rId4"/>
    <p:sldLayoutId id="2147483681" r:id="rId5"/>
    <p:sldLayoutId id="2147483683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pos="2026" userDrawn="1">
          <p15:clr>
            <a:srgbClr val="F26B43"/>
          </p15:clr>
        </p15:guide>
        <p15:guide id="8" pos="565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9FCDDA25-54CD-4559-BDC1-F65D7934365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669360"/>
            <a:ext cx="12191999" cy="21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51435" tIns="25718" rIns="51435" bIns="25718" anchor="ctr"/>
          <a:lstStyle/>
          <a:p>
            <a:pPr lvl="0" algn="ctr"/>
            <a:r>
              <a:rPr lang="de-DE" sz="800" spc="100" baseline="0" dirty="0">
                <a:solidFill>
                  <a:schemeClr val="bg1"/>
                </a:solidFill>
                <a:latin typeface="+mn-lt"/>
              </a:rPr>
              <a:t>DGK e. V. │ Arbeitsgruppe </a:t>
            </a:r>
            <a:r>
              <a:rPr lang="de-DE" sz="800" i="1" spc="100" baseline="0" dirty="0">
                <a:solidFill>
                  <a:schemeClr val="bg1"/>
                </a:solidFill>
                <a:latin typeface="+mn-lt"/>
              </a:rPr>
              <a:t>Interventionelle Kardiologie</a:t>
            </a:r>
            <a:r>
              <a:rPr lang="de-DE" sz="800" spc="100" baseline="0" dirty="0">
                <a:solidFill>
                  <a:schemeClr val="bg1"/>
                </a:solidFill>
                <a:latin typeface="+mn-lt"/>
              </a:rPr>
              <a:t> (AG 6) – AGIK</a:t>
            </a:r>
          </a:p>
        </p:txBody>
      </p:sp>
    </p:spTree>
    <p:extLst>
      <p:ext uri="{BB962C8B-B14F-4D97-AF65-F5344CB8AC3E}">
        <p14:creationId xmlns:p14="http://schemas.microsoft.com/office/powerpoint/2010/main" val="365761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pos="2026" userDrawn="1">
          <p15:clr>
            <a:srgbClr val="F26B43"/>
          </p15:clr>
        </p15:guide>
        <p15:guide id="8" pos="565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FA6C0EC-4716-758B-4D7B-CD3D3A1B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5B8CF32-625C-379B-D58D-30A50A46D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9417" y="4797951"/>
            <a:ext cx="10153166" cy="973138"/>
          </a:xfrm>
        </p:spPr>
        <p:txBody>
          <a:bodyPr/>
          <a:lstStyle/>
          <a:p>
            <a:pPr algn="ctr"/>
            <a:r>
              <a:rPr lang="de-DE" sz="2667" dirty="0"/>
              <a:t>Referent</a:t>
            </a:r>
          </a:p>
          <a:p>
            <a:endParaRPr lang="de-DE" sz="2667" dirty="0"/>
          </a:p>
        </p:txBody>
      </p:sp>
    </p:spTree>
    <p:extLst>
      <p:ext uri="{BB962C8B-B14F-4D97-AF65-F5344CB8AC3E}">
        <p14:creationId xmlns:p14="http://schemas.microsoft.com/office/powerpoint/2010/main" val="7528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A0DD56F4-2F9A-8569-322A-345D93705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Anamnese &amp; Vorgeschichte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B2C0650-65D0-E767-13EF-F839C481C44C}"/>
              </a:ext>
            </a:extLst>
          </p:cNvPr>
          <p:cNvSpPr txBox="1"/>
          <p:nvPr/>
        </p:nvSpPr>
        <p:spPr>
          <a:xfrm>
            <a:off x="623392" y="1268760"/>
            <a:ext cx="10873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+mn-lt"/>
              </a:rPr>
              <a:t>Klinik (NYHA, CCS, </a:t>
            </a:r>
            <a:r>
              <a:rPr lang="de-DE" sz="2000" dirty="0" err="1">
                <a:latin typeface="+mn-lt"/>
              </a:rPr>
              <a:t>usw</a:t>
            </a:r>
            <a:r>
              <a:rPr lang="de-DE" sz="2000" dirty="0">
                <a:latin typeface="+mn-lt"/>
              </a:rPr>
              <a:t>)</a:t>
            </a:r>
          </a:p>
          <a:p>
            <a:endParaRPr lang="de-DE" sz="2000" dirty="0">
              <a:latin typeface="+mn-lt"/>
            </a:endParaRPr>
          </a:p>
          <a:p>
            <a:r>
              <a:rPr lang="de-DE" sz="2000" dirty="0">
                <a:latin typeface="+mn-lt"/>
              </a:rPr>
              <a:t>Relevante Komorbiditäten</a:t>
            </a:r>
          </a:p>
        </p:txBody>
      </p:sp>
    </p:spTree>
    <p:extLst>
      <p:ext uri="{BB962C8B-B14F-4D97-AF65-F5344CB8AC3E}">
        <p14:creationId xmlns:p14="http://schemas.microsoft.com/office/powerpoint/2010/main" val="107350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7B73E-44C8-7441-81CD-C834F03D9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46694A9E-0F97-0852-A4EB-D9F8BE75C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Diagnostik (bitte höchstens 2-3 Slides)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E0D5F14-FCD9-7CEF-396D-18CE57CD890B}"/>
              </a:ext>
            </a:extLst>
          </p:cNvPr>
          <p:cNvSpPr txBox="1"/>
          <p:nvPr/>
        </p:nvSpPr>
        <p:spPr>
          <a:xfrm>
            <a:off x="623392" y="1268760"/>
            <a:ext cx="10873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+mn-lt"/>
              </a:rPr>
              <a:t>Relevante Befunde (EKG, Labor, Echo, Coro, CT, MRT </a:t>
            </a:r>
            <a:r>
              <a:rPr lang="de-DE" sz="2000" dirty="0" err="1">
                <a:latin typeface="+mn-lt"/>
              </a:rPr>
              <a:t>usw</a:t>
            </a:r>
            <a:r>
              <a:rPr lang="de-DE" sz="2000" dirty="0">
                <a:latin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9269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5581-A592-93C9-15E7-CCA65A2FA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3639F3BD-7257-AA9F-9FBF-55E0A396A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würden Sie entscheiden?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A0870E4-198C-975D-3868-3B1D768DF639}"/>
              </a:ext>
            </a:extLst>
          </p:cNvPr>
          <p:cNvSpPr txBox="1"/>
          <p:nvPr/>
        </p:nvSpPr>
        <p:spPr>
          <a:xfrm>
            <a:off x="623392" y="1268760"/>
            <a:ext cx="108732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+mn-lt"/>
              </a:rPr>
              <a:t>Beispiel:</a:t>
            </a:r>
          </a:p>
          <a:p>
            <a:endParaRPr lang="de-DE" sz="2000" dirty="0">
              <a:latin typeface="+mn-lt"/>
            </a:endParaRPr>
          </a:p>
          <a:p>
            <a:pPr marL="457200" indent="-457200">
              <a:buAutoNum type="arabicParenR"/>
            </a:pPr>
            <a:r>
              <a:rPr lang="de-DE" sz="2000" dirty="0">
                <a:latin typeface="+mn-lt"/>
              </a:rPr>
              <a:t>PCI</a:t>
            </a:r>
          </a:p>
          <a:p>
            <a:pPr marL="457200" indent="-457200">
              <a:buAutoNum type="arabicParenR"/>
            </a:pPr>
            <a:endParaRPr lang="de-DE" sz="2000" dirty="0">
              <a:latin typeface="+mn-lt"/>
            </a:endParaRPr>
          </a:p>
          <a:p>
            <a:pPr marL="457200" indent="-457200">
              <a:buAutoNum type="arabicParenR"/>
            </a:pPr>
            <a:r>
              <a:rPr lang="de-DE" sz="2000" dirty="0">
                <a:latin typeface="+mn-lt"/>
              </a:rPr>
              <a:t>CABG</a:t>
            </a:r>
          </a:p>
          <a:p>
            <a:pPr marL="457200" indent="-457200">
              <a:buAutoNum type="arabicParenR"/>
            </a:pPr>
            <a:endParaRPr lang="de-DE" sz="2000" dirty="0">
              <a:latin typeface="+mn-lt"/>
            </a:endParaRPr>
          </a:p>
          <a:p>
            <a:pPr marL="457200" indent="-457200">
              <a:buAutoNum type="arabicParenR"/>
            </a:pPr>
            <a:r>
              <a:rPr lang="de-DE" sz="2000" dirty="0">
                <a:latin typeface="+mn-lt"/>
              </a:rPr>
              <a:t>Konservativ</a:t>
            </a:r>
          </a:p>
          <a:p>
            <a:pPr marL="457200" indent="-457200">
              <a:buAutoNum type="arabicParenR"/>
            </a:pPr>
            <a:endParaRPr lang="de-DE" sz="2000" dirty="0">
              <a:latin typeface="+mn-lt"/>
            </a:endParaRPr>
          </a:p>
          <a:p>
            <a:pPr marL="457200" indent="-457200">
              <a:buAutoNum type="arabicParenR"/>
            </a:pPr>
            <a:r>
              <a:rPr lang="de-DE" sz="2000" dirty="0">
                <a:latin typeface="+mn-lt"/>
              </a:rPr>
              <a:t>Hybrid-Verfahren</a:t>
            </a:r>
          </a:p>
          <a:p>
            <a:endParaRPr lang="de-DE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5839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38582-C899-1912-C12C-130A74A8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3414757A-CCDF-70CB-0AE3-D617BE83D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</a:t>
            </a:r>
            <a:r>
              <a:rPr lang="de-DE" dirty="0" err="1"/>
              <a:t>Herzteam</a:t>
            </a:r>
            <a:r>
              <a:rPr lang="de-DE" dirty="0"/>
              <a:t> Strategie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7CACFAE-0B92-E8F1-9CB7-AC9ACA3F87FD}"/>
              </a:ext>
            </a:extLst>
          </p:cNvPr>
          <p:cNvSpPr txBox="1"/>
          <p:nvPr/>
        </p:nvSpPr>
        <p:spPr>
          <a:xfrm>
            <a:off x="623392" y="1268760"/>
            <a:ext cx="108732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+mn-lt"/>
              </a:rPr>
              <a:t>Therapiekonzept, z.B.: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+mn-lt"/>
            </a:endParaRPr>
          </a:p>
          <a:p>
            <a:r>
              <a:rPr lang="de-DE" sz="2000" dirty="0">
                <a:latin typeface="+mn-lt"/>
              </a:rPr>
              <a:t>Entschluss für einen Hybrid-Ansatz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+mn-lt"/>
              </a:rPr>
              <a:t>Impella</a:t>
            </a:r>
            <a:r>
              <a:rPr lang="de-DE" sz="2000" dirty="0">
                <a:latin typeface="+mn-lt"/>
              </a:rPr>
              <a:t> 5.5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+mn-lt"/>
              </a:rPr>
              <a:t>TMVI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+mn-lt"/>
              </a:rPr>
              <a:t>Venöser Zugang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+mn-lt"/>
              </a:rPr>
              <a:t>Transseptale</a:t>
            </a:r>
            <a:r>
              <a:rPr lang="de-DE" sz="2000" dirty="0">
                <a:latin typeface="+mn-lt"/>
              </a:rPr>
              <a:t> Punktion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+mn-lt"/>
              </a:rPr>
              <a:t>Septumdilatation</a:t>
            </a:r>
            <a:r>
              <a:rPr lang="de-DE" sz="2000" dirty="0">
                <a:latin typeface="+mn-lt"/>
              </a:rPr>
              <a:t> (14/4 mm Ballon)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+mn-lt"/>
              </a:rPr>
              <a:t>xxx Draht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+mn-lt"/>
              </a:rPr>
              <a:t>Implantation einer xxx Klappe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sz="2000" dirty="0">
              <a:latin typeface="+mn-lt"/>
            </a:endParaRPr>
          </a:p>
          <a:p>
            <a:endParaRPr lang="de-DE" sz="2000" dirty="0">
              <a:latin typeface="+mn-lt"/>
            </a:endParaRPr>
          </a:p>
          <a:p>
            <a:endParaRPr lang="de-DE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7885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A0140-0ABD-6722-C873-4BFFEBDDF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5C77C7E8-E058-45B4-99B3-B7D465881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Prozedur (bitte höchstens 2-3 Slides)</a:t>
            </a:r>
          </a:p>
        </p:txBody>
      </p:sp>
    </p:spTree>
    <p:extLst>
      <p:ext uri="{BB962C8B-B14F-4D97-AF65-F5344CB8AC3E}">
        <p14:creationId xmlns:p14="http://schemas.microsoft.com/office/powerpoint/2010/main" val="3222245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5CA0F-A3DF-398E-1C12-26C87F174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A39C2B98-1C48-8224-E557-BD4FE549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</a:t>
            </a:r>
          </a:p>
        </p:txBody>
      </p:sp>
    </p:spTree>
    <p:extLst>
      <p:ext uri="{BB962C8B-B14F-4D97-AF65-F5344CB8AC3E}">
        <p14:creationId xmlns:p14="http://schemas.microsoft.com/office/powerpoint/2010/main" val="2817036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AB77CC0-5258-CBDD-AD15-9D3D0E6F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850D3B1-1CAD-A540-E30F-0F0C1564347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Email Kontakt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FE2E18-E61D-DD8D-E6C8-E844770FF318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F7952D3-803C-621F-D755-2EB204FF0CB9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87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Standarddesign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F2F2F2"/>
      </a:lt2>
      <a:accent1>
        <a:srgbClr val="CE1342"/>
      </a:accent1>
      <a:accent2>
        <a:srgbClr val="014182"/>
      </a:accent2>
      <a:accent3>
        <a:srgbClr val="FFFFFF"/>
      </a:accent3>
      <a:accent4>
        <a:srgbClr val="000000"/>
      </a:accent4>
      <a:accent5>
        <a:srgbClr val="F698B1"/>
      </a:accent5>
      <a:accent6>
        <a:srgbClr val="0264C6"/>
      </a:accent6>
      <a:hlink>
        <a:srgbClr val="CE1342"/>
      </a:hlink>
      <a:folHlink>
        <a:srgbClr val="B2B2B2"/>
      </a:folHlink>
    </a:clrScheme>
    <a:fontScheme name="Arial_K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Standarddesign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F2F2F2"/>
      </a:lt2>
      <a:accent1>
        <a:srgbClr val="CE1342"/>
      </a:accent1>
      <a:accent2>
        <a:srgbClr val="014182"/>
      </a:accent2>
      <a:accent3>
        <a:srgbClr val="FFFFFF"/>
      </a:accent3>
      <a:accent4>
        <a:srgbClr val="000000"/>
      </a:accent4>
      <a:accent5>
        <a:srgbClr val="F698B1"/>
      </a:accent5>
      <a:accent6>
        <a:srgbClr val="0264C6"/>
      </a:accent6>
      <a:hlink>
        <a:srgbClr val="CE1342"/>
      </a:hlink>
      <a:folHlink>
        <a:srgbClr val="B2B2B2"/>
      </a:folHlink>
    </a:clrScheme>
    <a:fontScheme name="Arial_K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</Words>
  <Application>Microsoft Macintosh PowerPoint</Application>
  <PresentationFormat>Breitbild</PresentationFormat>
  <Paragraphs>41</Paragraphs>
  <Slides>8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Wingdings</vt:lpstr>
      <vt:lpstr>2_Standarddesign</vt:lpstr>
      <vt:lpstr>3_Standarddesign</vt:lpstr>
      <vt:lpstr>Titel</vt:lpstr>
      <vt:lpstr>Anamnese &amp; Vorgeschichte</vt:lpstr>
      <vt:lpstr>Diagnostik (bitte höchstens 2-3 Slides)</vt:lpstr>
      <vt:lpstr>Wie würden Sie entscheiden?</vt:lpstr>
      <vt:lpstr>Unsere Herzteam Strategie</vt:lpstr>
      <vt:lpstr>Prozedur (bitte höchstens 2-3 Slides)</vt:lpstr>
      <vt:lpstr>Zusammenfassung</vt:lpstr>
      <vt:lpstr>Vielen Dank</vt:lpstr>
    </vt:vector>
  </TitlesOfParts>
  <Company>DGK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Prof. Dr. G. Arnold</dc:creator>
  <cp:lastModifiedBy>W. Kim</cp:lastModifiedBy>
  <cp:revision>440</cp:revision>
  <dcterms:created xsi:type="dcterms:W3CDTF">2002-06-10T11:40:26Z</dcterms:created>
  <dcterms:modified xsi:type="dcterms:W3CDTF">2025-05-05T08:31:26Z</dcterms:modified>
</cp:coreProperties>
</file>