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83" r:id="rId2"/>
    <p:sldMasterId id="2147483712" r:id="rId3"/>
  </p:sldMasterIdLst>
  <p:notesMasterIdLst>
    <p:notesMasterId r:id="rId18"/>
  </p:notesMasterIdLst>
  <p:sldIdLst>
    <p:sldId id="256" r:id="rId4"/>
    <p:sldId id="257" r:id="rId5"/>
    <p:sldId id="258" r:id="rId6"/>
    <p:sldId id="259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12798425" cy="7199313"/>
  <p:notesSz cx="6858000" cy="9144000"/>
  <p:defaultTextStyle>
    <a:defPPr>
      <a:defRPr lang="de-DE"/>
    </a:defPPr>
    <a:lvl1pPr marL="0" algn="l" defTabSz="959846" rtl="0" eaLnBrk="1" latinLnBrk="0" hangingPunct="1">
      <a:defRPr sz="1889" kern="1200">
        <a:solidFill>
          <a:schemeClr val="tx1"/>
        </a:solidFill>
        <a:latin typeface="+mn-lt"/>
        <a:ea typeface="+mn-ea"/>
        <a:cs typeface="+mn-cs"/>
      </a:defRPr>
    </a:lvl1pPr>
    <a:lvl2pPr marL="479923" algn="l" defTabSz="959846" rtl="0" eaLnBrk="1" latinLnBrk="0" hangingPunct="1">
      <a:defRPr sz="1889" kern="1200">
        <a:solidFill>
          <a:schemeClr val="tx1"/>
        </a:solidFill>
        <a:latin typeface="+mn-lt"/>
        <a:ea typeface="+mn-ea"/>
        <a:cs typeface="+mn-cs"/>
      </a:defRPr>
    </a:lvl2pPr>
    <a:lvl3pPr marL="959846" algn="l" defTabSz="959846" rtl="0" eaLnBrk="1" latinLnBrk="0" hangingPunct="1">
      <a:defRPr sz="1889" kern="1200">
        <a:solidFill>
          <a:schemeClr val="tx1"/>
        </a:solidFill>
        <a:latin typeface="+mn-lt"/>
        <a:ea typeface="+mn-ea"/>
        <a:cs typeface="+mn-cs"/>
      </a:defRPr>
    </a:lvl3pPr>
    <a:lvl4pPr marL="1439769" algn="l" defTabSz="959846" rtl="0" eaLnBrk="1" latinLnBrk="0" hangingPunct="1">
      <a:defRPr sz="1889" kern="1200">
        <a:solidFill>
          <a:schemeClr val="tx1"/>
        </a:solidFill>
        <a:latin typeface="+mn-lt"/>
        <a:ea typeface="+mn-ea"/>
        <a:cs typeface="+mn-cs"/>
      </a:defRPr>
    </a:lvl4pPr>
    <a:lvl5pPr marL="1919691" algn="l" defTabSz="959846" rtl="0" eaLnBrk="1" latinLnBrk="0" hangingPunct="1">
      <a:defRPr sz="1889" kern="1200">
        <a:solidFill>
          <a:schemeClr val="tx1"/>
        </a:solidFill>
        <a:latin typeface="+mn-lt"/>
        <a:ea typeface="+mn-ea"/>
        <a:cs typeface="+mn-cs"/>
      </a:defRPr>
    </a:lvl5pPr>
    <a:lvl6pPr marL="2399614" algn="l" defTabSz="959846" rtl="0" eaLnBrk="1" latinLnBrk="0" hangingPunct="1">
      <a:defRPr sz="1889" kern="1200">
        <a:solidFill>
          <a:schemeClr val="tx1"/>
        </a:solidFill>
        <a:latin typeface="+mn-lt"/>
        <a:ea typeface="+mn-ea"/>
        <a:cs typeface="+mn-cs"/>
      </a:defRPr>
    </a:lvl6pPr>
    <a:lvl7pPr marL="2879537" algn="l" defTabSz="959846" rtl="0" eaLnBrk="1" latinLnBrk="0" hangingPunct="1">
      <a:defRPr sz="1889" kern="1200">
        <a:solidFill>
          <a:schemeClr val="tx1"/>
        </a:solidFill>
        <a:latin typeface="+mn-lt"/>
        <a:ea typeface="+mn-ea"/>
        <a:cs typeface="+mn-cs"/>
      </a:defRPr>
    </a:lvl7pPr>
    <a:lvl8pPr marL="3359460" algn="l" defTabSz="959846" rtl="0" eaLnBrk="1" latinLnBrk="0" hangingPunct="1">
      <a:defRPr sz="1889" kern="1200">
        <a:solidFill>
          <a:schemeClr val="tx1"/>
        </a:solidFill>
        <a:latin typeface="+mn-lt"/>
        <a:ea typeface="+mn-ea"/>
        <a:cs typeface="+mn-cs"/>
      </a:defRPr>
    </a:lvl8pPr>
    <a:lvl9pPr marL="3839383" algn="l" defTabSz="959846" rtl="0" eaLnBrk="1" latinLnBrk="0" hangingPunct="1">
      <a:defRPr sz="188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68" userDrawn="1">
          <p15:clr>
            <a:srgbClr val="A4A3A4"/>
          </p15:clr>
        </p15:guide>
        <p15:guide id="2" pos="403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E1342"/>
    <a:srgbClr val="CCECFF"/>
    <a:srgbClr val="CCFFFF"/>
    <a:srgbClr val="FACA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85" autoAdjust="0"/>
    <p:restoredTop sz="94660"/>
  </p:normalViewPr>
  <p:slideViewPr>
    <p:cSldViewPr snapToGrid="0" showGuides="1">
      <p:cViewPr varScale="1">
        <p:scale>
          <a:sx n="105" d="100"/>
          <a:sy n="105" d="100"/>
        </p:scale>
        <p:origin x="816" y="120"/>
      </p:cViewPr>
      <p:guideLst>
        <p:guide orient="horz" pos="2268"/>
        <p:guide pos="403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100358-1F62-4075-A284-91547B662F01}" type="datetimeFigureOut">
              <a:rPr lang="de-DE" smtClean="0"/>
              <a:t>08.04.2025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4ECECA-5D17-414E-91E7-60E1A02A5429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16266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59846" rtl="0" eaLnBrk="1" latinLnBrk="0" hangingPunct="1">
      <a:defRPr sz="1260" kern="1200">
        <a:solidFill>
          <a:schemeClr val="tx1"/>
        </a:solidFill>
        <a:latin typeface="+mn-lt"/>
        <a:ea typeface="+mn-ea"/>
        <a:cs typeface="+mn-cs"/>
      </a:defRPr>
    </a:lvl1pPr>
    <a:lvl2pPr marL="479923" algn="l" defTabSz="959846" rtl="0" eaLnBrk="1" latinLnBrk="0" hangingPunct="1">
      <a:defRPr sz="1260" kern="1200">
        <a:solidFill>
          <a:schemeClr val="tx1"/>
        </a:solidFill>
        <a:latin typeface="+mn-lt"/>
        <a:ea typeface="+mn-ea"/>
        <a:cs typeface="+mn-cs"/>
      </a:defRPr>
    </a:lvl2pPr>
    <a:lvl3pPr marL="959846" algn="l" defTabSz="959846" rtl="0" eaLnBrk="1" latinLnBrk="0" hangingPunct="1">
      <a:defRPr sz="1260" kern="1200">
        <a:solidFill>
          <a:schemeClr val="tx1"/>
        </a:solidFill>
        <a:latin typeface="+mn-lt"/>
        <a:ea typeface="+mn-ea"/>
        <a:cs typeface="+mn-cs"/>
      </a:defRPr>
    </a:lvl3pPr>
    <a:lvl4pPr marL="1439769" algn="l" defTabSz="959846" rtl="0" eaLnBrk="1" latinLnBrk="0" hangingPunct="1">
      <a:defRPr sz="1260" kern="1200">
        <a:solidFill>
          <a:schemeClr val="tx1"/>
        </a:solidFill>
        <a:latin typeface="+mn-lt"/>
        <a:ea typeface="+mn-ea"/>
        <a:cs typeface="+mn-cs"/>
      </a:defRPr>
    </a:lvl4pPr>
    <a:lvl5pPr marL="1919691" algn="l" defTabSz="959846" rtl="0" eaLnBrk="1" latinLnBrk="0" hangingPunct="1">
      <a:defRPr sz="1260" kern="1200">
        <a:solidFill>
          <a:schemeClr val="tx1"/>
        </a:solidFill>
        <a:latin typeface="+mn-lt"/>
        <a:ea typeface="+mn-ea"/>
        <a:cs typeface="+mn-cs"/>
      </a:defRPr>
    </a:lvl5pPr>
    <a:lvl6pPr marL="2399614" algn="l" defTabSz="959846" rtl="0" eaLnBrk="1" latinLnBrk="0" hangingPunct="1">
      <a:defRPr sz="1260" kern="1200">
        <a:solidFill>
          <a:schemeClr val="tx1"/>
        </a:solidFill>
        <a:latin typeface="+mn-lt"/>
        <a:ea typeface="+mn-ea"/>
        <a:cs typeface="+mn-cs"/>
      </a:defRPr>
    </a:lvl6pPr>
    <a:lvl7pPr marL="2879537" algn="l" defTabSz="959846" rtl="0" eaLnBrk="1" latinLnBrk="0" hangingPunct="1">
      <a:defRPr sz="1260" kern="1200">
        <a:solidFill>
          <a:schemeClr val="tx1"/>
        </a:solidFill>
        <a:latin typeface="+mn-lt"/>
        <a:ea typeface="+mn-ea"/>
        <a:cs typeface="+mn-cs"/>
      </a:defRPr>
    </a:lvl7pPr>
    <a:lvl8pPr marL="3359460" algn="l" defTabSz="959846" rtl="0" eaLnBrk="1" latinLnBrk="0" hangingPunct="1">
      <a:defRPr sz="1260" kern="1200">
        <a:solidFill>
          <a:schemeClr val="tx1"/>
        </a:solidFill>
        <a:latin typeface="+mn-lt"/>
        <a:ea typeface="+mn-ea"/>
        <a:cs typeface="+mn-cs"/>
      </a:defRPr>
    </a:lvl8pPr>
    <a:lvl9pPr marL="3839383" algn="l" defTabSz="959846" rtl="0" eaLnBrk="1" latinLnBrk="0" hangingPunct="1">
      <a:defRPr sz="126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-Folie DGK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9">
            <a:extLst>
              <a:ext uri="{FF2B5EF4-FFF2-40B4-BE49-F238E27FC236}">
                <a16:creationId xmlns:a16="http://schemas.microsoft.com/office/drawing/2014/main" id="{870702D8-E73D-B8D7-8F64-1601468CDC6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9976" y="3068754"/>
            <a:ext cx="10658474" cy="1540614"/>
          </a:xfrm>
        </p:spPr>
        <p:txBody>
          <a:bodyPr/>
          <a:lstStyle>
            <a:lvl1pPr>
              <a:defRPr sz="4000" b="1"/>
            </a:lvl1pPr>
          </a:lstStyle>
          <a:p>
            <a:r>
              <a:rPr lang="de-DE" dirty="0"/>
              <a:t>Titel Chart Weiß, Arial </a:t>
            </a:r>
            <a:r>
              <a:rPr lang="de-DE" dirty="0" err="1"/>
              <a:t>Bold</a:t>
            </a:r>
            <a:r>
              <a:rPr lang="de-DE" dirty="0"/>
              <a:t> 40pt</a:t>
            </a:r>
          </a:p>
        </p:txBody>
      </p:sp>
      <p:sp>
        <p:nvSpPr>
          <p:cNvPr id="22" name="Untertitel 2">
            <a:extLst>
              <a:ext uri="{FF2B5EF4-FFF2-40B4-BE49-F238E27FC236}">
                <a16:creationId xmlns:a16="http://schemas.microsoft.com/office/drawing/2014/main" id="{FD0284C0-D769-42E4-F772-1280181C0C0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69975" y="4618726"/>
            <a:ext cx="10658474" cy="1021570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3000">
                <a:solidFill>
                  <a:srgbClr val="CE134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 err="1"/>
              <a:t>Subtitel</a:t>
            </a:r>
            <a:r>
              <a:rPr lang="de-DE" dirty="0"/>
              <a:t>, Arial Regular 30pt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30184442-3F38-EF46-1E1E-A7C7843895F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9975" y="984945"/>
            <a:ext cx="3033123" cy="1026418"/>
          </a:xfrm>
          <a:prstGeom prst="rect">
            <a:avLst/>
          </a:prstGeom>
        </p:spPr>
      </p:pic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3C1B8D8E-FED9-813C-CD51-F3BC27DCBD3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Arbeitsgruppe Interventionelle Kardiologie – Deutsche Gesellschaft für Kardiologie e. V.</a:t>
            </a:r>
            <a:endParaRPr lang="de-DE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00DE563E-30DB-1550-AC85-E60FA39F28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604721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68" userDrawn="1">
          <p15:clr>
            <a:srgbClr val="FBAE40"/>
          </p15:clr>
        </p15:guide>
        <p15:guide id="2" pos="4031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edien 2-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75607D9-9ACD-E286-EA9D-4805BEFF0F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1069976" y="2541588"/>
            <a:ext cx="5227614" cy="3902076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0"/>
              </a:spcAft>
              <a:buNone/>
              <a:defRPr sz="1400"/>
            </a:lvl1pPr>
            <a:lvl2pPr>
              <a:spcAft>
                <a:spcPts val="0"/>
              </a:spcAft>
              <a:defRPr sz="1400"/>
            </a:lvl2pPr>
            <a:lvl3pPr>
              <a:spcAft>
                <a:spcPts val="0"/>
              </a:spcAft>
              <a:defRPr sz="1200"/>
            </a:lvl3pPr>
            <a:lvl4pPr>
              <a:spcAft>
                <a:spcPts val="0"/>
              </a:spcAft>
              <a:defRPr sz="1200"/>
            </a:lvl4pPr>
            <a:lvl5pPr>
              <a:spcAft>
                <a:spcPts val="0"/>
              </a:spcAft>
              <a:defRPr sz="1200"/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Text Arial Regular 14pt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Inhaltsplatzhalter 3">
            <a:extLst>
              <a:ext uri="{FF2B5EF4-FFF2-40B4-BE49-F238E27FC236}">
                <a16:creationId xmlns:a16="http://schemas.microsoft.com/office/drawing/2014/main" id="{1F89560B-EBBD-DE8C-579D-AF9EF11FD13A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6513558" y="2541588"/>
            <a:ext cx="5214892" cy="3902076"/>
          </a:xfrm>
          <a:prstGeom prst="rect">
            <a:avLst/>
          </a:prstGeom>
        </p:spPr>
        <p:txBody>
          <a:bodyPr/>
          <a:lstStyle>
            <a:lvl1pPr>
              <a:spcAft>
                <a:spcPts val="0"/>
              </a:spcAft>
              <a:defRPr sz="1400"/>
            </a:lvl1pPr>
            <a:lvl2pPr>
              <a:spcAft>
                <a:spcPts val="0"/>
              </a:spcAft>
              <a:defRPr sz="1400"/>
            </a:lvl2pPr>
            <a:lvl3pPr>
              <a:spcAft>
                <a:spcPts val="0"/>
              </a:spcAft>
              <a:defRPr sz="1200"/>
            </a:lvl3pPr>
            <a:lvl4pPr>
              <a:spcAft>
                <a:spcPts val="0"/>
              </a:spcAft>
              <a:defRPr sz="1200"/>
            </a:lvl4pPr>
            <a:lvl5pPr>
              <a:spcAft>
                <a:spcPts val="0"/>
              </a:spcAft>
              <a:defRPr sz="1200"/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Text Arial Regular 14pt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6D7A4461-0608-D0A3-D067-923616644D9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69975" y="1530508"/>
            <a:ext cx="9577388" cy="480855"/>
          </a:xfrm>
          <a:prstGeom prst="rect">
            <a:avLst/>
          </a:prstGeom>
        </p:spPr>
        <p:txBody>
          <a:bodyPr vert="horz" wrap="square" anchor="t" anchorCtr="0">
            <a:noAutofit/>
          </a:bodyPr>
          <a:lstStyle>
            <a:lvl1pPr marL="0" indent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rgbClr val="CE134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Subheadline Arial </a:t>
            </a:r>
            <a:r>
              <a:rPr lang="de-DE" dirty="0" err="1"/>
              <a:t>Bold</a:t>
            </a:r>
            <a:r>
              <a:rPr lang="de-DE" dirty="0"/>
              <a:t> 16pt</a:t>
            </a:r>
          </a:p>
        </p:txBody>
      </p:sp>
      <p:sp>
        <p:nvSpPr>
          <p:cNvPr id="16" name="Titel 6">
            <a:extLst>
              <a:ext uri="{FF2B5EF4-FFF2-40B4-BE49-F238E27FC236}">
                <a16:creationId xmlns:a16="http://schemas.microsoft.com/office/drawing/2014/main" id="{81640E9E-FAF2-BAC2-27C7-73FA4EBDF14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9975" y="499952"/>
            <a:ext cx="9577387" cy="1020873"/>
          </a:xfrm>
          <a:prstGeom prst="rect">
            <a:avLst/>
          </a:prstGeom>
        </p:spPr>
        <p:txBody>
          <a:bodyPr vert="horz" anchor="t" anchorCtr="0">
            <a:noAutofit/>
          </a:bodyPr>
          <a:lstStyle>
            <a:lvl1pPr>
              <a:lnSpc>
                <a:spcPts val="3000"/>
              </a:lnSpc>
              <a:defRPr sz="2400" b="0"/>
            </a:lvl1pPr>
          </a:lstStyle>
          <a:p>
            <a:r>
              <a:rPr lang="de-DE" dirty="0"/>
              <a:t>Headline Weiß, Arial Regular 24pt</a:t>
            </a:r>
            <a:br>
              <a:rPr lang="de-DE" dirty="0"/>
            </a:br>
            <a:r>
              <a:rPr lang="de-DE" dirty="0"/>
              <a:t>(Maximal zwei Zeilen)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2E6B9AC-AD12-F121-40DB-BF792CA3A3B8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6615113" y="6699361"/>
            <a:ext cx="5113337" cy="226903"/>
          </a:xfrm>
          <a:prstGeom prst="rect">
            <a:avLst/>
          </a:prstGeom>
        </p:spPr>
        <p:txBody>
          <a:bodyPr/>
          <a:lstStyle/>
          <a:p>
            <a:r>
              <a:rPr lang="de-DE"/>
              <a:t>Arbeitsgruppe Interventionelle Kardiologie – Deutsche Gesellschaft für Kardiologie e. V.</a:t>
            </a:r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D6056E5-4464-1547-498E-BE7B6463AC4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2231687" y="6699361"/>
            <a:ext cx="290513" cy="226903"/>
          </a:xfrm>
          <a:prstGeom prst="rect">
            <a:avLst/>
          </a:prstGeom>
        </p:spPr>
        <p:txBody>
          <a:bodyPr/>
          <a:lstStyle/>
          <a:p>
            <a:fld id="{8DFE0F25-E07E-4CFA-AEFF-80AEA2A69D23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89963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halt Medien 2-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75607D9-9ACD-E286-EA9D-4805BEFF0F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1069974" y="2541588"/>
            <a:ext cx="2512187" cy="3902076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0"/>
              </a:spcAft>
              <a:buNone/>
              <a:defRPr sz="1400"/>
            </a:lvl1pPr>
            <a:lvl2pPr>
              <a:spcAft>
                <a:spcPts val="0"/>
              </a:spcAft>
              <a:defRPr sz="1400"/>
            </a:lvl2pPr>
            <a:lvl3pPr>
              <a:spcAft>
                <a:spcPts val="0"/>
              </a:spcAft>
              <a:defRPr sz="1200"/>
            </a:lvl3pPr>
            <a:lvl4pPr>
              <a:spcAft>
                <a:spcPts val="0"/>
              </a:spcAft>
              <a:defRPr sz="1200"/>
            </a:lvl4pPr>
            <a:lvl5pPr>
              <a:spcAft>
                <a:spcPts val="0"/>
              </a:spcAft>
              <a:defRPr sz="1200"/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Text Arial Regular 14pt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Inhaltsplatzhalter 3">
            <a:extLst>
              <a:ext uri="{FF2B5EF4-FFF2-40B4-BE49-F238E27FC236}">
                <a16:creationId xmlns:a16="http://schemas.microsoft.com/office/drawing/2014/main" id="{1F89560B-EBBD-DE8C-579D-AF9EF11FD13A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3798128" y="2541588"/>
            <a:ext cx="2499462" cy="3902076"/>
          </a:xfrm>
          <a:prstGeom prst="rect">
            <a:avLst/>
          </a:prstGeom>
        </p:spPr>
        <p:txBody>
          <a:bodyPr/>
          <a:lstStyle>
            <a:lvl1pPr>
              <a:spcAft>
                <a:spcPts val="0"/>
              </a:spcAft>
              <a:defRPr sz="1400"/>
            </a:lvl1pPr>
            <a:lvl2pPr>
              <a:spcAft>
                <a:spcPts val="0"/>
              </a:spcAft>
              <a:defRPr sz="1400"/>
            </a:lvl2pPr>
            <a:lvl3pPr>
              <a:spcAft>
                <a:spcPts val="0"/>
              </a:spcAft>
              <a:defRPr sz="1200"/>
            </a:lvl3pPr>
            <a:lvl4pPr>
              <a:spcAft>
                <a:spcPts val="0"/>
              </a:spcAft>
              <a:defRPr sz="1200"/>
            </a:lvl4pPr>
            <a:lvl5pPr>
              <a:spcAft>
                <a:spcPts val="0"/>
              </a:spcAft>
              <a:defRPr sz="1200"/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Text Arial Regular 14pt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6D7A4461-0608-D0A3-D067-923616644D9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69975" y="1530508"/>
            <a:ext cx="9577388" cy="480855"/>
          </a:xfrm>
          <a:prstGeom prst="rect">
            <a:avLst/>
          </a:prstGeom>
        </p:spPr>
        <p:txBody>
          <a:bodyPr vert="horz" wrap="square" anchor="t" anchorCtr="0">
            <a:noAutofit/>
          </a:bodyPr>
          <a:lstStyle>
            <a:lvl1pPr marL="0" indent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rgbClr val="CE134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Subheadline Arial </a:t>
            </a:r>
            <a:r>
              <a:rPr lang="de-DE" dirty="0" err="1"/>
              <a:t>Bold</a:t>
            </a:r>
            <a:r>
              <a:rPr lang="de-DE" dirty="0"/>
              <a:t> 16pt</a:t>
            </a:r>
          </a:p>
        </p:txBody>
      </p:sp>
      <p:sp>
        <p:nvSpPr>
          <p:cNvPr id="16" name="Titel 6">
            <a:extLst>
              <a:ext uri="{FF2B5EF4-FFF2-40B4-BE49-F238E27FC236}">
                <a16:creationId xmlns:a16="http://schemas.microsoft.com/office/drawing/2014/main" id="{81640E9E-FAF2-BAC2-27C7-73FA4EBDF14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9975" y="499952"/>
            <a:ext cx="9577387" cy="1020873"/>
          </a:xfrm>
          <a:prstGeom prst="rect">
            <a:avLst/>
          </a:prstGeom>
        </p:spPr>
        <p:txBody>
          <a:bodyPr vert="horz" anchor="t" anchorCtr="0">
            <a:noAutofit/>
          </a:bodyPr>
          <a:lstStyle>
            <a:lvl1pPr>
              <a:lnSpc>
                <a:spcPts val="3000"/>
              </a:lnSpc>
              <a:defRPr sz="2400" b="0"/>
            </a:lvl1pPr>
          </a:lstStyle>
          <a:p>
            <a:r>
              <a:rPr lang="de-DE" dirty="0"/>
              <a:t>Headline Weiß, Arial Regular 24pt</a:t>
            </a:r>
            <a:br>
              <a:rPr lang="de-DE" dirty="0"/>
            </a:br>
            <a:r>
              <a:rPr lang="de-DE" dirty="0"/>
              <a:t>(Maximal zwei Zeilen)</a:t>
            </a:r>
          </a:p>
        </p:txBody>
      </p:sp>
      <p:sp>
        <p:nvSpPr>
          <p:cNvPr id="2" name="Inhaltsplatzhalter 3">
            <a:extLst>
              <a:ext uri="{FF2B5EF4-FFF2-40B4-BE49-F238E27FC236}">
                <a16:creationId xmlns:a16="http://schemas.microsoft.com/office/drawing/2014/main" id="{99B44896-5EEE-8161-841F-955E2C23F1BA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6513557" y="2541588"/>
            <a:ext cx="2499462" cy="3902076"/>
          </a:xfrm>
          <a:prstGeom prst="rect">
            <a:avLst/>
          </a:prstGeom>
        </p:spPr>
        <p:txBody>
          <a:bodyPr/>
          <a:lstStyle>
            <a:lvl1pPr>
              <a:spcAft>
                <a:spcPts val="0"/>
              </a:spcAft>
              <a:defRPr sz="1400"/>
            </a:lvl1pPr>
            <a:lvl2pPr>
              <a:spcAft>
                <a:spcPts val="0"/>
              </a:spcAft>
              <a:defRPr sz="1400"/>
            </a:lvl2pPr>
            <a:lvl3pPr>
              <a:spcAft>
                <a:spcPts val="0"/>
              </a:spcAft>
              <a:defRPr sz="1200"/>
            </a:lvl3pPr>
            <a:lvl4pPr>
              <a:spcAft>
                <a:spcPts val="0"/>
              </a:spcAft>
              <a:defRPr sz="1200"/>
            </a:lvl4pPr>
            <a:lvl5pPr>
              <a:spcAft>
                <a:spcPts val="0"/>
              </a:spcAft>
              <a:defRPr sz="1200"/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Text Arial Regular 14pt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3" name="Inhaltsplatzhalter 3">
            <a:extLst>
              <a:ext uri="{FF2B5EF4-FFF2-40B4-BE49-F238E27FC236}">
                <a16:creationId xmlns:a16="http://schemas.microsoft.com/office/drawing/2014/main" id="{BA3245E8-C1AA-81B3-DEBE-64AEEB7264EB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9228987" y="2541588"/>
            <a:ext cx="2499462" cy="3902076"/>
          </a:xfrm>
          <a:prstGeom prst="rect">
            <a:avLst/>
          </a:prstGeom>
        </p:spPr>
        <p:txBody>
          <a:bodyPr/>
          <a:lstStyle>
            <a:lvl1pPr>
              <a:spcAft>
                <a:spcPts val="0"/>
              </a:spcAft>
              <a:defRPr sz="1400"/>
            </a:lvl1pPr>
            <a:lvl2pPr>
              <a:spcAft>
                <a:spcPts val="0"/>
              </a:spcAft>
              <a:defRPr sz="1400"/>
            </a:lvl2pPr>
            <a:lvl3pPr>
              <a:spcAft>
                <a:spcPts val="0"/>
              </a:spcAft>
              <a:defRPr sz="1200"/>
            </a:lvl3pPr>
            <a:lvl4pPr>
              <a:spcAft>
                <a:spcPts val="0"/>
              </a:spcAft>
              <a:defRPr sz="1200"/>
            </a:lvl4pPr>
            <a:lvl5pPr>
              <a:spcAft>
                <a:spcPts val="0"/>
              </a:spcAft>
              <a:defRPr sz="1200"/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Text Arial Regular 14pt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C639343F-8FCC-87EA-9226-DC537CE4C590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>
          <a:xfrm>
            <a:off x="6615113" y="6699361"/>
            <a:ext cx="5113337" cy="226903"/>
          </a:xfrm>
          <a:prstGeom prst="rect">
            <a:avLst/>
          </a:prstGeom>
        </p:spPr>
        <p:txBody>
          <a:bodyPr/>
          <a:lstStyle/>
          <a:p>
            <a:r>
              <a:rPr lang="de-DE"/>
              <a:t>Arbeitsgruppe Interventionelle Kardiologie – Deutsche Gesellschaft für Kardiologie e. V.</a:t>
            </a:r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FBAD9ED7-43C7-7544-B62D-2271DF333602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12231687" y="6699361"/>
            <a:ext cx="290513" cy="226903"/>
          </a:xfrm>
          <a:prstGeom prst="rect">
            <a:avLst/>
          </a:prstGeom>
        </p:spPr>
        <p:txBody>
          <a:bodyPr/>
          <a:lstStyle/>
          <a:p>
            <a:fld id="{8DFE0F25-E07E-4CFA-AEFF-80AEA2A69D23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32755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Bild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12">
            <a:extLst>
              <a:ext uri="{FF2B5EF4-FFF2-40B4-BE49-F238E27FC236}">
                <a16:creationId xmlns:a16="http://schemas.microsoft.com/office/drawing/2014/main" id="{19A6897A-F0DF-D861-16D7-B5BE719616F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69976" y="2011362"/>
            <a:ext cx="4249738" cy="4432301"/>
          </a:xfrm>
          <a:prstGeom prst="rect">
            <a:avLst/>
          </a:prstGeom>
        </p:spPr>
        <p:txBody>
          <a:bodyPr vert="horz" wrap="square" anchor="t" anchorCtr="0">
            <a:noAutofit/>
          </a:bodyPr>
          <a:lstStyle>
            <a:lvl1pPr marL="0" indent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marL="457200" indent="0">
              <a:spcAft>
                <a:spcPts val="0"/>
              </a:spcAft>
              <a:buNone/>
              <a:defRPr sz="1600"/>
            </a:lvl2pPr>
            <a:lvl3pPr marL="914400" indent="0">
              <a:spcAft>
                <a:spcPts val="0"/>
              </a:spcAft>
              <a:buNone/>
              <a:defRPr sz="1600"/>
            </a:lvl3pPr>
            <a:lvl4pPr marL="1371600" indent="0">
              <a:spcAft>
                <a:spcPts val="0"/>
              </a:spcAft>
              <a:buNone/>
              <a:defRPr sz="1600"/>
            </a:lvl4pPr>
            <a:lvl5pPr marL="1828800" indent="0">
              <a:spcAft>
                <a:spcPts val="0"/>
              </a:spcAft>
              <a:buNone/>
              <a:defRPr sz="1600"/>
            </a:lvl5pPr>
          </a:lstStyle>
          <a:p>
            <a:pPr lvl="0"/>
            <a:r>
              <a:rPr lang="de-DE" dirty="0"/>
              <a:t>Text Arial Regular 16pt</a:t>
            </a:r>
          </a:p>
        </p:txBody>
      </p:sp>
      <p:sp>
        <p:nvSpPr>
          <p:cNvPr id="14" name="Bildplatzhalter 2">
            <a:extLst>
              <a:ext uri="{FF2B5EF4-FFF2-40B4-BE49-F238E27FC236}">
                <a16:creationId xmlns:a16="http://schemas.microsoft.com/office/drawing/2014/main" id="{BFBB9372-3C9D-C262-2E24-2FA2DE7F8840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5631494" y="2011361"/>
            <a:ext cx="6353088" cy="3949323"/>
          </a:xfrm>
          <a:prstGeom prst="rect">
            <a:avLst/>
          </a:prstGeom>
          <a:solidFill>
            <a:srgbClr val="CCECFF"/>
          </a:solidFill>
        </p:spPr>
        <p:txBody>
          <a:bodyPr anchor="ctr"/>
          <a:lstStyle>
            <a:lvl1pPr marL="285750" indent="-285750">
              <a:buFont typeface="Arial" panose="020B0604020202020204" pitchFamily="34" charset="0"/>
              <a:buChar char="•"/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19" name="Titel 6">
            <a:extLst>
              <a:ext uri="{FF2B5EF4-FFF2-40B4-BE49-F238E27FC236}">
                <a16:creationId xmlns:a16="http://schemas.microsoft.com/office/drawing/2014/main" id="{AB2CF5CE-77B8-FDCE-4FFD-BCF5CBF55DF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9975" y="499952"/>
            <a:ext cx="9577387" cy="1020873"/>
          </a:xfrm>
          <a:prstGeom prst="rect">
            <a:avLst/>
          </a:prstGeom>
        </p:spPr>
        <p:txBody>
          <a:bodyPr vert="horz" anchor="t" anchorCtr="0">
            <a:noAutofit/>
          </a:bodyPr>
          <a:lstStyle>
            <a:lvl1pPr>
              <a:lnSpc>
                <a:spcPts val="3000"/>
              </a:lnSpc>
              <a:defRPr sz="2400" b="0"/>
            </a:lvl1pPr>
          </a:lstStyle>
          <a:p>
            <a:r>
              <a:rPr lang="de-DE" dirty="0"/>
              <a:t>Headline Weiß, Arial Regular 24pt</a:t>
            </a:r>
            <a:br>
              <a:rPr lang="de-DE" dirty="0"/>
            </a:br>
            <a:r>
              <a:rPr lang="de-DE" dirty="0"/>
              <a:t>(Maximal zwei Zeilen)</a:t>
            </a:r>
          </a:p>
        </p:txBody>
      </p:sp>
      <p:sp>
        <p:nvSpPr>
          <p:cNvPr id="9" name="Textplatzhalter 3">
            <a:extLst>
              <a:ext uri="{FF2B5EF4-FFF2-40B4-BE49-F238E27FC236}">
                <a16:creationId xmlns:a16="http://schemas.microsoft.com/office/drawing/2014/main" id="{56EBDF59-575F-26FE-814C-B8127DB6129C}"/>
              </a:ext>
            </a:extLst>
          </p:cNvPr>
          <p:cNvSpPr>
            <a:spLocks noGrp="1"/>
          </p:cNvSpPr>
          <p:nvPr>
            <p:ph type="body" sz="half" idx="17" hasCustomPrompt="1"/>
          </p:nvPr>
        </p:nvSpPr>
        <p:spPr>
          <a:xfrm>
            <a:off x="5631495" y="6168322"/>
            <a:ext cx="5818188" cy="184666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anchor="b">
            <a:sp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Bildunterschrift Arial Regular 10pt</a:t>
            </a:r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3DC4F482-5B29-B389-421B-6A429DF33234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631495" y="6469951"/>
            <a:ext cx="436017" cy="107722"/>
          </a:xfrm>
          <a:solidFill>
            <a:schemeClr val="bg1">
              <a:alpha val="50000"/>
            </a:schemeClr>
          </a:solidFill>
        </p:spPr>
        <p:txBody>
          <a:bodyPr wrap="none">
            <a:spAutoFit/>
          </a:bodyPr>
          <a:lstStyle>
            <a:lvl1pPr marL="0" indent="0">
              <a:buNone/>
              <a:defRPr sz="1050" b="0" baseline="-2500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Bildquelle: 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6F10C6A-ECC4-7EA7-3B15-98710CCC320C}"/>
              </a:ext>
            </a:extLst>
          </p:cNvPr>
          <p:cNvSpPr>
            <a:spLocks noGrp="1"/>
          </p:cNvSpPr>
          <p:nvPr>
            <p:ph type="ftr" sz="quarter" idx="28"/>
          </p:nvPr>
        </p:nvSpPr>
        <p:spPr>
          <a:xfrm>
            <a:off x="6615113" y="6699361"/>
            <a:ext cx="5113337" cy="226903"/>
          </a:xfrm>
          <a:prstGeom prst="rect">
            <a:avLst/>
          </a:prstGeom>
        </p:spPr>
        <p:txBody>
          <a:bodyPr/>
          <a:lstStyle/>
          <a:p>
            <a:r>
              <a:rPr lang="de-DE"/>
              <a:t>Arbeitsgruppe Interventionelle Kardiologie – Deutsche Gesellschaft für Kardiologie e. V.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D1E74D0-D8EB-E277-0D59-318A52C2FC34}"/>
              </a:ext>
            </a:extLst>
          </p:cNvPr>
          <p:cNvSpPr>
            <a:spLocks noGrp="1"/>
          </p:cNvSpPr>
          <p:nvPr>
            <p:ph type="sldNum" sz="quarter" idx="29"/>
          </p:nvPr>
        </p:nvSpPr>
        <p:spPr>
          <a:xfrm>
            <a:off x="12231687" y="6699361"/>
            <a:ext cx="290513" cy="226903"/>
          </a:xfrm>
          <a:prstGeom prst="rect">
            <a:avLst/>
          </a:prstGeom>
        </p:spPr>
        <p:txBody>
          <a:bodyPr/>
          <a:lstStyle/>
          <a:p>
            <a:fld id="{8DFE0F25-E07E-4CFA-AEFF-80AEA2A69D23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282353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Bild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82692AC-6424-1D20-3825-F2E7D1FEA04F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069975" y="2541589"/>
            <a:ext cx="4249738" cy="390207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Text Arial Regular 16pt</a:t>
            </a:r>
          </a:p>
        </p:txBody>
      </p:sp>
      <p:sp>
        <p:nvSpPr>
          <p:cNvPr id="5" name="Titel 6">
            <a:extLst>
              <a:ext uri="{FF2B5EF4-FFF2-40B4-BE49-F238E27FC236}">
                <a16:creationId xmlns:a16="http://schemas.microsoft.com/office/drawing/2014/main" id="{35332F4C-48FD-BF73-FD49-D9C4CE3430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9976" y="499952"/>
            <a:ext cx="4249737" cy="1511411"/>
          </a:xfrm>
          <a:prstGeom prst="rect">
            <a:avLst/>
          </a:prstGeom>
        </p:spPr>
        <p:txBody>
          <a:bodyPr vert="horz" anchor="b" anchorCtr="0">
            <a:noAutofit/>
          </a:bodyPr>
          <a:lstStyle>
            <a:lvl1pPr>
              <a:lnSpc>
                <a:spcPts val="2800"/>
              </a:lnSpc>
              <a:defRPr sz="2000" b="0"/>
            </a:lvl1pPr>
          </a:lstStyle>
          <a:p>
            <a:r>
              <a:rPr lang="de-DE" dirty="0"/>
              <a:t>Headline Weiß, Arial Regular 20pt</a:t>
            </a:r>
            <a:br>
              <a:rPr lang="de-DE" dirty="0"/>
            </a:br>
            <a:r>
              <a:rPr lang="de-DE" dirty="0"/>
              <a:t>(Maximal zwei Zeilen)</a:t>
            </a:r>
          </a:p>
        </p:txBody>
      </p:sp>
      <p:sp>
        <p:nvSpPr>
          <p:cNvPr id="13" name="Bildplatzhalter 2">
            <a:extLst>
              <a:ext uri="{FF2B5EF4-FFF2-40B4-BE49-F238E27FC236}">
                <a16:creationId xmlns:a16="http://schemas.microsoft.com/office/drawing/2014/main" id="{6784B03A-0CE9-6552-B61F-BCA8BEF20DD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631495" y="0"/>
            <a:ext cx="7166929" cy="5960684"/>
          </a:xfrm>
          <a:prstGeom prst="rect">
            <a:avLst/>
          </a:prstGeom>
          <a:solidFill>
            <a:srgbClr val="CCECFF"/>
          </a:solidFill>
        </p:spPr>
        <p:txBody>
          <a:bodyPr anchor="ctr"/>
          <a:lstStyle>
            <a:lvl1pPr marL="285750" indent="-285750">
              <a:buFont typeface="Arial" panose="020B0604020202020204" pitchFamily="34" charset="0"/>
              <a:buChar char="•"/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8" name="Textplatzhalter 3">
            <a:extLst>
              <a:ext uri="{FF2B5EF4-FFF2-40B4-BE49-F238E27FC236}">
                <a16:creationId xmlns:a16="http://schemas.microsoft.com/office/drawing/2014/main" id="{E77C58FA-D4C4-F55C-0BFC-DD596606CBCD}"/>
              </a:ext>
            </a:extLst>
          </p:cNvPr>
          <p:cNvSpPr>
            <a:spLocks noGrp="1"/>
          </p:cNvSpPr>
          <p:nvPr>
            <p:ph type="body" sz="half" idx="17" hasCustomPrompt="1"/>
          </p:nvPr>
        </p:nvSpPr>
        <p:spPr>
          <a:xfrm>
            <a:off x="5631495" y="6168322"/>
            <a:ext cx="5818188" cy="184666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anchor="b">
            <a:sp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Bildunterschrift Arial Regular 10pt</a:t>
            </a:r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7CFFDEDC-3828-4A7D-EDDA-AA795E9368BF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631495" y="6469951"/>
            <a:ext cx="436017" cy="107722"/>
          </a:xfrm>
          <a:solidFill>
            <a:schemeClr val="bg1">
              <a:alpha val="50000"/>
            </a:schemeClr>
          </a:solidFill>
        </p:spPr>
        <p:txBody>
          <a:bodyPr wrap="none">
            <a:spAutoFit/>
          </a:bodyPr>
          <a:lstStyle>
            <a:lvl1pPr marL="0" indent="0">
              <a:buNone/>
              <a:defRPr sz="1050" b="0" baseline="-2500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Bildquelle: 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E2E84D1-69F4-BE42-872B-67882C0CD600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>
          <a:xfrm>
            <a:off x="6615113" y="6699361"/>
            <a:ext cx="5113337" cy="226903"/>
          </a:xfrm>
          <a:prstGeom prst="rect">
            <a:avLst/>
          </a:prstGeom>
        </p:spPr>
        <p:txBody>
          <a:bodyPr/>
          <a:lstStyle/>
          <a:p>
            <a:r>
              <a:rPr lang="de-DE"/>
              <a:t>Arbeitsgruppe Interventionelle Kardiologie – Deutsche Gesellschaft für Kardiologie e. V.</a:t>
            </a:r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3724F88-115B-C76E-C731-3914F7178776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>
          <a:xfrm>
            <a:off x="12231687" y="6699361"/>
            <a:ext cx="290513" cy="226903"/>
          </a:xfrm>
          <a:prstGeom prst="rect">
            <a:avLst/>
          </a:prstGeom>
        </p:spPr>
        <p:txBody>
          <a:bodyPr/>
          <a:lstStyle/>
          <a:p>
            <a:fld id="{8DFE0F25-E07E-4CFA-AEFF-80AEA2A69D23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452170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Full-Bild 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2">
            <a:extLst>
              <a:ext uri="{FF2B5EF4-FFF2-40B4-BE49-F238E27FC236}">
                <a16:creationId xmlns:a16="http://schemas.microsoft.com/office/drawing/2014/main" id="{8B9698A4-657C-31D8-35E9-2EBC944C37CD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12798425" cy="6443663"/>
          </a:xfrm>
          <a:prstGeom prst="rect">
            <a:avLst/>
          </a:prstGeom>
          <a:solidFill>
            <a:srgbClr val="CCECFF"/>
          </a:solidFill>
        </p:spPr>
        <p:txBody>
          <a:bodyPr anchor="ctr"/>
          <a:lstStyle>
            <a:lvl1pPr marL="285750" indent="-285750" algn="ctr">
              <a:buFont typeface="Arial" panose="020B0604020202020204" pitchFamily="34" charset="0"/>
              <a:buChar char="•"/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22" name="Textplatzhalter 3">
            <a:extLst>
              <a:ext uri="{FF2B5EF4-FFF2-40B4-BE49-F238E27FC236}">
                <a16:creationId xmlns:a16="http://schemas.microsoft.com/office/drawing/2014/main" id="{2DD57446-7E6D-0F0D-21EA-94468EED1CAD}"/>
              </a:ext>
            </a:extLst>
          </p:cNvPr>
          <p:cNvSpPr>
            <a:spLocks noGrp="1"/>
          </p:cNvSpPr>
          <p:nvPr>
            <p:ph type="body" sz="half" idx="17" hasCustomPrompt="1"/>
          </p:nvPr>
        </p:nvSpPr>
        <p:spPr>
          <a:xfrm>
            <a:off x="286544" y="5764852"/>
            <a:ext cx="5818188" cy="184666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anchor="b">
            <a:sp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Bildunterschrift Arial Regular 10pt</a:t>
            </a:r>
          </a:p>
        </p:txBody>
      </p:sp>
      <p:sp>
        <p:nvSpPr>
          <p:cNvPr id="2" name="Textplatzhalter 2">
            <a:extLst>
              <a:ext uri="{FF2B5EF4-FFF2-40B4-BE49-F238E27FC236}">
                <a16:creationId xmlns:a16="http://schemas.microsoft.com/office/drawing/2014/main" id="{17585873-DEDA-19F8-4BFA-4B07A2EF1494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286544" y="6066481"/>
            <a:ext cx="436017" cy="107722"/>
          </a:xfrm>
          <a:solidFill>
            <a:schemeClr val="bg1">
              <a:alpha val="50000"/>
            </a:schemeClr>
          </a:solidFill>
        </p:spPr>
        <p:txBody>
          <a:bodyPr wrap="none">
            <a:spAutoFit/>
          </a:bodyPr>
          <a:lstStyle>
            <a:lvl1pPr marL="0" indent="0">
              <a:buNone/>
              <a:defRPr sz="1050" b="0" baseline="-2500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Bildquelle: 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204E855-8C88-C2AD-0D45-000504B3244B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>
          <a:xfrm>
            <a:off x="6615113" y="6699361"/>
            <a:ext cx="5113337" cy="226903"/>
          </a:xfrm>
          <a:prstGeom prst="rect">
            <a:avLst/>
          </a:prstGeom>
        </p:spPr>
        <p:txBody>
          <a:bodyPr/>
          <a:lstStyle/>
          <a:p>
            <a:r>
              <a:rPr lang="de-DE"/>
              <a:t>Arbeitsgruppe Interventionelle Kardiologie – Deutsche Gesellschaft für Kardiologie e. V.</a:t>
            </a:r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C56EF93-23A1-FE0B-A04D-178DFB9890A2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>
          <a:xfrm>
            <a:off x="12231687" y="6699361"/>
            <a:ext cx="290513" cy="226903"/>
          </a:xfrm>
          <a:prstGeom prst="rect">
            <a:avLst/>
          </a:prstGeom>
        </p:spPr>
        <p:txBody>
          <a:bodyPr/>
          <a:lstStyle/>
          <a:p>
            <a:fld id="{8DFE0F25-E07E-4CFA-AEFF-80AEA2A69D23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965167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ildplatzhalter 2">
            <a:extLst>
              <a:ext uri="{FF2B5EF4-FFF2-40B4-BE49-F238E27FC236}">
                <a16:creationId xmlns:a16="http://schemas.microsoft.com/office/drawing/2014/main" id="{DF3E2F23-EAEF-3562-0EB3-66BE7DF3AAC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76225" y="236538"/>
            <a:ext cx="6122987" cy="5207298"/>
          </a:xfrm>
          <a:prstGeom prst="rect">
            <a:avLst/>
          </a:prstGeom>
          <a:solidFill>
            <a:srgbClr val="CCECFF"/>
          </a:solidFill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8" name="Bildplatzhalter 2">
            <a:extLst>
              <a:ext uri="{FF2B5EF4-FFF2-40B4-BE49-F238E27FC236}">
                <a16:creationId xmlns:a16="http://schemas.microsoft.com/office/drawing/2014/main" id="{A4B6CCBC-FD8E-1EDF-4CB2-A67BEEAB916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615112" y="2923836"/>
            <a:ext cx="4032249" cy="2520000"/>
          </a:xfrm>
          <a:prstGeom prst="rect">
            <a:avLst/>
          </a:prstGeom>
          <a:solidFill>
            <a:srgbClr val="CCECFF"/>
          </a:solidFill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9" name="Bildplatzhalter 2">
            <a:extLst>
              <a:ext uri="{FF2B5EF4-FFF2-40B4-BE49-F238E27FC236}">
                <a16:creationId xmlns:a16="http://schemas.microsoft.com/office/drawing/2014/main" id="{2445C816-0C95-6BEA-8040-1843317DA73D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615113" y="236538"/>
            <a:ext cx="4032249" cy="2520000"/>
          </a:xfrm>
          <a:prstGeom prst="rect">
            <a:avLst/>
          </a:prstGeom>
          <a:solidFill>
            <a:srgbClr val="CCECFF"/>
          </a:solidFill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10" name="Bildplatzhalter 2">
            <a:extLst>
              <a:ext uri="{FF2B5EF4-FFF2-40B4-BE49-F238E27FC236}">
                <a16:creationId xmlns:a16="http://schemas.microsoft.com/office/drawing/2014/main" id="{E837ED7B-1394-41ED-6954-DA4A9FCEFDE6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276226" y="5640389"/>
            <a:ext cx="2919412" cy="1285618"/>
          </a:xfrm>
          <a:prstGeom prst="rect">
            <a:avLst/>
          </a:prstGeom>
          <a:solidFill>
            <a:srgbClr val="CCECFF"/>
          </a:solidFill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11" name="Bildplatzhalter 2">
            <a:extLst>
              <a:ext uri="{FF2B5EF4-FFF2-40B4-BE49-F238E27FC236}">
                <a16:creationId xmlns:a16="http://schemas.microsoft.com/office/drawing/2014/main" id="{382205BA-AFDF-C618-C62C-97EE048D387F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3429930" y="5640389"/>
            <a:ext cx="1655491" cy="1285618"/>
          </a:xfrm>
          <a:prstGeom prst="rect">
            <a:avLst/>
          </a:prstGeom>
          <a:solidFill>
            <a:srgbClr val="CCECFF"/>
          </a:solidFill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12" name="Bildplatzhalter 2">
            <a:extLst>
              <a:ext uri="{FF2B5EF4-FFF2-40B4-BE49-F238E27FC236}">
                <a16:creationId xmlns:a16="http://schemas.microsoft.com/office/drawing/2014/main" id="{79C6399F-F566-9A42-D91F-10C2538E69CF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5319713" y="5640389"/>
            <a:ext cx="5327648" cy="1285618"/>
          </a:xfrm>
          <a:prstGeom prst="rect">
            <a:avLst/>
          </a:prstGeom>
          <a:solidFill>
            <a:srgbClr val="CCECFF"/>
          </a:solidFill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2" name="Textplatzhalter 2">
            <a:extLst>
              <a:ext uri="{FF2B5EF4-FFF2-40B4-BE49-F238E27FC236}">
                <a16:creationId xmlns:a16="http://schemas.microsoft.com/office/drawing/2014/main" id="{7AB772E6-3BD3-4F9A-89B2-B2CCF8CA58B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0852989" y="2923837"/>
            <a:ext cx="1669210" cy="4002170"/>
          </a:xfrm>
          <a:solidFill>
            <a:schemeClr val="bg1">
              <a:alpha val="70000"/>
            </a:schemeClr>
          </a:solidFill>
        </p:spPr>
        <p:txBody>
          <a:bodyPr wrap="none" anchor="b" anchorCtr="0">
            <a:noAutofit/>
          </a:bodyPr>
          <a:lstStyle>
            <a:lvl1pPr marL="0" indent="0">
              <a:buNone/>
              <a:defRPr sz="1050" b="0" baseline="-2500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Bildquellen: </a:t>
            </a:r>
          </a:p>
        </p:txBody>
      </p:sp>
    </p:spTree>
    <p:extLst>
      <p:ext uri="{BB962C8B-B14F-4D97-AF65-F5344CB8AC3E}">
        <p14:creationId xmlns:p14="http://schemas.microsoft.com/office/powerpoint/2010/main" val="8056128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Text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6">
            <a:extLst>
              <a:ext uri="{FF2B5EF4-FFF2-40B4-BE49-F238E27FC236}">
                <a16:creationId xmlns:a16="http://schemas.microsoft.com/office/drawing/2014/main" id="{DB931B69-21A8-4D93-FED8-7D02795E1FD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9975" y="499952"/>
            <a:ext cx="9577387" cy="1020873"/>
          </a:xfrm>
          <a:prstGeom prst="rect">
            <a:avLst/>
          </a:prstGeom>
        </p:spPr>
        <p:txBody>
          <a:bodyPr vert="horz" anchor="t" anchorCtr="0">
            <a:noAutofit/>
          </a:bodyPr>
          <a:lstStyle>
            <a:lvl1pPr>
              <a:lnSpc>
                <a:spcPts val="3000"/>
              </a:lnSpc>
              <a:defRPr sz="2400" b="0"/>
            </a:lvl1pPr>
          </a:lstStyle>
          <a:p>
            <a:r>
              <a:rPr lang="de-DE" dirty="0"/>
              <a:t>Headline Weiß, Arial Regular 24pt</a:t>
            </a:r>
            <a:br>
              <a:rPr lang="de-DE" dirty="0"/>
            </a:br>
            <a:r>
              <a:rPr lang="de-DE" dirty="0"/>
              <a:t>(Maximal zwei Zeilen)</a:t>
            </a:r>
          </a:p>
        </p:txBody>
      </p:sp>
      <p:sp>
        <p:nvSpPr>
          <p:cNvPr id="14" name="Textplatzhalter 13">
            <a:extLst>
              <a:ext uri="{FF2B5EF4-FFF2-40B4-BE49-F238E27FC236}">
                <a16:creationId xmlns:a16="http://schemas.microsoft.com/office/drawing/2014/main" id="{CE5FE5FC-BBF4-CE77-A50E-A51A926A537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069976" y="2011363"/>
            <a:ext cx="9577388" cy="44319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ECA44887-C88C-FF89-6DB4-F1ABD219886C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DE"/>
              <a:t>Arbeitsgruppe Interventionelle Kardiologie – Deutsche Gesellschaft für Kardiologie e. V.</a:t>
            </a:r>
            <a:endParaRPr lang="de-DE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0DA9ABEC-11ED-97F4-BDC2-AAF793980979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076278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Text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2">
            <a:extLst>
              <a:ext uri="{FF2B5EF4-FFF2-40B4-BE49-F238E27FC236}">
                <a16:creationId xmlns:a16="http://schemas.microsoft.com/office/drawing/2014/main" id="{90F84366-955F-5F3E-8D4A-70BF8C4B579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69975" y="1530508"/>
            <a:ext cx="9577388" cy="480855"/>
          </a:xfrm>
          <a:prstGeom prst="rect">
            <a:avLst/>
          </a:prstGeom>
        </p:spPr>
        <p:txBody>
          <a:bodyPr vert="horz" wrap="square" anchor="t" anchorCtr="0">
            <a:noAutofit/>
          </a:bodyPr>
          <a:lstStyle>
            <a:lvl1pPr marL="0" indent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rgbClr val="CE134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Subheadline Arial </a:t>
            </a:r>
            <a:r>
              <a:rPr lang="de-DE" dirty="0" err="1"/>
              <a:t>Bold</a:t>
            </a:r>
            <a:r>
              <a:rPr lang="de-DE" dirty="0"/>
              <a:t> 16pt</a:t>
            </a:r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149E1E0E-91A8-59D2-F50B-4BA69EDAE6D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069976" y="2541587"/>
            <a:ext cx="9577388" cy="390175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4" name="Titel 6">
            <a:extLst>
              <a:ext uri="{FF2B5EF4-FFF2-40B4-BE49-F238E27FC236}">
                <a16:creationId xmlns:a16="http://schemas.microsoft.com/office/drawing/2014/main" id="{2B2BFCC1-3B86-534C-12F3-FA53357FD5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9975" y="499952"/>
            <a:ext cx="9577387" cy="1020873"/>
          </a:xfrm>
          <a:prstGeom prst="rect">
            <a:avLst/>
          </a:prstGeom>
        </p:spPr>
        <p:txBody>
          <a:bodyPr vert="horz" anchor="t" anchorCtr="0">
            <a:noAutofit/>
          </a:bodyPr>
          <a:lstStyle>
            <a:lvl1pPr>
              <a:lnSpc>
                <a:spcPts val="3000"/>
              </a:lnSpc>
              <a:defRPr sz="2400" b="0"/>
            </a:lvl1pPr>
          </a:lstStyle>
          <a:p>
            <a:r>
              <a:rPr lang="de-DE" dirty="0"/>
              <a:t>Headline Weiß, Arial Regular 24pt</a:t>
            </a:r>
            <a:br>
              <a:rPr lang="de-DE" dirty="0"/>
            </a:br>
            <a:r>
              <a:rPr lang="de-DE" dirty="0"/>
              <a:t>(Maximal zwei Zeilen)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7F90C26-0BE6-D518-26E9-236F9973499B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Arbeitsgruppe Interventionelle Kardiologie – Deutsche Gesellschaft für Kardiologie e. V.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604AF17-8191-4F58-4EE8-9808795EE51F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35220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03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edien 2-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75607D9-9ACD-E286-EA9D-4805BEFF0F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1069976" y="2541588"/>
            <a:ext cx="5227614" cy="3902076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0"/>
              </a:spcAft>
              <a:buNone/>
              <a:defRPr sz="1400"/>
            </a:lvl1pPr>
            <a:lvl2pPr>
              <a:spcAft>
                <a:spcPts val="0"/>
              </a:spcAft>
              <a:defRPr sz="1400"/>
            </a:lvl2pPr>
            <a:lvl3pPr>
              <a:spcAft>
                <a:spcPts val="0"/>
              </a:spcAft>
              <a:defRPr sz="1200"/>
            </a:lvl3pPr>
            <a:lvl4pPr>
              <a:spcAft>
                <a:spcPts val="0"/>
              </a:spcAft>
              <a:defRPr sz="1200"/>
            </a:lvl4pPr>
            <a:lvl5pPr>
              <a:spcAft>
                <a:spcPts val="0"/>
              </a:spcAft>
              <a:defRPr sz="1200"/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Text Arial Regular 14pt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Inhaltsplatzhalter 3">
            <a:extLst>
              <a:ext uri="{FF2B5EF4-FFF2-40B4-BE49-F238E27FC236}">
                <a16:creationId xmlns:a16="http://schemas.microsoft.com/office/drawing/2014/main" id="{1F89560B-EBBD-DE8C-579D-AF9EF11FD13A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6513558" y="2541588"/>
            <a:ext cx="5214892" cy="3902076"/>
          </a:xfrm>
          <a:prstGeom prst="rect">
            <a:avLst/>
          </a:prstGeom>
        </p:spPr>
        <p:txBody>
          <a:bodyPr/>
          <a:lstStyle>
            <a:lvl1pPr>
              <a:spcAft>
                <a:spcPts val="0"/>
              </a:spcAft>
              <a:defRPr sz="1400"/>
            </a:lvl1pPr>
            <a:lvl2pPr>
              <a:spcAft>
                <a:spcPts val="0"/>
              </a:spcAft>
              <a:defRPr sz="1400"/>
            </a:lvl2pPr>
            <a:lvl3pPr>
              <a:spcAft>
                <a:spcPts val="0"/>
              </a:spcAft>
              <a:defRPr sz="1200"/>
            </a:lvl3pPr>
            <a:lvl4pPr>
              <a:spcAft>
                <a:spcPts val="0"/>
              </a:spcAft>
              <a:defRPr sz="1200"/>
            </a:lvl4pPr>
            <a:lvl5pPr>
              <a:spcAft>
                <a:spcPts val="0"/>
              </a:spcAft>
              <a:defRPr sz="1200"/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Text Arial Regular 14pt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6D7A4461-0608-D0A3-D067-923616644D9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69975" y="1530508"/>
            <a:ext cx="9577388" cy="480855"/>
          </a:xfrm>
          <a:prstGeom prst="rect">
            <a:avLst/>
          </a:prstGeom>
        </p:spPr>
        <p:txBody>
          <a:bodyPr vert="horz" wrap="square" anchor="t" anchorCtr="0">
            <a:noAutofit/>
          </a:bodyPr>
          <a:lstStyle>
            <a:lvl1pPr marL="0" indent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rgbClr val="CE134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Subheadline Arial </a:t>
            </a:r>
            <a:r>
              <a:rPr lang="de-DE" dirty="0" err="1"/>
              <a:t>Bold</a:t>
            </a:r>
            <a:r>
              <a:rPr lang="de-DE" dirty="0"/>
              <a:t> 16pt</a:t>
            </a:r>
          </a:p>
        </p:txBody>
      </p:sp>
      <p:sp>
        <p:nvSpPr>
          <p:cNvPr id="16" name="Titel 6">
            <a:extLst>
              <a:ext uri="{FF2B5EF4-FFF2-40B4-BE49-F238E27FC236}">
                <a16:creationId xmlns:a16="http://schemas.microsoft.com/office/drawing/2014/main" id="{81640E9E-FAF2-BAC2-27C7-73FA4EBDF14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9975" y="499952"/>
            <a:ext cx="9577387" cy="1020873"/>
          </a:xfrm>
          <a:prstGeom prst="rect">
            <a:avLst/>
          </a:prstGeom>
        </p:spPr>
        <p:txBody>
          <a:bodyPr vert="horz" anchor="t" anchorCtr="0">
            <a:noAutofit/>
          </a:bodyPr>
          <a:lstStyle>
            <a:lvl1pPr>
              <a:lnSpc>
                <a:spcPts val="3000"/>
              </a:lnSpc>
              <a:defRPr sz="2400" b="0"/>
            </a:lvl1pPr>
          </a:lstStyle>
          <a:p>
            <a:r>
              <a:rPr lang="de-DE" dirty="0"/>
              <a:t>Headline Weiß, Arial Regular 24pt</a:t>
            </a:r>
            <a:br>
              <a:rPr lang="de-DE" dirty="0"/>
            </a:br>
            <a:r>
              <a:rPr lang="de-DE" dirty="0"/>
              <a:t>(Maximal zwei Zeilen)</a:t>
            </a:r>
          </a:p>
        </p:txBody>
      </p:sp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18297D43-DF57-FE8A-F760-34972AC3F048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DE"/>
              <a:t>Arbeitsgruppe Interventionelle Kardiologie – Deutsche Gesellschaft für Kardiologie e. V.</a:t>
            </a:r>
            <a:endParaRPr lang="de-DE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D8FFDEE4-965D-EA8A-C033-36A2006A2A6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069258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halt Medien 2-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75607D9-9ACD-E286-EA9D-4805BEFF0F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1069974" y="2541588"/>
            <a:ext cx="2512187" cy="3902076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0"/>
              </a:spcAft>
              <a:buNone/>
              <a:defRPr sz="1400"/>
            </a:lvl1pPr>
            <a:lvl2pPr>
              <a:spcAft>
                <a:spcPts val="0"/>
              </a:spcAft>
              <a:defRPr sz="1400"/>
            </a:lvl2pPr>
            <a:lvl3pPr>
              <a:spcAft>
                <a:spcPts val="0"/>
              </a:spcAft>
              <a:defRPr sz="1200"/>
            </a:lvl3pPr>
            <a:lvl4pPr>
              <a:spcAft>
                <a:spcPts val="0"/>
              </a:spcAft>
              <a:defRPr sz="1200"/>
            </a:lvl4pPr>
            <a:lvl5pPr>
              <a:spcAft>
                <a:spcPts val="0"/>
              </a:spcAft>
              <a:defRPr sz="1200"/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Text Arial Regular 14pt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Inhaltsplatzhalter 3">
            <a:extLst>
              <a:ext uri="{FF2B5EF4-FFF2-40B4-BE49-F238E27FC236}">
                <a16:creationId xmlns:a16="http://schemas.microsoft.com/office/drawing/2014/main" id="{1F89560B-EBBD-DE8C-579D-AF9EF11FD13A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3798128" y="2541588"/>
            <a:ext cx="2499462" cy="3902076"/>
          </a:xfrm>
          <a:prstGeom prst="rect">
            <a:avLst/>
          </a:prstGeom>
        </p:spPr>
        <p:txBody>
          <a:bodyPr/>
          <a:lstStyle>
            <a:lvl1pPr>
              <a:spcAft>
                <a:spcPts val="0"/>
              </a:spcAft>
              <a:defRPr sz="1400"/>
            </a:lvl1pPr>
            <a:lvl2pPr>
              <a:spcAft>
                <a:spcPts val="0"/>
              </a:spcAft>
              <a:defRPr sz="1400"/>
            </a:lvl2pPr>
            <a:lvl3pPr>
              <a:spcAft>
                <a:spcPts val="0"/>
              </a:spcAft>
              <a:defRPr sz="1200"/>
            </a:lvl3pPr>
            <a:lvl4pPr>
              <a:spcAft>
                <a:spcPts val="0"/>
              </a:spcAft>
              <a:defRPr sz="1200"/>
            </a:lvl4pPr>
            <a:lvl5pPr>
              <a:spcAft>
                <a:spcPts val="0"/>
              </a:spcAft>
              <a:defRPr sz="1200"/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Text Arial Regular 14pt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6D7A4461-0608-D0A3-D067-923616644D9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69975" y="1530508"/>
            <a:ext cx="9577388" cy="480855"/>
          </a:xfrm>
          <a:prstGeom prst="rect">
            <a:avLst/>
          </a:prstGeom>
        </p:spPr>
        <p:txBody>
          <a:bodyPr vert="horz" wrap="square" anchor="t" anchorCtr="0">
            <a:noAutofit/>
          </a:bodyPr>
          <a:lstStyle>
            <a:lvl1pPr marL="0" indent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rgbClr val="CE134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Subheadline Arial </a:t>
            </a:r>
            <a:r>
              <a:rPr lang="de-DE" dirty="0" err="1"/>
              <a:t>Bold</a:t>
            </a:r>
            <a:r>
              <a:rPr lang="de-DE" dirty="0"/>
              <a:t> 16pt</a:t>
            </a:r>
          </a:p>
        </p:txBody>
      </p:sp>
      <p:sp>
        <p:nvSpPr>
          <p:cNvPr id="16" name="Titel 6">
            <a:extLst>
              <a:ext uri="{FF2B5EF4-FFF2-40B4-BE49-F238E27FC236}">
                <a16:creationId xmlns:a16="http://schemas.microsoft.com/office/drawing/2014/main" id="{81640E9E-FAF2-BAC2-27C7-73FA4EBDF14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9975" y="499952"/>
            <a:ext cx="9577387" cy="1020873"/>
          </a:xfrm>
          <a:prstGeom prst="rect">
            <a:avLst/>
          </a:prstGeom>
        </p:spPr>
        <p:txBody>
          <a:bodyPr vert="horz" anchor="t" anchorCtr="0">
            <a:noAutofit/>
          </a:bodyPr>
          <a:lstStyle>
            <a:lvl1pPr>
              <a:lnSpc>
                <a:spcPts val="3000"/>
              </a:lnSpc>
              <a:defRPr sz="2400" b="0"/>
            </a:lvl1pPr>
          </a:lstStyle>
          <a:p>
            <a:r>
              <a:rPr lang="de-DE" dirty="0"/>
              <a:t>Headline Weiß, Arial Regular 24pt</a:t>
            </a:r>
            <a:br>
              <a:rPr lang="de-DE" dirty="0"/>
            </a:br>
            <a:r>
              <a:rPr lang="de-DE" dirty="0"/>
              <a:t>(Maximal zwei Zeilen)</a:t>
            </a:r>
          </a:p>
        </p:txBody>
      </p:sp>
      <p:sp>
        <p:nvSpPr>
          <p:cNvPr id="2" name="Inhaltsplatzhalter 3">
            <a:extLst>
              <a:ext uri="{FF2B5EF4-FFF2-40B4-BE49-F238E27FC236}">
                <a16:creationId xmlns:a16="http://schemas.microsoft.com/office/drawing/2014/main" id="{99B44896-5EEE-8161-841F-955E2C23F1BA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6513557" y="2541588"/>
            <a:ext cx="2499462" cy="3902076"/>
          </a:xfrm>
          <a:prstGeom prst="rect">
            <a:avLst/>
          </a:prstGeom>
        </p:spPr>
        <p:txBody>
          <a:bodyPr/>
          <a:lstStyle>
            <a:lvl1pPr>
              <a:spcAft>
                <a:spcPts val="0"/>
              </a:spcAft>
              <a:defRPr sz="1400"/>
            </a:lvl1pPr>
            <a:lvl2pPr>
              <a:spcAft>
                <a:spcPts val="0"/>
              </a:spcAft>
              <a:defRPr sz="1400"/>
            </a:lvl2pPr>
            <a:lvl3pPr>
              <a:spcAft>
                <a:spcPts val="0"/>
              </a:spcAft>
              <a:defRPr sz="1200"/>
            </a:lvl3pPr>
            <a:lvl4pPr>
              <a:spcAft>
                <a:spcPts val="0"/>
              </a:spcAft>
              <a:defRPr sz="1200"/>
            </a:lvl4pPr>
            <a:lvl5pPr>
              <a:spcAft>
                <a:spcPts val="0"/>
              </a:spcAft>
              <a:defRPr sz="1200"/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Text Arial Regular 14pt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3" name="Inhaltsplatzhalter 3">
            <a:extLst>
              <a:ext uri="{FF2B5EF4-FFF2-40B4-BE49-F238E27FC236}">
                <a16:creationId xmlns:a16="http://schemas.microsoft.com/office/drawing/2014/main" id="{BA3245E8-C1AA-81B3-DEBE-64AEEB7264EB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9228987" y="2541588"/>
            <a:ext cx="2499462" cy="3902076"/>
          </a:xfrm>
          <a:prstGeom prst="rect">
            <a:avLst/>
          </a:prstGeom>
        </p:spPr>
        <p:txBody>
          <a:bodyPr/>
          <a:lstStyle>
            <a:lvl1pPr>
              <a:spcAft>
                <a:spcPts val="0"/>
              </a:spcAft>
              <a:defRPr sz="1400"/>
            </a:lvl1pPr>
            <a:lvl2pPr>
              <a:spcAft>
                <a:spcPts val="0"/>
              </a:spcAft>
              <a:defRPr sz="1400"/>
            </a:lvl2pPr>
            <a:lvl3pPr>
              <a:spcAft>
                <a:spcPts val="0"/>
              </a:spcAft>
              <a:defRPr sz="1200"/>
            </a:lvl3pPr>
            <a:lvl4pPr>
              <a:spcAft>
                <a:spcPts val="0"/>
              </a:spcAft>
              <a:defRPr sz="1200"/>
            </a:lvl4pPr>
            <a:lvl5pPr>
              <a:spcAft>
                <a:spcPts val="0"/>
              </a:spcAft>
              <a:defRPr sz="1200"/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Text Arial Regular 14pt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EEF3BE5-72B8-798B-0E3A-DA614784873C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e-DE"/>
              <a:t>Arbeitsgruppe Interventionelle Kardiologie – Deutsche Gesellschaft für Kardiologie e. V.</a:t>
            </a:r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4A71181-A6BC-EB08-558E-5A0BE4A496D0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9881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 Start DGK 0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1F3C53A1-3E68-8273-AFDE-0DB05C55530C}"/>
              </a:ext>
            </a:extLst>
          </p:cNvPr>
          <p:cNvSpPr>
            <a:spLocks/>
          </p:cNvSpPr>
          <p:nvPr userDrawn="1"/>
        </p:nvSpPr>
        <p:spPr>
          <a:xfrm flipH="1">
            <a:off x="6399213" y="3599324"/>
            <a:ext cx="3203575" cy="2078037"/>
          </a:xfrm>
          <a:prstGeom prst="rect">
            <a:avLst/>
          </a:prstGeom>
          <a:solidFill>
            <a:srgbClr val="CE1342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9" name="Titel 12">
            <a:extLst>
              <a:ext uri="{FF2B5EF4-FFF2-40B4-BE49-F238E27FC236}">
                <a16:creationId xmlns:a16="http://schemas.microsoft.com/office/drawing/2014/main" id="{9A5D6B23-169E-96EA-5369-BE71F06D97C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9977" y="3599212"/>
            <a:ext cx="5113338" cy="1258174"/>
          </a:xfrm>
        </p:spPr>
        <p:txBody>
          <a:bodyPr anchor="b"/>
          <a:lstStyle>
            <a:lvl1pPr>
              <a:defRPr sz="2000" b="0"/>
            </a:lvl1pPr>
          </a:lstStyle>
          <a:p>
            <a:r>
              <a:rPr lang="de-DE" dirty="0"/>
              <a:t>Abschnitt Headline Bild, Arial Regular 24pt </a:t>
            </a:r>
            <a:br>
              <a:rPr lang="de-DE" dirty="0"/>
            </a:br>
            <a:r>
              <a:rPr lang="de-DE" dirty="0"/>
              <a:t>(maximal vier Zeilen)</a:t>
            </a:r>
          </a:p>
        </p:txBody>
      </p:sp>
      <p:sp>
        <p:nvSpPr>
          <p:cNvPr id="20" name="Textplatzhalter 14">
            <a:extLst>
              <a:ext uri="{FF2B5EF4-FFF2-40B4-BE49-F238E27FC236}">
                <a16:creationId xmlns:a16="http://schemas.microsoft.com/office/drawing/2014/main" id="{141F378C-B7C3-6AB3-5BE8-69CAF8E69FC6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069975" y="5148884"/>
            <a:ext cx="5140325" cy="205184"/>
          </a:xfrm>
          <a:prstGeom prst="rect">
            <a:avLst/>
          </a:prstGeom>
        </p:spPr>
        <p:txBody>
          <a:bodyPr vert="horz" wrap="square" anchor="t" anchorCtr="0">
            <a:spAutoFit/>
          </a:bodyPr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marL="0" marR="0" lvl="0" indent="0" algn="l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Subheadline Arial Regular 14pt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4E9DCBF4-4294-8249-0DC6-DEEC6C28380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9975" y="988622"/>
            <a:ext cx="3539377" cy="1022742"/>
          </a:xfrm>
          <a:prstGeom prst="rect">
            <a:avLst/>
          </a:prstGeom>
        </p:spPr>
      </p:pic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5C5B2F6-B898-D5B7-1FC0-E26A10B04479}"/>
              </a:ext>
            </a:extLst>
          </p:cNvPr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de-DE"/>
              <a:t>Arbeitsgruppe Interventionelle Kardiologie – Deutsche Gesellschaft für Kardiologie e. V.</a:t>
            </a:r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20B9279-4149-E2B3-A63F-2F3358631A51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83250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68">
          <p15:clr>
            <a:srgbClr val="FBAE40"/>
          </p15:clr>
        </p15:guide>
        <p15:guide id="2" pos="403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Bild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12">
            <a:extLst>
              <a:ext uri="{FF2B5EF4-FFF2-40B4-BE49-F238E27FC236}">
                <a16:creationId xmlns:a16="http://schemas.microsoft.com/office/drawing/2014/main" id="{19A6897A-F0DF-D861-16D7-B5BE719616F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69976" y="2011362"/>
            <a:ext cx="4249738" cy="4432301"/>
          </a:xfrm>
          <a:prstGeom prst="rect">
            <a:avLst/>
          </a:prstGeom>
        </p:spPr>
        <p:txBody>
          <a:bodyPr vert="horz" wrap="square" anchor="t" anchorCtr="0">
            <a:noAutofit/>
          </a:bodyPr>
          <a:lstStyle>
            <a:lvl1pPr marL="0" indent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marL="457200" indent="0">
              <a:spcAft>
                <a:spcPts val="0"/>
              </a:spcAft>
              <a:buNone/>
              <a:defRPr sz="1600"/>
            </a:lvl2pPr>
            <a:lvl3pPr marL="914400" indent="0">
              <a:spcAft>
                <a:spcPts val="0"/>
              </a:spcAft>
              <a:buNone/>
              <a:defRPr sz="1600"/>
            </a:lvl3pPr>
            <a:lvl4pPr marL="1371600" indent="0">
              <a:spcAft>
                <a:spcPts val="0"/>
              </a:spcAft>
              <a:buNone/>
              <a:defRPr sz="1600"/>
            </a:lvl4pPr>
            <a:lvl5pPr marL="1828800" indent="0">
              <a:spcAft>
                <a:spcPts val="0"/>
              </a:spcAft>
              <a:buNone/>
              <a:defRPr sz="1600"/>
            </a:lvl5pPr>
          </a:lstStyle>
          <a:p>
            <a:pPr lvl="0"/>
            <a:r>
              <a:rPr lang="de-DE" dirty="0"/>
              <a:t>Text Arial Regular 16pt</a:t>
            </a:r>
          </a:p>
        </p:txBody>
      </p:sp>
      <p:sp>
        <p:nvSpPr>
          <p:cNvPr id="14" name="Bildplatzhalter 2">
            <a:extLst>
              <a:ext uri="{FF2B5EF4-FFF2-40B4-BE49-F238E27FC236}">
                <a16:creationId xmlns:a16="http://schemas.microsoft.com/office/drawing/2014/main" id="{BFBB9372-3C9D-C262-2E24-2FA2DE7F8840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5631494" y="2011361"/>
            <a:ext cx="6353088" cy="3949323"/>
          </a:xfrm>
          <a:prstGeom prst="rect">
            <a:avLst/>
          </a:prstGeom>
          <a:solidFill>
            <a:srgbClr val="CCECFF"/>
          </a:solidFill>
        </p:spPr>
        <p:txBody>
          <a:bodyPr anchor="ctr"/>
          <a:lstStyle>
            <a:lvl1pPr marL="285750" indent="-285750">
              <a:buFont typeface="Arial" panose="020B0604020202020204" pitchFamily="34" charset="0"/>
              <a:buChar char="•"/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19" name="Titel 6">
            <a:extLst>
              <a:ext uri="{FF2B5EF4-FFF2-40B4-BE49-F238E27FC236}">
                <a16:creationId xmlns:a16="http://schemas.microsoft.com/office/drawing/2014/main" id="{AB2CF5CE-77B8-FDCE-4FFD-BCF5CBF55DF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9975" y="499952"/>
            <a:ext cx="9577387" cy="1020873"/>
          </a:xfrm>
          <a:prstGeom prst="rect">
            <a:avLst/>
          </a:prstGeom>
        </p:spPr>
        <p:txBody>
          <a:bodyPr vert="horz" anchor="t" anchorCtr="0">
            <a:noAutofit/>
          </a:bodyPr>
          <a:lstStyle>
            <a:lvl1pPr>
              <a:lnSpc>
                <a:spcPts val="3000"/>
              </a:lnSpc>
              <a:defRPr sz="2400" b="0"/>
            </a:lvl1pPr>
          </a:lstStyle>
          <a:p>
            <a:r>
              <a:rPr lang="de-DE" dirty="0"/>
              <a:t>Headline Weiß, Arial Regular 24pt</a:t>
            </a:r>
            <a:br>
              <a:rPr lang="de-DE" dirty="0"/>
            </a:br>
            <a:r>
              <a:rPr lang="de-DE" dirty="0"/>
              <a:t>(Maximal zwei Zeilen)</a:t>
            </a:r>
          </a:p>
        </p:txBody>
      </p:sp>
      <p:sp>
        <p:nvSpPr>
          <p:cNvPr id="9" name="Textplatzhalter 3">
            <a:extLst>
              <a:ext uri="{FF2B5EF4-FFF2-40B4-BE49-F238E27FC236}">
                <a16:creationId xmlns:a16="http://schemas.microsoft.com/office/drawing/2014/main" id="{56EBDF59-575F-26FE-814C-B8127DB6129C}"/>
              </a:ext>
            </a:extLst>
          </p:cNvPr>
          <p:cNvSpPr>
            <a:spLocks noGrp="1"/>
          </p:cNvSpPr>
          <p:nvPr>
            <p:ph type="body" sz="half" idx="17" hasCustomPrompt="1"/>
          </p:nvPr>
        </p:nvSpPr>
        <p:spPr>
          <a:xfrm>
            <a:off x="5631495" y="6168322"/>
            <a:ext cx="5818188" cy="184666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anchor="b">
            <a:sp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Bildunterschrift Arial Regular 10pt</a:t>
            </a:r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3DC4F482-5B29-B389-421B-6A429DF33234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631495" y="6469951"/>
            <a:ext cx="436017" cy="107722"/>
          </a:xfrm>
          <a:solidFill>
            <a:schemeClr val="bg1">
              <a:alpha val="50000"/>
            </a:schemeClr>
          </a:solidFill>
        </p:spPr>
        <p:txBody>
          <a:bodyPr wrap="none">
            <a:spAutoFit/>
          </a:bodyPr>
          <a:lstStyle>
            <a:lvl1pPr marL="0" indent="0">
              <a:buNone/>
              <a:defRPr sz="1050" b="0" baseline="-2500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Bildquelle: </a:t>
            </a:r>
          </a:p>
        </p:txBody>
      </p:sp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107473CA-8BF5-C4BF-A884-26D7E2BB61B7}"/>
              </a:ext>
            </a:extLst>
          </p:cNvPr>
          <p:cNvSpPr>
            <a:spLocks noGrp="1"/>
          </p:cNvSpPr>
          <p:nvPr>
            <p:ph type="ftr" sz="quarter" idx="28"/>
          </p:nvPr>
        </p:nvSpPr>
        <p:spPr/>
        <p:txBody>
          <a:bodyPr/>
          <a:lstStyle/>
          <a:p>
            <a:r>
              <a:rPr lang="de-DE"/>
              <a:t>Arbeitsgruppe Interventionelle Kardiologie – Deutsche Gesellschaft für Kardiologie e. V.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7A5AC8B-EFD2-B113-ED33-A843B3004C6A}"/>
              </a:ext>
            </a:extLst>
          </p:cNvPr>
          <p:cNvSpPr>
            <a:spLocks noGrp="1"/>
          </p:cNvSpPr>
          <p:nvPr>
            <p:ph type="sldNum" sz="quarter" idx="29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932324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Bild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82692AC-6424-1D20-3825-F2E7D1FEA04F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069975" y="2541589"/>
            <a:ext cx="4249738" cy="390207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Text Arial Regular 16pt</a:t>
            </a:r>
          </a:p>
        </p:txBody>
      </p:sp>
      <p:sp>
        <p:nvSpPr>
          <p:cNvPr id="5" name="Titel 6">
            <a:extLst>
              <a:ext uri="{FF2B5EF4-FFF2-40B4-BE49-F238E27FC236}">
                <a16:creationId xmlns:a16="http://schemas.microsoft.com/office/drawing/2014/main" id="{35332F4C-48FD-BF73-FD49-D9C4CE3430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9976" y="499952"/>
            <a:ext cx="4249737" cy="1511411"/>
          </a:xfrm>
          <a:prstGeom prst="rect">
            <a:avLst/>
          </a:prstGeom>
        </p:spPr>
        <p:txBody>
          <a:bodyPr vert="horz" anchor="b" anchorCtr="0">
            <a:noAutofit/>
          </a:bodyPr>
          <a:lstStyle>
            <a:lvl1pPr>
              <a:lnSpc>
                <a:spcPts val="2800"/>
              </a:lnSpc>
              <a:defRPr sz="2000" b="0"/>
            </a:lvl1pPr>
          </a:lstStyle>
          <a:p>
            <a:r>
              <a:rPr lang="de-DE" dirty="0"/>
              <a:t>Headline Weiß, Arial Regular 20pt</a:t>
            </a:r>
            <a:br>
              <a:rPr lang="de-DE" dirty="0"/>
            </a:br>
            <a:r>
              <a:rPr lang="de-DE" dirty="0"/>
              <a:t>(Maximal zwei Zeilen)</a:t>
            </a:r>
          </a:p>
        </p:txBody>
      </p:sp>
      <p:sp>
        <p:nvSpPr>
          <p:cNvPr id="13" name="Bildplatzhalter 2">
            <a:extLst>
              <a:ext uri="{FF2B5EF4-FFF2-40B4-BE49-F238E27FC236}">
                <a16:creationId xmlns:a16="http://schemas.microsoft.com/office/drawing/2014/main" id="{6784B03A-0CE9-6552-B61F-BCA8BEF20DD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631495" y="0"/>
            <a:ext cx="7166929" cy="5960684"/>
          </a:xfrm>
          <a:prstGeom prst="rect">
            <a:avLst/>
          </a:prstGeom>
          <a:solidFill>
            <a:srgbClr val="CCECFF"/>
          </a:solidFill>
        </p:spPr>
        <p:txBody>
          <a:bodyPr anchor="ctr"/>
          <a:lstStyle>
            <a:lvl1pPr marL="285750" indent="-285750">
              <a:buFont typeface="Arial" panose="020B0604020202020204" pitchFamily="34" charset="0"/>
              <a:buChar char="•"/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8" name="Textplatzhalter 3">
            <a:extLst>
              <a:ext uri="{FF2B5EF4-FFF2-40B4-BE49-F238E27FC236}">
                <a16:creationId xmlns:a16="http://schemas.microsoft.com/office/drawing/2014/main" id="{E77C58FA-D4C4-F55C-0BFC-DD596606CBCD}"/>
              </a:ext>
            </a:extLst>
          </p:cNvPr>
          <p:cNvSpPr>
            <a:spLocks noGrp="1"/>
          </p:cNvSpPr>
          <p:nvPr>
            <p:ph type="body" sz="half" idx="17" hasCustomPrompt="1"/>
          </p:nvPr>
        </p:nvSpPr>
        <p:spPr>
          <a:xfrm>
            <a:off x="5631495" y="6168322"/>
            <a:ext cx="5818188" cy="184666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anchor="b">
            <a:sp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Bildunterschrift Arial Regular 10pt</a:t>
            </a:r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7CFFDEDC-3828-4A7D-EDDA-AA795E9368BF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631495" y="6469951"/>
            <a:ext cx="436017" cy="107722"/>
          </a:xfrm>
          <a:solidFill>
            <a:schemeClr val="bg1">
              <a:alpha val="50000"/>
            </a:schemeClr>
          </a:solidFill>
        </p:spPr>
        <p:txBody>
          <a:bodyPr wrap="none">
            <a:spAutoFit/>
          </a:bodyPr>
          <a:lstStyle>
            <a:lvl1pPr marL="0" indent="0">
              <a:buNone/>
              <a:defRPr sz="1050" b="0" baseline="-2500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Bildquelle: </a:t>
            </a:r>
          </a:p>
        </p:txBody>
      </p:sp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4EDCB56A-727A-B14A-2659-054966F25245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/>
        <p:txBody>
          <a:bodyPr/>
          <a:lstStyle/>
          <a:p>
            <a:r>
              <a:rPr lang="de-DE"/>
              <a:t>Arbeitsgruppe Interventionelle Kardiologie – Deutsche Gesellschaft für Kardiologie e. V.</a:t>
            </a:r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24834A4-E33E-EB39-B665-72C4BA08B3B5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238518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Full-Bild 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2">
            <a:extLst>
              <a:ext uri="{FF2B5EF4-FFF2-40B4-BE49-F238E27FC236}">
                <a16:creationId xmlns:a16="http://schemas.microsoft.com/office/drawing/2014/main" id="{8B9698A4-657C-31D8-35E9-2EBC944C37CD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12798425" cy="6443663"/>
          </a:xfrm>
          <a:prstGeom prst="rect">
            <a:avLst/>
          </a:prstGeom>
          <a:solidFill>
            <a:srgbClr val="CCECFF"/>
          </a:solidFill>
        </p:spPr>
        <p:txBody>
          <a:bodyPr anchor="ctr"/>
          <a:lstStyle>
            <a:lvl1pPr marL="285750" indent="-285750" algn="ctr">
              <a:buFont typeface="Arial" panose="020B0604020202020204" pitchFamily="34" charset="0"/>
              <a:buChar char="•"/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22" name="Textplatzhalter 3">
            <a:extLst>
              <a:ext uri="{FF2B5EF4-FFF2-40B4-BE49-F238E27FC236}">
                <a16:creationId xmlns:a16="http://schemas.microsoft.com/office/drawing/2014/main" id="{2DD57446-7E6D-0F0D-21EA-94468EED1CAD}"/>
              </a:ext>
            </a:extLst>
          </p:cNvPr>
          <p:cNvSpPr>
            <a:spLocks noGrp="1"/>
          </p:cNvSpPr>
          <p:nvPr>
            <p:ph type="body" sz="half" idx="17" hasCustomPrompt="1"/>
          </p:nvPr>
        </p:nvSpPr>
        <p:spPr>
          <a:xfrm>
            <a:off x="154216" y="5764852"/>
            <a:ext cx="5818188" cy="184666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anchor="b">
            <a:sp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Bildunterschrift Arial Regular 10pt</a:t>
            </a:r>
          </a:p>
        </p:txBody>
      </p:sp>
      <p:sp>
        <p:nvSpPr>
          <p:cNvPr id="2" name="Textplatzhalter 2">
            <a:extLst>
              <a:ext uri="{FF2B5EF4-FFF2-40B4-BE49-F238E27FC236}">
                <a16:creationId xmlns:a16="http://schemas.microsoft.com/office/drawing/2014/main" id="{17585873-DEDA-19F8-4BFA-4B07A2EF1494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54216" y="6066481"/>
            <a:ext cx="436017" cy="107722"/>
          </a:xfrm>
          <a:solidFill>
            <a:schemeClr val="bg1">
              <a:alpha val="50000"/>
            </a:schemeClr>
          </a:solidFill>
        </p:spPr>
        <p:txBody>
          <a:bodyPr wrap="none">
            <a:spAutoFit/>
          </a:bodyPr>
          <a:lstStyle>
            <a:lvl1pPr marL="0" indent="0">
              <a:buNone/>
              <a:defRPr sz="1050" b="0" baseline="-2500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Bildquelle: 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9BE3536-13E7-EEAE-0E77-2C3ACD848BDA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/>
        <p:txBody>
          <a:bodyPr/>
          <a:lstStyle/>
          <a:p>
            <a:r>
              <a:rPr lang="de-DE"/>
              <a:t>Arbeitsgruppe Interventionelle Kardiologie – Deutsche Gesellschaft für Kardiologie e. V.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01BF735-42B9-EA9A-3F4D-461CEF00364F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234301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ildplatzhalter 2">
            <a:extLst>
              <a:ext uri="{FF2B5EF4-FFF2-40B4-BE49-F238E27FC236}">
                <a16:creationId xmlns:a16="http://schemas.microsoft.com/office/drawing/2014/main" id="{DF3E2F23-EAEF-3562-0EB3-66BE7DF3AAC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76225" y="236538"/>
            <a:ext cx="6122987" cy="5207298"/>
          </a:xfrm>
          <a:prstGeom prst="rect">
            <a:avLst/>
          </a:prstGeom>
          <a:solidFill>
            <a:srgbClr val="CCECFF"/>
          </a:solidFill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8" name="Bildplatzhalter 2">
            <a:extLst>
              <a:ext uri="{FF2B5EF4-FFF2-40B4-BE49-F238E27FC236}">
                <a16:creationId xmlns:a16="http://schemas.microsoft.com/office/drawing/2014/main" id="{A4B6CCBC-FD8E-1EDF-4CB2-A67BEEAB916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615112" y="2923836"/>
            <a:ext cx="4032249" cy="2520000"/>
          </a:xfrm>
          <a:prstGeom prst="rect">
            <a:avLst/>
          </a:prstGeom>
          <a:solidFill>
            <a:srgbClr val="CCECFF"/>
          </a:solidFill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9" name="Bildplatzhalter 2">
            <a:extLst>
              <a:ext uri="{FF2B5EF4-FFF2-40B4-BE49-F238E27FC236}">
                <a16:creationId xmlns:a16="http://schemas.microsoft.com/office/drawing/2014/main" id="{2445C816-0C95-6BEA-8040-1843317DA73D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615113" y="236538"/>
            <a:ext cx="4032249" cy="2520000"/>
          </a:xfrm>
          <a:prstGeom prst="rect">
            <a:avLst/>
          </a:prstGeom>
          <a:solidFill>
            <a:srgbClr val="CCECFF"/>
          </a:solidFill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10" name="Bildplatzhalter 2">
            <a:extLst>
              <a:ext uri="{FF2B5EF4-FFF2-40B4-BE49-F238E27FC236}">
                <a16:creationId xmlns:a16="http://schemas.microsoft.com/office/drawing/2014/main" id="{E837ED7B-1394-41ED-6954-DA4A9FCEFDE6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276226" y="5640389"/>
            <a:ext cx="2919412" cy="1285618"/>
          </a:xfrm>
          <a:prstGeom prst="rect">
            <a:avLst/>
          </a:prstGeom>
          <a:solidFill>
            <a:srgbClr val="CCECFF"/>
          </a:solidFill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11" name="Bildplatzhalter 2">
            <a:extLst>
              <a:ext uri="{FF2B5EF4-FFF2-40B4-BE49-F238E27FC236}">
                <a16:creationId xmlns:a16="http://schemas.microsoft.com/office/drawing/2014/main" id="{382205BA-AFDF-C618-C62C-97EE048D387F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3429930" y="5640389"/>
            <a:ext cx="1655491" cy="1285618"/>
          </a:xfrm>
          <a:prstGeom prst="rect">
            <a:avLst/>
          </a:prstGeom>
          <a:solidFill>
            <a:srgbClr val="CCECFF"/>
          </a:solidFill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12" name="Bildplatzhalter 2">
            <a:extLst>
              <a:ext uri="{FF2B5EF4-FFF2-40B4-BE49-F238E27FC236}">
                <a16:creationId xmlns:a16="http://schemas.microsoft.com/office/drawing/2014/main" id="{79C6399F-F566-9A42-D91F-10C2538E69CF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5319713" y="5640389"/>
            <a:ext cx="5327648" cy="1285618"/>
          </a:xfrm>
          <a:prstGeom prst="rect">
            <a:avLst/>
          </a:prstGeom>
          <a:solidFill>
            <a:srgbClr val="CCECFF"/>
          </a:solidFill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2" name="Textplatzhalter 2">
            <a:extLst>
              <a:ext uri="{FF2B5EF4-FFF2-40B4-BE49-F238E27FC236}">
                <a16:creationId xmlns:a16="http://schemas.microsoft.com/office/drawing/2014/main" id="{7AB772E6-3BD3-4F9A-89B2-B2CCF8CA58B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0852989" y="2923837"/>
            <a:ext cx="1669210" cy="4002170"/>
          </a:xfrm>
          <a:solidFill>
            <a:schemeClr val="bg1">
              <a:alpha val="70000"/>
            </a:schemeClr>
          </a:solidFill>
        </p:spPr>
        <p:txBody>
          <a:bodyPr wrap="none" anchor="b" anchorCtr="0">
            <a:noAutofit/>
          </a:bodyPr>
          <a:lstStyle>
            <a:lvl1pPr marL="0" indent="0">
              <a:buNone/>
              <a:defRPr sz="1050" b="0" baseline="-2500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Bildquellen: </a:t>
            </a:r>
          </a:p>
        </p:txBody>
      </p:sp>
    </p:spTree>
    <p:extLst>
      <p:ext uri="{BB962C8B-B14F-4D97-AF65-F5344CB8AC3E}">
        <p14:creationId xmlns:p14="http://schemas.microsoft.com/office/powerpoint/2010/main" val="1898091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apitel Start DGK 0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1F3C53A1-3E68-8273-AFDE-0DB05C55530C}"/>
              </a:ext>
            </a:extLst>
          </p:cNvPr>
          <p:cNvSpPr>
            <a:spLocks/>
          </p:cNvSpPr>
          <p:nvPr userDrawn="1"/>
        </p:nvSpPr>
        <p:spPr>
          <a:xfrm flipH="1">
            <a:off x="11186406" y="3599324"/>
            <a:ext cx="1612018" cy="2078037"/>
          </a:xfrm>
          <a:prstGeom prst="rect">
            <a:avLst/>
          </a:prstGeom>
          <a:solidFill>
            <a:srgbClr val="CE1342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9" name="Titel 12">
            <a:extLst>
              <a:ext uri="{FF2B5EF4-FFF2-40B4-BE49-F238E27FC236}">
                <a16:creationId xmlns:a16="http://schemas.microsoft.com/office/drawing/2014/main" id="{9A5D6B23-169E-96EA-5369-BE71F06D97C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9976" y="3599212"/>
            <a:ext cx="9577387" cy="1258174"/>
          </a:xfrm>
        </p:spPr>
        <p:txBody>
          <a:bodyPr anchor="b"/>
          <a:lstStyle>
            <a:lvl1pPr>
              <a:defRPr sz="2000" b="0"/>
            </a:lvl1pPr>
          </a:lstStyle>
          <a:p>
            <a:r>
              <a:rPr lang="de-DE" dirty="0"/>
              <a:t>Abschnitt Headline Bild, Arial Regular 24pt </a:t>
            </a:r>
            <a:br>
              <a:rPr lang="de-DE" dirty="0"/>
            </a:br>
            <a:r>
              <a:rPr lang="de-DE" dirty="0"/>
              <a:t>(maximal vier Zeilen)</a:t>
            </a:r>
          </a:p>
        </p:txBody>
      </p:sp>
      <p:sp>
        <p:nvSpPr>
          <p:cNvPr id="20" name="Textplatzhalter 14">
            <a:extLst>
              <a:ext uri="{FF2B5EF4-FFF2-40B4-BE49-F238E27FC236}">
                <a16:creationId xmlns:a16="http://schemas.microsoft.com/office/drawing/2014/main" id="{141F378C-B7C3-6AB3-5BE8-69CAF8E69FC6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069975" y="5148884"/>
            <a:ext cx="9577388" cy="205184"/>
          </a:xfrm>
          <a:prstGeom prst="rect">
            <a:avLst/>
          </a:prstGeom>
        </p:spPr>
        <p:txBody>
          <a:bodyPr vert="horz" wrap="square" anchor="t" anchorCtr="0">
            <a:spAutoFit/>
          </a:bodyPr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marL="0" marR="0" lvl="0" indent="0" algn="l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Subheadline Arial Regular 14pt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C88B8457-C25A-0323-34BE-4CBEBBA2992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9975" y="988622"/>
            <a:ext cx="3539377" cy="1022742"/>
          </a:xfrm>
          <a:prstGeom prst="rect">
            <a:avLst/>
          </a:prstGeom>
        </p:spPr>
      </p:pic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B54153B-46C1-752D-C6FE-2E884CCD7701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D2CB7B83-C8EF-2FD2-83F6-2FFA6F032724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r>
              <a:rPr lang="de-DE"/>
              <a:t>Arbeitsgruppe Interventionelle Kardiologie – Deutsche Gesellschaft für Kardiologie e. V.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095440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68">
          <p15:clr>
            <a:srgbClr val="FBAE40"/>
          </p15:clr>
        </p15:guide>
        <p15:guide id="2" pos="403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 Start DGK 0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Bildplatzhalter 13">
            <a:extLst>
              <a:ext uri="{FF2B5EF4-FFF2-40B4-BE49-F238E27FC236}">
                <a16:creationId xmlns:a16="http://schemas.microsoft.com/office/drawing/2014/main" id="{6D188554-1B7C-CE6F-5D52-78FFF0B2B529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6615111" y="0"/>
            <a:ext cx="6183313" cy="6699250"/>
          </a:xfrm>
          <a:prstGeom prst="rect">
            <a:avLst/>
          </a:prstGeom>
          <a:solidFill>
            <a:srgbClr val="CCECFF"/>
          </a:solidFill>
        </p:spPr>
        <p:txBody>
          <a:bodyPr anchor="ctr"/>
          <a:lstStyle>
            <a:lvl1pPr algn="l">
              <a:defRPr/>
            </a:lvl1pPr>
          </a:lstStyle>
          <a:p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13" name="Titel 12">
            <a:extLst>
              <a:ext uri="{FF2B5EF4-FFF2-40B4-BE49-F238E27FC236}">
                <a16:creationId xmlns:a16="http://schemas.microsoft.com/office/drawing/2014/main" id="{F418B495-5B41-26AF-5D78-FD65F9EED3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9977" y="3599212"/>
            <a:ext cx="5113338" cy="1258174"/>
          </a:xfrm>
        </p:spPr>
        <p:txBody>
          <a:bodyPr anchor="b"/>
          <a:lstStyle>
            <a:lvl1pPr>
              <a:defRPr sz="2000" b="0"/>
            </a:lvl1pPr>
          </a:lstStyle>
          <a:p>
            <a:r>
              <a:rPr lang="de-DE" dirty="0"/>
              <a:t>Abschnitt Headline Bild, Arial Regular 24pt </a:t>
            </a:r>
            <a:br>
              <a:rPr lang="de-DE" dirty="0"/>
            </a:br>
            <a:r>
              <a:rPr lang="de-DE" dirty="0"/>
              <a:t>(maximal vier Zeilen)</a:t>
            </a:r>
          </a:p>
        </p:txBody>
      </p:sp>
      <p:sp>
        <p:nvSpPr>
          <p:cNvPr id="19" name="Textplatzhalter 14">
            <a:extLst>
              <a:ext uri="{FF2B5EF4-FFF2-40B4-BE49-F238E27FC236}">
                <a16:creationId xmlns:a16="http://schemas.microsoft.com/office/drawing/2014/main" id="{4C294FB0-F539-1D22-C010-F72171F8DBCE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069975" y="5148884"/>
            <a:ext cx="5140325" cy="205184"/>
          </a:xfrm>
          <a:prstGeom prst="rect">
            <a:avLst/>
          </a:prstGeom>
        </p:spPr>
        <p:txBody>
          <a:bodyPr vert="horz" wrap="square" anchor="t" anchorCtr="0">
            <a:spAutoFit/>
          </a:bodyPr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marL="0" marR="0" lvl="0" indent="0" algn="l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Subheadline Arial Regular 14pt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CE8EE35-07F6-A97A-D348-59367D30A089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768783" y="182047"/>
            <a:ext cx="436017" cy="107722"/>
          </a:xfrm>
          <a:solidFill>
            <a:schemeClr val="bg1">
              <a:alpha val="70000"/>
            </a:schemeClr>
          </a:solidFill>
        </p:spPr>
        <p:txBody>
          <a:bodyPr wrap="none">
            <a:spAutoFit/>
          </a:bodyPr>
          <a:lstStyle>
            <a:lvl1pPr marL="0" indent="0">
              <a:buNone/>
              <a:defRPr sz="1050" b="0" baseline="-2500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Bildquelle: </a:t>
            </a:r>
          </a:p>
        </p:txBody>
      </p:sp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AC86EB51-BA9B-763B-52ED-5AB403F3DF27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/>
        <p:txBody>
          <a:bodyPr/>
          <a:lstStyle/>
          <a:p>
            <a:r>
              <a:rPr lang="de-DE"/>
              <a:t>Arbeitsgruppe Interventionelle Kardiologie – Deutsche Gesellschaft für Kardiologie e. V.</a:t>
            </a:r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C4A3C11-C9AB-EB93-13AD-82ACE3D035D1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588031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68" userDrawn="1">
          <p15:clr>
            <a:srgbClr val="FBAE40"/>
          </p15:clr>
        </p15:guide>
        <p15:guide id="2" pos="4031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 Start DGK 0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hteck 28">
            <a:extLst>
              <a:ext uri="{FF2B5EF4-FFF2-40B4-BE49-F238E27FC236}">
                <a16:creationId xmlns:a16="http://schemas.microsoft.com/office/drawing/2014/main" id="{DF77EA6E-0F81-AAE7-EF81-24CE4DE2A93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0" y="0"/>
            <a:ext cx="6399213" cy="7199313"/>
          </a:xfrm>
          <a:prstGeom prst="rect">
            <a:avLst/>
          </a:prstGeom>
          <a:solidFill>
            <a:srgbClr val="CE1342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6" name="Titel 12">
            <a:extLst>
              <a:ext uri="{FF2B5EF4-FFF2-40B4-BE49-F238E27FC236}">
                <a16:creationId xmlns:a16="http://schemas.microsoft.com/office/drawing/2014/main" id="{7C16473D-DF59-6FA9-1962-62AE19ED99D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9977" y="3599322"/>
            <a:ext cx="5113338" cy="1258064"/>
          </a:xfrm>
        </p:spPr>
        <p:txBody>
          <a:bodyPr anchor="b"/>
          <a:lstStyle>
            <a:lvl1pPr>
              <a:defRPr sz="2000" b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Abschnitt Headline Bild, Arial Regular 24pt </a:t>
            </a:r>
            <a:br>
              <a:rPr lang="de-DE" dirty="0"/>
            </a:br>
            <a:r>
              <a:rPr lang="de-DE" dirty="0"/>
              <a:t>(maximal vier Zeilen)</a:t>
            </a:r>
          </a:p>
        </p:txBody>
      </p:sp>
      <p:sp>
        <p:nvSpPr>
          <p:cNvPr id="37" name="Textplatzhalter 14">
            <a:extLst>
              <a:ext uri="{FF2B5EF4-FFF2-40B4-BE49-F238E27FC236}">
                <a16:creationId xmlns:a16="http://schemas.microsoft.com/office/drawing/2014/main" id="{618CF93A-71AA-438A-FDD5-B421FEA175F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069975" y="5148884"/>
            <a:ext cx="5140325" cy="205184"/>
          </a:xfrm>
          <a:prstGeom prst="rect">
            <a:avLst/>
          </a:prstGeom>
        </p:spPr>
        <p:txBody>
          <a:bodyPr vert="horz" wrap="square" anchor="t" anchorCtr="0">
            <a:spAutoFit/>
          </a:bodyPr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marL="0" marR="0" lvl="0" indent="0" algn="l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Subheadline Arial Regular 14pt</a:t>
            </a:r>
          </a:p>
        </p:txBody>
      </p:sp>
      <p:sp>
        <p:nvSpPr>
          <p:cNvPr id="43" name="Textplatzhalter 38">
            <a:extLst>
              <a:ext uri="{FF2B5EF4-FFF2-40B4-BE49-F238E27FC236}">
                <a16:creationId xmlns:a16="http://schemas.microsoft.com/office/drawing/2014/main" id="{B34E6C08-EE6C-6B49-6333-9D628C181E2A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478713" y="3599322"/>
            <a:ext cx="4249735" cy="3099928"/>
          </a:xfrm>
          <a:prstGeom prst="rect">
            <a:avLst/>
          </a:prstGeom>
        </p:spPr>
        <p:txBody>
          <a:bodyPr anchor="t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600" b="0">
                <a:solidFill>
                  <a:schemeClr val="tx1"/>
                </a:solidFill>
              </a:defRPr>
            </a:lvl1pPr>
            <a:lvl5pPr>
              <a:defRPr/>
            </a:lvl5pPr>
          </a:lstStyle>
          <a:p>
            <a:pPr lvl="0"/>
            <a:r>
              <a:rPr lang="de-DE" dirty="0"/>
              <a:t>Kontakt</a:t>
            </a:r>
          </a:p>
          <a:p>
            <a:pPr lvl="0"/>
            <a:endParaRPr lang="de-DE" dirty="0"/>
          </a:p>
          <a:p>
            <a:pPr lvl="0"/>
            <a:r>
              <a:rPr lang="de-DE" dirty="0"/>
              <a:t>M. Musterperson</a:t>
            </a:r>
          </a:p>
          <a:p>
            <a:pPr lvl="0"/>
            <a:r>
              <a:rPr lang="de-DE" dirty="0"/>
              <a:t>Musterfirma</a:t>
            </a:r>
          </a:p>
          <a:p>
            <a:pPr lvl="0"/>
            <a:endParaRPr lang="de-DE" dirty="0"/>
          </a:p>
          <a:p>
            <a:pPr lvl="0"/>
            <a:r>
              <a:rPr lang="de-DE" dirty="0"/>
              <a:t>+49 (0) 211 123 456 -7</a:t>
            </a:r>
          </a:p>
          <a:p>
            <a:pPr lvl="0"/>
            <a:r>
              <a:rPr lang="de-DE" dirty="0"/>
              <a:t>m.musterperson@musterfirma.org</a:t>
            </a:r>
          </a:p>
        </p:txBody>
      </p:sp>
      <p:grpSp>
        <p:nvGrpSpPr>
          <p:cNvPr id="12" name="Grafik 8">
            <a:extLst>
              <a:ext uri="{FF2B5EF4-FFF2-40B4-BE49-F238E27FC236}">
                <a16:creationId xmlns:a16="http://schemas.microsoft.com/office/drawing/2014/main" id="{E5341C62-0A00-76ED-7FB7-6CC1A83D73EA}"/>
              </a:ext>
            </a:extLst>
          </p:cNvPr>
          <p:cNvGrpSpPr/>
          <p:nvPr/>
        </p:nvGrpSpPr>
        <p:grpSpPr>
          <a:xfrm>
            <a:off x="1069975" y="988622"/>
            <a:ext cx="3542364" cy="1026074"/>
            <a:chOff x="1069975" y="988622"/>
            <a:chExt cx="3542364" cy="1026074"/>
          </a:xfrm>
          <a:solidFill>
            <a:schemeClr val="bg1"/>
          </a:solidFill>
        </p:grpSpPr>
        <p:grpSp>
          <p:nvGrpSpPr>
            <p:cNvPr id="13" name="Grafik 8">
              <a:extLst>
                <a:ext uri="{FF2B5EF4-FFF2-40B4-BE49-F238E27FC236}">
                  <a16:creationId xmlns:a16="http://schemas.microsoft.com/office/drawing/2014/main" id="{D082978E-4241-49B7-EC79-495B136258BD}"/>
                </a:ext>
              </a:extLst>
            </p:cNvPr>
            <p:cNvGrpSpPr/>
            <p:nvPr/>
          </p:nvGrpSpPr>
          <p:grpSpPr>
            <a:xfrm>
              <a:off x="2249345" y="1115028"/>
              <a:ext cx="2110985" cy="705002"/>
              <a:chOff x="2249345" y="1115028"/>
              <a:chExt cx="2110985" cy="705002"/>
            </a:xfrm>
            <a:grpFill/>
          </p:grpSpPr>
          <p:sp>
            <p:nvSpPr>
              <p:cNvPr id="14" name="Freihandform: Form 13">
                <a:extLst>
                  <a:ext uri="{FF2B5EF4-FFF2-40B4-BE49-F238E27FC236}">
                    <a16:creationId xmlns:a16="http://schemas.microsoft.com/office/drawing/2014/main" id="{2BD0E184-D1DB-2A7D-4DC0-B5DFBE93FEE5}"/>
                  </a:ext>
                </a:extLst>
              </p:cNvPr>
              <p:cNvSpPr/>
              <p:nvPr/>
            </p:nvSpPr>
            <p:spPr>
              <a:xfrm>
                <a:off x="2249345" y="1124336"/>
                <a:ext cx="643293" cy="686271"/>
              </a:xfrm>
              <a:custGeom>
                <a:avLst/>
                <a:gdLst>
                  <a:gd name="connsiteX0" fmla="*/ 445295 w 643293"/>
                  <a:gd name="connsiteY0" fmla="*/ 544926 h 686271"/>
                  <a:gd name="connsiteX1" fmla="*/ 197424 w 643293"/>
                  <a:gd name="connsiteY1" fmla="*/ 544926 h 686271"/>
                  <a:gd name="connsiteX2" fmla="*/ 150309 w 643293"/>
                  <a:gd name="connsiteY2" fmla="*/ 686271 h 686271"/>
                  <a:gd name="connsiteX3" fmla="*/ 0 w 643293"/>
                  <a:gd name="connsiteY3" fmla="*/ 686271 h 686271"/>
                  <a:gd name="connsiteX4" fmla="*/ 255456 w 643293"/>
                  <a:gd name="connsiteY4" fmla="*/ 0 h 686271"/>
                  <a:gd name="connsiteX5" fmla="*/ 386459 w 643293"/>
                  <a:gd name="connsiteY5" fmla="*/ 0 h 686271"/>
                  <a:gd name="connsiteX6" fmla="*/ 643293 w 643293"/>
                  <a:gd name="connsiteY6" fmla="*/ 686271 h 686271"/>
                  <a:gd name="connsiteX7" fmla="*/ 492985 w 643293"/>
                  <a:gd name="connsiteY7" fmla="*/ 686271 h 686271"/>
                  <a:gd name="connsiteX8" fmla="*/ 445410 w 643293"/>
                  <a:gd name="connsiteY8" fmla="*/ 544926 h 686271"/>
                  <a:gd name="connsiteX9" fmla="*/ 235575 w 643293"/>
                  <a:gd name="connsiteY9" fmla="*/ 430356 h 686271"/>
                  <a:gd name="connsiteX10" fmla="*/ 407143 w 643293"/>
                  <a:gd name="connsiteY10" fmla="*/ 430356 h 686271"/>
                  <a:gd name="connsiteX11" fmla="*/ 320842 w 643293"/>
                  <a:gd name="connsiteY11" fmla="*/ 173521 h 686271"/>
                  <a:gd name="connsiteX12" fmla="*/ 235575 w 643293"/>
                  <a:gd name="connsiteY12" fmla="*/ 430356 h 6862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643293" h="686271">
                    <a:moveTo>
                      <a:pt x="445295" y="544926"/>
                    </a:moveTo>
                    <a:lnTo>
                      <a:pt x="197424" y="544926"/>
                    </a:lnTo>
                    <a:lnTo>
                      <a:pt x="150309" y="686271"/>
                    </a:lnTo>
                    <a:lnTo>
                      <a:pt x="0" y="686271"/>
                    </a:lnTo>
                    <a:lnTo>
                      <a:pt x="255456" y="0"/>
                    </a:lnTo>
                    <a:lnTo>
                      <a:pt x="386459" y="0"/>
                    </a:lnTo>
                    <a:lnTo>
                      <a:pt x="643293" y="686271"/>
                    </a:lnTo>
                    <a:lnTo>
                      <a:pt x="492985" y="686271"/>
                    </a:lnTo>
                    <a:lnTo>
                      <a:pt x="445410" y="544926"/>
                    </a:lnTo>
                    <a:close/>
                    <a:moveTo>
                      <a:pt x="235575" y="430356"/>
                    </a:moveTo>
                    <a:lnTo>
                      <a:pt x="407143" y="430356"/>
                    </a:lnTo>
                    <a:lnTo>
                      <a:pt x="320842" y="173521"/>
                    </a:lnTo>
                    <a:lnTo>
                      <a:pt x="235575" y="430356"/>
                    </a:lnTo>
                    <a:close/>
                  </a:path>
                </a:pathLst>
              </a:custGeom>
              <a:grpFill/>
              <a:ln w="1147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5" name="Freihandform: Form 14">
                <a:extLst>
                  <a:ext uri="{FF2B5EF4-FFF2-40B4-BE49-F238E27FC236}">
                    <a16:creationId xmlns:a16="http://schemas.microsoft.com/office/drawing/2014/main" id="{57F3A4EC-2D9C-C71C-AD90-AA8345DC6979}"/>
                  </a:ext>
                </a:extLst>
              </p:cNvPr>
              <p:cNvSpPr/>
              <p:nvPr/>
            </p:nvSpPr>
            <p:spPr>
              <a:xfrm>
                <a:off x="2885859" y="1115028"/>
                <a:ext cx="559979" cy="705002"/>
              </a:xfrm>
              <a:custGeom>
                <a:avLst/>
                <a:gdLst>
                  <a:gd name="connsiteX0" fmla="*/ 559865 w 559979"/>
                  <a:gd name="connsiteY0" fmla="*/ 608934 h 705002"/>
                  <a:gd name="connsiteX1" fmla="*/ 451960 w 559979"/>
                  <a:gd name="connsiteY1" fmla="*/ 679836 h 705002"/>
                  <a:gd name="connsiteX2" fmla="*/ 297399 w 559979"/>
                  <a:gd name="connsiteY2" fmla="*/ 705003 h 705002"/>
                  <a:gd name="connsiteX3" fmla="*/ 141115 w 559979"/>
                  <a:gd name="connsiteY3" fmla="*/ 666161 h 705002"/>
                  <a:gd name="connsiteX4" fmla="*/ 37462 w 559979"/>
                  <a:gd name="connsiteY4" fmla="*/ 553315 h 705002"/>
                  <a:gd name="connsiteX5" fmla="*/ 0 w 559979"/>
                  <a:gd name="connsiteY5" fmla="*/ 379449 h 705002"/>
                  <a:gd name="connsiteX6" fmla="*/ 0 w 559979"/>
                  <a:gd name="connsiteY6" fmla="*/ 332793 h 705002"/>
                  <a:gd name="connsiteX7" fmla="*/ 34589 w 559979"/>
                  <a:gd name="connsiteY7" fmla="*/ 154905 h 705002"/>
                  <a:gd name="connsiteX8" fmla="*/ 134565 w 559979"/>
                  <a:gd name="connsiteY8" fmla="*/ 39875 h 705002"/>
                  <a:gd name="connsiteX9" fmla="*/ 287517 w 559979"/>
                  <a:gd name="connsiteY9" fmla="*/ 0 h 705002"/>
                  <a:gd name="connsiteX10" fmla="*/ 478390 w 559979"/>
                  <a:gd name="connsiteY10" fmla="*/ 58262 h 705002"/>
                  <a:gd name="connsiteX11" fmla="*/ 559980 w 559979"/>
                  <a:gd name="connsiteY11" fmla="*/ 227761 h 705002"/>
                  <a:gd name="connsiteX12" fmla="*/ 422312 w 559979"/>
                  <a:gd name="connsiteY12" fmla="*/ 227761 h 705002"/>
                  <a:gd name="connsiteX13" fmla="*/ 380598 w 559979"/>
                  <a:gd name="connsiteY13" fmla="*/ 141460 h 705002"/>
                  <a:gd name="connsiteX14" fmla="*/ 291769 w 559979"/>
                  <a:gd name="connsiteY14" fmla="*/ 114110 h 705002"/>
                  <a:gd name="connsiteX15" fmla="*/ 181910 w 559979"/>
                  <a:gd name="connsiteY15" fmla="*/ 168350 h 705002"/>
                  <a:gd name="connsiteX16" fmla="*/ 143758 w 559979"/>
                  <a:gd name="connsiteY16" fmla="*/ 329576 h 705002"/>
                  <a:gd name="connsiteX17" fmla="*/ 143758 w 559979"/>
                  <a:gd name="connsiteY17" fmla="*/ 373358 h 705002"/>
                  <a:gd name="connsiteX18" fmla="*/ 184783 w 559979"/>
                  <a:gd name="connsiteY18" fmla="*/ 536422 h 705002"/>
                  <a:gd name="connsiteX19" fmla="*/ 304984 w 559979"/>
                  <a:gd name="connsiteY19" fmla="*/ 591582 h 705002"/>
                  <a:gd name="connsiteX20" fmla="*/ 418520 w 559979"/>
                  <a:gd name="connsiteY20" fmla="*/ 557682 h 705002"/>
                  <a:gd name="connsiteX21" fmla="*/ 418520 w 559979"/>
                  <a:gd name="connsiteY21" fmla="*/ 439434 h 705002"/>
                  <a:gd name="connsiteX22" fmla="*/ 289815 w 559979"/>
                  <a:gd name="connsiteY22" fmla="*/ 439434 h 705002"/>
                  <a:gd name="connsiteX23" fmla="*/ 289815 w 559979"/>
                  <a:gd name="connsiteY23" fmla="*/ 335321 h 705002"/>
                  <a:gd name="connsiteX24" fmla="*/ 559865 w 559979"/>
                  <a:gd name="connsiteY24" fmla="*/ 335321 h 705002"/>
                  <a:gd name="connsiteX25" fmla="*/ 559865 w 559979"/>
                  <a:gd name="connsiteY25" fmla="*/ 609164 h 705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559979" h="705002">
                    <a:moveTo>
                      <a:pt x="559865" y="608934"/>
                    </a:moveTo>
                    <a:cubicBezTo>
                      <a:pt x="534469" y="639386"/>
                      <a:pt x="498386" y="663059"/>
                      <a:pt x="451960" y="679836"/>
                    </a:cubicBezTo>
                    <a:cubicBezTo>
                      <a:pt x="405420" y="696614"/>
                      <a:pt x="353938" y="705003"/>
                      <a:pt x="297399" y="705003"/>
                    </a:cubicBezTo>
                    <a:cubicBezTo>
                      <a:pt x="237989" y="705003"/>
                      <a:pt x="185932" y="692017"/>
                      <a:pt x="141115" y="666161"/>
                    </a:cubicBezTo>
                    <a:cubicBezTo>
                      <a:pt x="96299" y="640305"/>
                      <a:pt x="61709" y="602613"/>
                      <a:pt x="37462" y="553315"/>
                    </a:cubicBezTo>
                    <a:cubicBezTo>
                      <a:pt x="13100" y="504016"/>
                      <a:pt x="575" y="445984"/>
                      <a:pt x="0" y="379449"/>
                    </a:cubicBezTo>
                    <a:lnTo>
                      <a:pt x="0" y="332793"/>
                    </a:lnTo>
                    <a:cubicBezTo>
                      <a:pt x="0" y="264304"/>
                      <a:pt x="11491" y="205008"/>
                      <a:pt x="34589" y="154905"/>
                    </a:cubicBezTo>
                    <a:cubicBezTo>
                      <a:pt x="57687" y="104802"/>
                      <a:pt x="91013" y="66421"/>
                      <a:pt x="134565" y="39875"/>
                    </a:cubicBezTo>
                    <a:cubicBezTo>
                      <a:pt x="178118" y="13330"/>
                      <a:pt x="229025" y="0"/>
                      <a:pt x="287517" y="0"/>
                    </a:cubicBezTo>
                    <a:cubicBezTo>
                      <a:pt x="368877" y="0"/>
                      <a:pt x="432539" y="19421"/>
                      <a:pt x="478390" y="58262"/>
                    </a:cubicBezTo>
                    <a:cubicBezTo>
                      <a:pt x="524241" y="97103"/>
                      <a:pt x="551476" y="153526"/>
                      <a:pt x="559980" y="227761"/>
                    </a:cubicBezTo>
                    <a:lnTo>
                      <a:pt x="422312" y="227761"/>
                    </a:lnTo>
                    <a:cubicBezTo>
                      <a:pt x="415992" y="188460"/>
                      <a:pt x="402087" y="159732"/>
                      <a:pt x="380598" y="141460"/>
                    </a:cubicBezTo>
                    <a:cubicBezTo>
                      <a:pt x="359109" y="123189"/>
                      <a:pt x="329461" y="114110"/>
                      <a:pt x="291769" y="114110"/>
                    </a:cubicBezTo>
                    <a:cubicBezTo>
                      <a:pt x="243734" y="114110"/>
                      <a:pt x="207076" y="132152"/>
                      <a:pt x="181910" y="168350"/>
                    </a:cubicBezTo>
                    <a:cubicBezTo>
                      <a:pt x="156744" y="204434"/>
                      <a:pt x="143988" y="258214"/>
                      <a:pt x="143758" y="329576"/>
                    </a:cubicBezTo>
                    <a:lnTo>
                      <a:pt x="143758" y="373358"/>
                    </a:lnTo>
                    <a:cubicBezTo>
                      <a:pt x="143758" y="445295"/>
                      <a:pt x="157433" y="499650"/>
                      <a:pt x="184783" y="536422"/>
                    </a:cubicBezTo>
                    <a:cubicBezTo>
                      <a:pt x="212133" y="573195"/>
                      <a:pt x="252238" y="591582"/>
                      <a:pt x="304984" y="591582"/>
                    </a:cubicBezTo>
                    <a:cubicBezTo>
                      <a:pt x="357730" y="591582"/>
                      <a:pt x="395996" y="580320"/>
                      <a:pt x="418520" y="557682"/>
                    </a:cubicBezTo>
                    <a:lnTo>
                      <a:pt x="418520" y="439434"/>
                    </a:lnTo>
                    <a:lnTo>
                      <a:pt x="289815" y="439434"/>
                    </a:lnTo>
                    <a:lnTo>
                      <a:pt x="289815" y="335321"/>
                    </a:lnTo>
                    <a:lnTo>
                      <a:pt x="559865" y="335321"/>
                    </a:lnTo>
                    <a:lnTo>
                      <a:pt x="559865" y="609164"/>
                    </a:lnTo>
                    <a:close/>
                  </a:path>
                </a:pathLst>
              </a:custGeom>
              <a:grpFill/>
              <a:ln w="1147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6" name="Freihandform: Form 15">
                <a:extLst>
                  <a:ext uri="{FF2B5EF4-FFF2-40B4-BE49-F238E27FC236}">
                    <a16:creationId xmlns:a16="http://schemas.microsoft.com/office/drawing/2014/main" id="{62793501-3A89-F34A-19BC-E776DCF3A730}"/>
                  </a:ext>
                </a:extLst>
              </p:cNvPr>
              <p:cNvSpPr/>
              <p:nvPr/>
            </p:nvSpPr>
            <p:spPr>
              <a:xfrm>
                <a:off x="3553744" y="1124336"/>
                <a:ext cx="141345" cy="686271"/>
              </a:xfrm>
              <a:custGeom>
                <a:avLst/>
                <a:gdLst>
                  <a:gd name="connsiteX0" fmla="*/ 141345 w 141345"/>
                  <a:gd name="connsiteY0" fmla="*/ 686271 h 686271"/>
                  <a:gd name="connsiteX1" fmla="*/ 0 w 141345"/>
                  <a:gd name="connsiteY1" fmla="*/ 686271 h 686271"/>
                  <a:gd name="connsiteX2" fmla="*/ 0 w 141345"/>
                  <a:gd name="connsiteY2" fmla="*/ 0 h 686271"/>
                  <a:gd name="connsiteX3" fmla="*/ 141345 w 141345"/>
                  <a:gd name="connsiteY3" fmla="*/ 0 h 686271"/>
                  <a:gd name="connsiteX4" fmla="*/ 141345 w 141345"/>
                  <a:gd name="connsiteY4" fmla="*/ 686271 h 6862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1345" h="686271">
                    <a:moveTo>
                      <a:pt x="141345" y="686271"/>
                    </a:moveTo>
                    <a:lnTo>
                      <a:pt x="0" y="686271"/>
                    </a:lnTo>
                    <a:lnTo>
                      <a:pt x="0" y="0"/>
                    </a:lnTo>
                    <a:lnTo>
                      <a:pt x="141345" y="0"/>
                    </a:lnTo>
                    <a:lnTo>
                      <a:pt x="141345" y="686271"/>
                    </a:lnTo>
                    <a:close/>
                  </a:path>
                </a:pathLst>
              </a:custGeom>
              <a:grpFill/>
              <a:ln w="1147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7" name="Freihandform: Form 16">
                <a:extLst>
                  <a:ext uri="{FF2B5EF4-FFF2-40B4-BE49-F238E27FC236}">
                    <a16:creationId xmlns:a16="http://schemas.microsoft.com/office/drawing/2014/main" id="{63B57805-E209-B718-55C6-BFE89F307D59}"/>
                  </a:ext>
                </a:extLst>
              </p:cNvPr>
              <p:cNvSpPr/>
              <p:nvPr/>
            </p:nvSpPr>
            <p:spPr>
              <a:xfrm>
                <a:off x="3801041" y="1124336"/>
                <a:ext cx="559290" cy="686271"/>
              </a:xfrm>
              <a:custGeom>
                <a:avLst/>
                <a:gdLst>
                  <a:gd name="connsiteX0" fmla="*/ 214891 w 559290"/>
                  <a:gd name="connsiteY0" fmla="*/ 411050 h 686271"/>
                  <a:gd name="connsiteX1" fmla="*/ 141345 w 559290"/>
                  <a:gd name="connsiteY1" fmla="*/ 490227 h 686271"/>
                  <a:gd name="connsiteX2" fmla="*/ 141345 w 559290"/>
                  <a:gd name="connsiteY2" fmla="*/ 686271 h 686271"/>
                  <a:gd name="connsiteX3" fmla="*/ 0 w 559290"/>
                  <a:gd name="connsiteY3" fmla="*/ 686271 h 686271"/>
                  <a:gd name="connsiteX4" fmla="*/ 0 w 559290"/>
                  <a:gd name="connsiteY4" fmla="*/ 0 h 686271"/>
                  <a:gd name="connsiteX5" fmla="*/ 141345 w 559290"/>
                  <a:gd name="connsiteY5" fmla="*/ 0 h 686271"/>
                  <a:gd name="connsiteX6" fmla="*/ 141345 w 559290"/>
                  <a:gd name="connsiteY6" fmla="*/ 311074 h 686271"/>
                  <a:gd name="connsiteX7" fmla="*/ 203514 w 559290"/>
                  <a:gd name="connsiteY7" fmla="*/ 225808 h 686271"/>
                  <a:gd name="connsiteX8" fmla="*/ 378414 w 559290"/>
                  <a:gd name="connsiteY8" fmla="*/ 0 h 686271"/>
                  <a:gd name="connsiteX9" fmla="*/ 552281 w 559290"/>
                  <a:gd name="connsiteY9" fmla="*/ 0 h 686271"/>
                  <a:gd name="connsiteX10" fmla="*/ 308546 w 559290"/>
                  <a:gd name="connsiteY10" fmla="*/ 304984 h 686271"/>
                  <a:gd name="connsiteX11" fmla="*/ 559290 w 559290"/>
                  <a:gd name="connsiteY11" fmla="*/ 686271 h 686271"/>
                  <a:gd name="connsiteX12" fmla="*/ 391055 w 559290"/>
                  <a:gd name="connsiteY12" fmla="*/ 686271 h 686271"/>
                  <a:gd name="connsiteX13" fmla="*/ 214776 w 559290"/>
                  <a:gd name="connsiteY13" fmla="*/ 411050 h 6862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559290" h="686271">
                    <a:moveTo>
                      <a:pt x="214891" y="411050"/>
                    </a:moveTo>
                    <a:lnTo>
                      <a:pt x="141345" y="490227"/>
                    </a:lnTo>
                    <a:lnTo>
                      <a:pt x="141345" y="686271"/>
                    </a:lnTo>
                    <a:lnTo>
                      <a:pt x="0" y="686271"/>
                    </a:lnTo>
                    <a:lnTo>
                      <a:pt x="0" y="0"/>
                    </a:lnTo>
                    <a:lnTo>
                      <a:pt x="141345" y="0"/>
                    </a:lnTo>
                    <a:lnTo>
                      <a:pt x="141345" y="311074"/>
                    </a:lnTo>
                    <a:lnTo>
                      <a:pt x="203514" y="225808"/>
                    </a:lnTo>
                    <a:lnTo>
                      <a:pt x="378414" y="0"/>
                    </a:lnTo>
                    <a:lnTo>
                      <a:pt x="552281" y="0"/>
                    </a:lnTo>
                    <a:lnTo>
                      <a:pt x="308546" y="304984"/>
                    </a:lnTo>
                    <a:lnTo>
                      <a:pt x="559290" y="686271"/>
                    </a:lnTo>
                    <a:lnTo>
                      <a:pt x="391055" y="686271"/>
                    </a:lnTo>
                    <a:lnTo>
                      <a:pt x="214776" y="411050"/>
                    </a:lnTo>
                    <a:close/>
                  </a:path>
                </a:pathLst>
              </a:custGeom>
              <a:grpFill/>
              <a:ln w="1147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</p:grpSp>
        <p:sp>
          <p:nvSpPr>
            <p:cNvPr id="18" name="Freihandform: Form 17">
              <a:extLst>
                <a:ext uri="{FF2B5EF4-FFF2-40B4-BE49-F238E27FC236}">
                  <a16:creationId xmlns:a16="http://schemas.microsoft.com/office/drawing/2014/main" id="{9440A408-7036-3A3E-D5D0-74DF9F6BAD23}"/>
                </a:ext>
              </a:extLst>
            </p:cNvPr>
            <p:cNvSpPr/>
            <p:nvPr/>
          </p:nvSpPr>
          <p:spPr>
            <a:xfrm>
              <a:off x="4465708" y="1664091"/>
              <a:ext cx="146631" cy="146516"/>
            </a:xfrm>
            <a:custGeom>
              <a:avLst/>
              <a:gdLst>
                <a:gd name="connsiteX0" fmla="*/ 0 w 146631"/>
                <a:gd name="connsiteY0" fmla="*/ 0 h 146516"/>
                <a:gd name="connsiteX1" fmla="*/ 146631 w 146631"/>
                <a:gd name="connsiteY1" fmla="*/ 0 h 146516"/>
                <a:gd name="connsiteX2" fmla="*/ 146631 w 146631"/>
                <a:gd name="connsiteY2" fmla="*/ 146516 h 146516"/>
                <a:gd name="connsiteX3" fmla="*/ 0 w 146631"/>
                <a:gd name="connsiteY3" fmla="*/ 146516 h 1465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6631" h="146516">
                  <a:moveTo>
                    <a:pt x="0" y="0"/>
                  </a:moveTo>
                  <a:lnTo>
                    <a:pt x="146631" y="0"/>
                  </a:lnTo>
                  <a:lnTo>
                    <a:pt x="146631" y="146516"/>
                  </a:lnTo>
                  <a:lnTo>
                    <a:pt x="0" y="146516"/>
                  </a:lnTo>
                  <a:close/>
                </a:path>
              </a:pathLst>
            </a:custGeom>
            <a:grpFill/>
            <a:ln w="1147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9" name="Freihandform: Form 18">
              <a:extLst>
                <a:ext uri="{FF2B5EF4-FFF2-40B4-BE49-F238E27FC236}">
                  <a16:creationId xmlns:a16="http://schemas.microsoft.com/office/drawing/2014/main" id="{B359E684-65C6-E52D-ABC2-3CD369EC301A}"/>
                </a:ext>
              </a:extLst>
            </p:cNvPr>
            <p:cNvSpPr/>
            <p:nvPr/>
          </p:nvSpPr>
          <p:spPr>
            <a:xfrm>
              <a:off x="1069975" y="988622"/>
              <a:ext cx="1026074" cy="1026074"/>
            </a:xfrm>
            <a:custGeom>
              <a:avLst/>
              <a:gdLst>
                <a:gd name="connsiteX0" fmla="*/ 0 w 1026074"/>
                <a:gd name="connsiteY0" fmla="*/ 0 h 1026074"/>
                <a:gd name="connsiteX1" fmla="*/ 0 w 1026074"/>
                <a:gd name="connsiteY1" fmla="*/ 1026075 h 1026074"/>
                <a:gd name="connsiteX2" fmla="*/ 1026075 w 1026074"/>
                <a:gd name="connsiteY2" fmla="*/ 1026075 h 1026074"/>
                <a:gd name="connsiteX3" fmla="*/ 1026075 w 1026074"/>
                <a:gd name="connsiteY3" fmla="*/ 0 h 1026074"/>
                <a:gd name="connsiteX4" fmla="*/ 0 w 1026074"/>
                <a:gd name="connsiteY4" fmla="*/ 0 h 1026074"/>
                <a:gd name="connsiteX5" fmla="*/ 873812 w 1026074"/>
                <a:gd name="connsiteY5" fmla="*/ 784064 h 1026074"/>
                <a:gd name="connsiteX6" fmla="*/ 823480 w 1026074"/>
                <a:gd name="connsiteY6" fmla="*/ 819228 h 1026074"/>
                <a:gd name="connsiteX7" fmla="*/ 819458 w 1026074"/>
                <a:gd name="connsiteY7" fmla="*/ 821066 h 1026074"/>
                <a:gd name="connsiteX8" fmla="*/ 650188 w 1026074"/>
                <a:gd name="connsiteY8" fmla="*/ 851059 h 1026074"/>
                <a:gd name="connsiteX9" fmla="*/ 291769 w 1026074"/>
                <a:gd name="connsiteY9" fmla="*/ 743154 h 1026074"/>
                <a:gd name="connsiteX10" fmla="*/ 288896 w 1026074"/>
                <a:gd name="connsiteY10" fmla="*/ 740511 h 1026074"/>
                <a:gd name="connsiteX11" fmla="*/ 286827 w 1026074"/>
                <a:gd name="connsiteY11" fmla="*/ 743729 h 1026074"/>
                <a:gd name="connsiteX12" fmla="*/ 227416 w 1026074"/>
                <a:gd name="connsiteY12" fmla="*/ 787626 h 1026074"/>
                <a:gd name="connsiteX13" fmla="*/ 215810 w 1026074"/>
                <a:gd name="connsiteY13" fmla="*/ 788546 h 1026074"/>
                <a:gd name="connsiteX14" fmla="*/ 153641 w 1026074"/>
                <a:gd name="connsiteY14" fmla="*/ 761081 h 1026074"/>
                <a:gd name="connsiteX15" fmla="*/ 149849 w 1026074"/>
                <a:gd name="connsiteY15" fmla="*/ 757174 h 1026074"/>
                <a:gd name="connsiteX16" fmla="*/ 148240 w 1026074"/>
                <a:gd name="connsiteY16" fmla="*/ 753152 h 1026074"/>
                <a:gd name="connsiteX17" fmla="*/ 148240 w 1026074"/>
                <a:gd name="connsiteY17" fmla="*/ 612841 h 1026074"/>
                <a:gd name="connsiteX18" fmla="*/ 147551 w 1026074"/>
                <a:gd name="connsiteY18" fmla="*/ 611922 h 1026074"/>
                <a:gd name="connsiteX19" fmla="*/ 106526 w 1026074"/>
                <a:gd name="connsiteY19" fmla="*/ 456212 h 1026074"/>
                <a:gd name="connsiteX20" fmla="*/ 230404 w 1026074"/>
                <a:gd name="connsiteY20" fmla="*/ 243964 h 1026074"/>
                <a:gd name="connsiteX21" fmla="*/ 243045 w 1026074"/>
                <a:gd name="connsiteY21" fmla="*/ 239253 h 1026074"/>
                <a:gd name="connsiteX22" fmla="*/ 257294 w 1026074"/>
                <a:gd name="connsiteY22" fmla="*/ 245688 h 1026074"/>
                <a:gd name="connsiteX23" fmla="*/ 255571 w 1026074"/>
                <a:gd name="connsiteY23" fmla="*/ 272693 h 1026074"/>
                <a:gd name="connsiteX24" fmla="*/ 144218 w 1026074"/>
                <a:gd name="connsiteY24" fmla="*/ 462532 h 1026074"/>
                <a:gd name="connsiteX25" fmla="*/ 181795 w 1026074"/>
                <a:gd name="connsiteY25" fmla="*/ 593420 h 1026074"/>
                <a:gd name="connsiteX26" fmla="*/ 186507 w 1026074"/>
                <a:gd name="connsiteY26" fmla="*/ 598821 h 1026074"/>
                <a:gd name="connsiteX27" fmla="*/ 186507 w 1026074"/>
                <a:gd name="connsiteY27" fmla="*/ 739247 h 1026074"/>
                <a:gd name="connsiteX28" fmla="*/ 187886 w 1026074"/>
                <a:gd name="connsiteY28" fmla="*/ 740167 h 1026074"/>
                <a:gd name="connsiteX29" fmla="*/ 215810 w 1026074"/>
                <a:gd name="connsiteY29" fmla="*/ 750509 h 1026074"/>
                <a:gd name="connsiteX30" fmla="*/ 221441 w 1026074"/>
                <a:gd name="connsiteY30" fmla="*/ 750049 h 1026074"/>
                <a:gd name="connsiteX31" fmla="*/ 261201 w 1026074"/>
                <a:gd name="connsiteY31" fmla="*/ 712817 h 1026074"/>
                <a:gd name="connsiteX32" fmla="*/ 262236 w 1026074"/>
                <a:gd name="connsiteY32" fmla="*/ 710978 h 1026074"/>
                <a:gd name="connsiteX33" fmla="*/ 260972 w 1026074"/>
                <a:gd name="connsiteY33" fmla="*/ 709254 h 1026074"/>
                <a:gd name="connsiteX34" fmla="*/ 254077 w 1026074"/>
                <a:gd name="connsiteY34" fmla="*/ 699602 h 1026074"/>
                <a:gd name="connsiteX35" fmla="*/ 229485 w 1026074"/>
                <a:gd name="connsiteY35" fmla="*/ 624677 h 1026074"/>
                <a:gd name="connsiteX36" fmla="*/ 229830 w 1026074"/>
                <a:gd name="connsiteY36" fmla="*/ 623873 h 1026074"/>
                <a:gd name="connsiteX37" fmla="*/ 230749 w 1026074"/>
                <a:gd name="connsiteY37" fmla="*/ 623528 h 1026074"/>
                <a:gd name="connsiteX38" fmla="*/ 284184 w 1026074"/>
                <a:gd name="connsiteY38" fmla="*/ 631687 h 1026074"/>
                <a:gd name="connsiteX39" fmla="*/ 359339 w 1026074"/>
                <a:gd name="connsiteY39" fmla="*/ 607210 h 1026074"/>
                <a:gd name="connsiteX40" fmla="*/ 396916 w 1026074"/>
                <a:gd name="connsiteY40" fmla="*/ 451960 h 1026074"/>
                <a:gd name="connsiteX41" fmla="*/ 400478 w 1026074"/>
                <a:gd name="connsiteY41" fmla="*/ 349686 h 1026074"/>
                <a:gd name="connsiteX42" fmla="*/ 400708 w 1026074"/>
                <a:gd name="connsiteY42" fmla="*/ 348307 h 1026074"/>
                <a:gd name="connsiteX43" fmla="*/ 399904 w 1026074"/>
                <a:gd name="connsiteY43" fmla="*/ 347158 h 1026074"/>
                <a:gd name="connsiteX44" fmla="*/ 326818 w 1026074"/>
                <a:gd name="connsiteY44" fmla="*/ 250055 h 1026074"/>
                <a:gd name="connsiteX45" fmla="*/ 322221 w 1026074"/>
                <a:gd name="connsiteY45" fmla="*/ 236035 h 1026074"/>
                <a:gd name="connsiteX46" fmla="*/ 328771 w 1026074"/>
                <a:gd name="connsiteY46" fmla="*/ 223050 h 1026074"/>
                <a:gd name="connsiteX47" fmla="*/ 341182 w 1026074"/>
                <a:gd name="connsiteY47" fmla="*/ 218453 h 1026074"/>
                <a:gd name="connsiteX48" fmla="*/ 355661 w 1026074"/>
                <a:gd name="connsiteY48" fmla="*/ 225118 h 1026074"/>
                <a:gd name="connsiteX49" fmla="*/ 367038 w 1026074"/>
                <a:gd name="connsiteY49" fmla="*/ 240172 h 1026074"/>
                <a:gd name="connsiteX50" fmla="*/ 367498 w 1026074"/>
                <a:gd name="connsiteY50" fmla="*/ 240747 h 1026074"/>
                <a:gd name="connsiteX51" fmla="*/ 410131 w 1026074"/>
                <a:gd name="connsiteY51" fmla="*/ 296825 h 1026074"/>
                <a:gd name="connsiteX52" fmla="*/ 413693 w 1026074"/>
                <a:gd name="connsiteY52" fmla="*/ 301422 h 1026074"/>
                <a:gd name="connsiteX53" fmla="*/ 415762 w 1026074"/>
                <a:gd name="connsiteY53" fmla="*/ 296136 h 1026074"/>
                <a:gd name="connsiteX54" fmla="*/ 444950 w 1026074"/>
                <a:gd name="connsiteY54" fmla="*/ 242930 h 1026074"/>
                <a:gd name="connsiteX55" fmla="*/ 446329 w 1026074"/>
                <a:gd name="connsiteY55" fmla="*/ 240861 h 1026074"/>
                <a:gd name="connsiteX56" fmla="*/ 444835 w 1026074"/>
                <a:gd name="connsiteY56" fmla="*/ 238908 h 1026074"/>
                <a:gd name="connsiteX57" fmla="*/ 411165 w 1026074"/>
                <a:gd name="connsiteY57" fmla="*/ 200182 h 1026074"/>
                <a:gd name="connsiteX58" fmla="*/ 410821 w 1026074"/>
                <a:gd name="connsiteY58" fmla="*/ 199837 h 1026074"/>
                <a:gd name="connsiteX59" fmla="*/ 406684 w 1026074"/>
                <a:gd name="connsiteY59" fmla="*/ 185932 h 1026074"/>
                <a:gd name="connsiteX60" fmla="*/ 413579 w 1026074"/>
                <a:gd name="connsiteY60" fmla="*/ 173062 h 1026074"/>
                <a:gd name="connsiteX61" fmla="*/ 425645 w 1026074"/>
                <a:gd name="connsiteY61" fmla="*/ 168695 h 1026074"/>
                <a:gd name="connsiteX62" fmla="*/ 440469 w 1026074"/>
                <a:gd name="connsiteY62" fmla="*/ 175705 h 1026074"/>
                <a:gd name="connsiteX63" fmla="*/ 442537 w 1026074"/>
                <a:gd name="connsiteY63" fmla="*/ 178003 h 1026074"/>
                <a:gd name="connsiteX64" fmla="*/ 469312 w 1026074"/>
                <a:gd name="connsiteY64" fmla="*/ 208570 h 1026074"/>
                <a:gd name="connsiteX65" fmla="*/ 471611 w 1026074"/>
                <a:gd name="connsiteY65" fmla="*/ 211328 h 1026074"/>
                <a:gd name="connsiteX66" fmla="*/ 474254 w 1026074"/>
                <a:gd name="connsiteY66" fmla="*/ 208800 h 1026074"/>
                <a:gd name="connsiteX67" fmla="*/ 521254 w 1026074"/>
                <a:gd name="connsiteY67" fmla="*/ 173521 h 1026074"/>
                <a:gd name="connsiteX68" fmla="*/ 530562 w 1026074"/>
                <a:gd name="connsiteY68" fmla="*/ 171108 h 1026074"/>
                <a:gd name="connsiteX69" fmla="*/ 547224 w 1026074"/>
                <a:gd name="connsiteY69" fmla="*/ 180876 h 1026074"/>
                <a:gd name="connsiteX70" fmla="*/ 539870 w 1026074"/>
                <a:gd name="connsiteY70" fmla="*/ 206847 h 1026074"/>
                <a:gd name="connsiteX71" fmla="*/ 434723 w 1026074"/>
                <a:gd name="connsiteY71" fmla="*/ 447938 h 1026074"/>
                <a:gd name="connsiteX72" fmla="*/ 383816 w 1026074"/>
                <a:gd name="connsiteY72" fmla="*/ 636169 h 1026074"/>
                <a:gd name="connsiteX73" fmla="*/ 287172 w 1026074"/>
                <a:gd name="connsiteY73" fmla="*/ 668460 h 1026074"/>
                <a:gd name="connsiteX74" fmla="*/ 279473 w 1026074"/>
                <a:gd name="connsiteY74" fmla="*/ 668460 h 1026074"/>
                <a:gd name="connsiteX75" fmla="*/ 282805 w 1026074"/>
                <a:gd name="connsiteY75" fmla="*/ 673516 h 1026074"/>
                <a:gd name="connsiteX76" fmla="*/ 330955 w 1026074"/>
                <a:gd name="connsiteY76" fmla="*/ 726147 h 1026074"/>
                <a:gd name="connsiteX77" fmla="*/ 537572 w 1026074"/>
                <a:gd name="connsiteY77" fmla="*/ 805438 h 1026074"/>
                <a:gd name="connsiteX78" fmla="*/ 593535 w 1026074"/>
                <a:gd name="connsiteY78" fmla="*/ 808656 h 1026074"/>
                <a:gd name="connsiteX79" fmla="*/ 676389 w 1026074"/>
                <a:gd name="connsiteY79" fmla="*/ 784638 h 1026074"/>
                <a:gd name="connsiteX80" fmla="*/ 628239 w 1026074"/>
                <a:gd name="connsiteY80" fmla="*/ 687076 h 1026074"/>
                <a:gd name="connsiteX81" fmla="*/ 512405 w 1026074"/>
                <a:gd name="connsiteY81" fmla="*/ 536997 h 1026074"/>
                <a:gd name="connsiteX82" fmla="*/ 476437 w 1026074"/>
                <a:gd name="connsiteY82" fmla="*/ 372784 h 1026074"/>
                <a:gd name="connsiteX83" fmla="*/ 476437 w 1026074"/>
                <a:gd name="connsiteY83" fmla="*/ 372324 h 1026074"/>
                <a:gd name="connsiteX84" fmla="*/ 621115 w 1026074"/>
                <a:gd name="connsiteY84" fmla="*/ 202365 h 1026074"/>
                <a:gd name="connsiteX85" fmla="*/ 622724 w 1026074"/>
                <a:gd name="connsiteY85" fmla="*/ 202135 h 1026074"/>
                <a:gd name="connsiteX86" fmla="*/ 623528 w 1026074"/>
                <a:gd name="connsiteY86" fmla="*/ 200756 h 1026074"/>
                <a:gd name="connsiteX87" fmla="*/ 681100 w 1026074"/>
                <a:gd name="connsiteY87" fmla="*/ 163869 h 1026074"/>
                <a:gd name="connsiteX88" fmla="*/ 682020 w 1026074"/>
                <a:gd name="connsiteY88" fmla="*/ 163869 h 1026074"/>
                <a:gd name="connsiteX89" fmla="*/ 756599 w 1026074"/>
                <a:gd name="connsiteY89" fmla="*/ 229600 h 1026074"/>
                <a:gd name="connsiteX90" fmla="*/ 757059 w 1026074"/>
                <a:gd name="connsiteY90" fmla="*/ 231094 h 1026074"/>
                <a:gd name="connsiteX91" fmla="*/ 767401 w 1026074"/>
                <a:gd name="connsiteY91" fmla="*/ 284759 h 1026074"/>
                <a:gd name="connsiteX92" fmla="*/ 767401 w 1026074"/>
                <a:gd name="connsiteY92" fmla="*/ 286253 h 1026074"/>
                <a:gd name="connsiteX93" fmla="*/ 768665 w 1026074"/>
                <a:gd name="connsiteY93" fmla="*/ 287172 h 1026074"/>
                <a:gd name="connsiteX94" fmla="*/ 901162 w 1026074"/>
                <a:gd name="connsiteY94" fmla="*/ 505625 h 1026074"/>
                <a:gd name="connsiteX95" fmla="*/ 903346 w 1026074"/>
                <a:gd name="connsiteY95" fmla="*/ 513669 h 1026074"/>
                <a:gd name="connsiteX96" fmla="*/ 922307 w 1026074"/>
                <a:gd name="connsiteY96" fmla="*/ 641455 h 1026074"/>
                <a:gd name="connsiteX97" fmla="*/ 873698 w 1026074"/>
                <a:gd name="connsiteY97" fmla="*/ 783949 h 1026074"/>
                <a:gd name="connsiteX98" fmla="*/ 841636 w 1026074"/>
                <a:gd name="connsiteY98" fmla="*/ 734306 h 1026074"/>
                <a:gd name="connsiteX99" fmla="*/ 807736 w 1026074"/>
                <a:gd name="connsiteY99" fmla="*/ 744763 h 1026074"/>
                <a:gd name="connsiteX100" fmla="*/ 705117 w 1026074"/>
                <a:gd name="connsiteY100" fmla="*/ 704543 h 1026074"/>
                <a:gd name="connsiteX101" fmla="*/ 650188 w 1026074"/>
                <a:gd name="connsiteY101" fmla="*/ 654900 h 1026074"/>
                <a:gd name="connsiteX102" fmla="*/ 649499 w 1026074"/>
                <a:gd name="connsiteY102" fmla="*/ 654210 h 1026074"/>
                <a:gd name="connsiteX103" fmla="*/ 641799 w 1026074"/>
                <a:gd name="connsiteY103" fmla="*/ 646511 h 1026074"/>
                <a:gd name="connsiteX104" fmla="*/ 545960 w 1026074"/>
                <a:gd name="connsiteY104" fmla="*/ 518955 h 1026074"/>
                <a:gd name="connsiteX105" fmla="*/ 514359 w 1026074"/>
                <a:gd name="connsiteY105" fmla="*/ 422657 h 1026074"/>
                <a:gd name="connsiteX106" fmla="*/ 513669 w 1026074"/>
                <a:gd name="connsiteY106" fmla="*/ 416681 h 1026074"/>
                <a:gd name="connsiteX107" fmla="*/ 519070 w 1026074"/>
                <a:gd name="connsiteY107" fmla="*/ 419324 h 1026074"/>
                <a:gd name="connsiteX108" fmla="*/ 609049 w 1026074"/>
                <a:gd name="connsiteY108" fmla="*/ 438400 h 1026074"/>
                <a:gd name="connsiteX109" fmla="*/ 684433 w 1026074"/>
                <a:gd name="connsiteY109" fmla="*/ 424840 h 1026074"/>
                <a:gd name="connsiteX110" fmla="*/ 763035 w 1026074"/>
                <a:gd name="connsiteY110" fmla="*/ 338999 h 1026074"/>
                <a:gd name="connsiteX111" fmla="*/ 764528 w 1026074"/>
                <a:gd name="connsiteY111" fmla="*/ 333483 h 1026074"/>
                <a:gd name="connsiteX112" fmla="*/ 768550 w 1026074"/>
                <a:gd name="connsiteY112" fmla="*/ 337505 h 1026074"/>
                <a:gd name="connsiteX113" fmla="*/ 863930 w 1026074"/>
                <a:gd name="connsiteY113" fmla="*/ 514589 h 1026074"/>
                <a:gd name="connsiteX114" fmla="*/ 863930 w 1026074"/>
                <a:gd name="connsiteY114" fmla="*/ 514933 h 1026074"/>
                <a:gd name="connsiteX115" fmla="*/ 864045 w 1026074"/>
                <a:gd name="connsiteY115" fmla="*/ 515048 h 1026074"/>
                <a:gd name="connsiteX116" fmla="*/ 864045 w 1026074"/>
                <a:gd name="connsiteY116" fmla="*/ 515508 h 1026074"/>
                <a:gd name="connsiteX117" fmla="*/ 868067 w 1026074"/>
                <a:gd name="connsiteY117" fmla="*/ 529987 h 1026074"/>
                <a:gd name="connsiteX118" fmla="*/ 841521 w 1026074"/>
                <a:gd name="connsiteY118" fmla="*/ 734191 h 1026074"/>
                <a:gd name="connsiteX119" fmla="*/ 670298 w 1026074"/>
                <a:gd name="connsiteY119" fmla="*/ 389446 h 1026074"/>
                <a:gd name="connsiteX120" fmla="*/ 610313 w 1026074"/>
                <a:gd name="connsiteY120" fmla="*/ 400019 h 1026074"/>
                <a:gd name="connsiteX121" fmla="*/ 516312 w 1026074"/>
                <a:gd name="connsiteY121" fmla="*/ 371635 h 1026074"/>
                <a:gd name="connsiteX122" fmla="*/ 515278 w 1026074"/>
                <a:gd name="connsiteY122" fmla="*/ 370485 h 1026074"/>
                <a:gd name="connsiteX123" fmla="*/ 515508 w 1026074"/>
                <a:gd name="connsiteY123" fmla="*/ 368992 h 1026074"/>
                <a:gd name="connsiteX124" fmla="*/ 634905 w 1026074"/>
                <a:gd name="connsiteY124" fmla="*/ 239827 h 1026074"/>
                <a:gd name="connsiteX125" fmla="*/ 649039 w 1026074"/>
                <a:gd name="connsiteY125" fmla="*/ 239827 h 1026074"/>
                <a:gd name="connsiteX126" fmla="*/ 653521 w 1026074"/>
                <a:gd name="connsiteY126" fmla="*/ 226957 h 1026074"/>
                <a:gd name="connsiteX127" fmla="*/ 681790 w 1026074"/>
                <a:gd name="connsiteY127" fmla="*/ 202250 h 1026074"/>
                <a:gd name="connsiteX128" fmla="*/ 720516 w 1026074"/>
                <a:gd name="connsiteY128" fmla="*/ 242815 h 1026074"/>
                <a:gd name="connsiteX129" fmla="*/ 670183 w 1026074"/>
                <a:gd name="connsiteY129" fmla="*/ 389561 h 10260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</a:cxnLst>
              <a:rect l="l" t="t" r="r" b="b"/>
              <a:pathLst>
                <a:path w="1026074" h="1026074">
                  <a:moveTo>
                    <a:pt x="0" y="0"/>
                  </a:moveTo>
                  <a:lnTo>
                    <a:pt x="0" y="1026075"/>
                  </a:lnTo>
                  <a:lnTo>
                    <a:pt x="1026075" y="1026075"/>
                  </a:lnTo>
                  <a:lnTo>
                    <a:pt x="1026075" y="0"/>
                  </a:lnTo>
                  <a:lnTo>
                    <a:pt x="0" y="0"/>
                  </a:lnTo>
                  <a:close/>
                  <a:moveTo>
                    <a:pt x="873812" y="784064"/>
                  </a:moveTo>
                  <a:cubicBezTo>
                    <a:pt x="860138" y="797854"/>
                    <a:pt x="843245" y="809690"/>
                    <a:pt x="823480" y="819228"/>
                  </a:cubicBezTo>
                  <a:cubicBezTo>
                    <a:pt x="822101" y="820032"/>
                    <a:pt x="820837" y="820607"/>
                    <a:pt x="819458" y="821066"/>
                  </a:cubicBezTo>
                  <a:cubicBezTo>
                    <a:pt x="776020" y="840947"/>
                    <a:pt x="719137" y="851059"/>
                    <a:pt x="650188" y="851059"/>
                  </a:cubicBezTo>
                  <a:cubicBezTo>
                    <a:pt x="450007" y="851059"/>
                    <a:pt x="344859" y="792338"/>
                    <a:pt x="291769" y="743154"/>
                  </a:cubicBezTo>
                  <a:lnTo>
                    <a:pt x="288896" y="740511"/>
                  </a:lnTo>
                  <a:lnTo>
                    <a:pt x="286827" y="743729"/>
                  </a:lnTo>
                  <a:cubicBezTo>
                    <a:pt x="270050" y="769010"/>
                    <a:pt x="250055" y="783719"/>
                    <a:pt x="227416" y="787626"/>
                  </a:cubicBezTo>
                  <a:cubicBezTo>
                    <a:pt x="223394" y="788201"/>
                    <a:pt x="219487" y="788546"/>
                    <a:pt x="215810" y="788546"/>
                  </a:cubicBezTo>
                  <a:cubicBezTo>
                    <a:pt x="180186" y="788546"/>
                    <a:pt x="153871" y="761311"/>
                    <a:pt x="153641" y="761081"/>
                  </a:cubicBezTo>
                  <a:lnTo>
                    <a:pt x="149849" y="757174"/>
                  </a:lnTo>
                  <a:cubicBezTo>
                    <a:pt x="148815" y="756140"/>
                    <a:pt x="148240" y="754646"/>
                    <a:pt x="148240" y="753152"/>
                  </a:cubicBezTo>
                  <a:lnTo>
                    <a:pt x="148240" y="612841"/>
                  </a:lnTo>
                  <a:lnTo>
                    <a:pt x="147551" y="611922"/>
                  </a:lnTo>
                  <a:cubicBezTo>
                    <a:pt x="112272" y="567909"/>
                    <a:pt x="97333" y="511141"/>
                    <a:pt x="106526" y="456212"/>
                  </a:cubicBezTo>
                  <a:cubicBezTo>
                    <a:pt x="126521" y="336700"/>
                    <a:pt x="226152" y="247641"/>
                    <a:pt x="230404" y="243964"/>
                  </a:cubicBezTo>
                  <a:cubicBezTo>
                    <a:pt x="233967" y="240861"/>
                    <a:pt x="238448" y="239253"/>
                    <a:pt x="243045" y="239253"/>
                  </a:cubicBezTo>
                  <a:cubicBezTo>
                    <a:pt x="248561" y="239253"/>
                    <a:pt x="253732" y="241551"/>
                    <a:pt x="257294" y="245688"/>
                  </a:cubicBezTo>
                  <a:cubicBezTo>
                    <a:pt x="264189" y="253617"/>
                    <a:pt x="263500" y="265683"/>
                    <a:pt x="255571" y="272693"/>
                  </a:cubicBezTo>
                  <a:cubicBezTo>
                    <a:pt x="251778" y="276140"/>
                    <a:pt x="161455" y="358879"/>
                    <a:pt x="144218" y="462532"/>
                  </a:cubicBezTo>
                  <a:cubicBezTo>
                    <a:pt x="133531" y="526655"/>
                    <a:pt x="163179" y="572046"/>
                    <a:pt x="181795" y="593420"/>
                  </a:cubicBezTo>
                  <a:lnTo>
                    <a:pt x="186507" y="598821"/>
                  </a:lnTo>
                  <a:lnTo>
                    <a:pt x="186507" y="739247"/>
                  </a:lnTo>
                  <a:lnTo>
                    <a:pt x="187886" y="740167"/>
                  </a:lnTo>
                  <a:cubicBezTo>
                    <a:pt x="194436" y="744878"/>
                    <a:pt x="204548" y="750509"/>
                    <a:pt x="215810" y="750509"/>
                  </a:cubicBezTo>
                  <a:cubicBezTo>
                    <a:pt x="217649" y="750509"/>
                    <a:pt x="219602" y="750279"/>
                    <a:pt x="221441" y="750049"/>
                  </a:cubicBezTo>
                  <a:cubicBezTo>
                    <a:pt x="235346" y="747521"/>
                    <a:pt x="249135" y="734765"/>
                    <a:pt x="261201" y="712817"/>
                  </a:cubicBezTo>
                  <a:lnTo>
                    <a:pt x="262236" y="710978"/>
                  </a:lnTo>
                  <a:lnTo>
                    <a:pt x="260972" y="709254"/>
                  </a:lnTo>
                  <a:cubicBezTo>
                    <a:pt x="258558" y="705922"/>
                    <a:pt x="256260" y="702704"/>
                    <a:pt x="254077" y="699602"/>
                  </a:cubicBezTo>
                  <a:cubicBezTo>
                    <a:pt x="239138" y="677653"/>
                    <a:pt x="230634" y="651682"/>
                    <a:pt x="229485" y="624677"/>
                  </a:cubicBezTo>
                  <a:cubicBezTo>
                    <a:pt x="229485" y="624332"/>
                    <a:pt x="229485" y="624102"/>
                    <a:pt x="229830" y="623873"/>
                  </a:cubicBezTo>
                  <a:cubicBezTo>
                    <a:pt x="230060" y="623643"/>
                    <a:pt x="230404" y="623528"/>
                    <a:pt x="230749" y="623528"/>
                  </a:cubicBezTo>
                  <a:cubicBezTo>
                    <a:pt x="240976" y="626631"/>
                    <a:pt x="260972" y="631687"/>
                    <a:pt x="284184" y="631687"/>
                  </a:cubicBezTo>
                  <a:cubicBezTo>
                    <a:pt x="314177" y="631687"/>
                    <a:pt x="339458" y="623413"/>
                    <a:pt x="359339" y="607210"/>
                  </a:cubicBezTo>
                  <a:cubicBezTo>
                    <a:pt x="391860" y="580435"/>
                    <a:pt x="404500" y="528264"/>
                    <a:pt x="396916" y="451960"/>
                  </a:cubicBezTo>
                  <a:cubicBezTo>
                    <a:pt x="393353" y="415877"/>
                    <a:pt x="394503" y="381402"/>
                    <a:pt x="400478" y="349686"/>
                  </a:cubicBezTo>
                  <a:lnTo>
                    <a:pt x="400708" y="348307"/>
                  </a:lnTo>
                  <a:lnTo>
                    <a:pt x="399904" y="347158"/>
                  </a:lnTo>
                  <a:cubicBezTo>
                    <a:pt x="373933" y="309810"/>
                    <a:pt x="327277" y="250514"/>
                    <a:pt x="326818" y="250055"/>
                  </a:cubicBezTo>
                  <a:cubicBezTo>
                    <a:pt x="323485" y="246148"/>
                    <a:pt x="321762" y="241206"/>
                    <a:pt x="322221" y="236035"/>
                  </a:cubicBezTo>
                  <a:cubicBezTo>
                    <a:pt x="322566" y="230979"/>
                    <a:pt x="324979" y="226382"/>
                    <a:pt x="328771" y="223050"/>
                  </a:cubicBezTo>
                  <a:cubicBezTo>
                    <a:pt x="332219" y="220062"/>
                    <a:pt x="336700" y="218453"/>
                    <a:pt x="341182" y="218453"/>
                  </a:cubicBezTo>
                  <a:cubicBezTo>
                    <a:pt x="346813" y="218453"/>
                    <a:pt x="351984" y="220866"/>
                    <a:pt x="355661" y="225118"/>
                  </a:cubicBezTo>
                  <a:cubicBezTo>
                    <a:pt x="356236" y="225808"/>
                    <a:pt x="361062" y="232128"/>
                    <a:pt x="367038" y="240172"/>
                  </a:cubicBezTo>
                  <a:lnTo>
                    <a:pt x="367498" y="240747"/>
                  </a:lnTo>
                  <a:cubicBezTo>
                    <a:pt x="378185" y="254996"/>
                    <a:pt x="394388" y="276370"/>
                    <a:pt x="410131" y="296825"/>
                  </a:cubicBezTo>
                  <a:lnTo>
                    <a:pt x="413693" y="301422"/>
                  </a:lnTo>
                  <a:lnTo>
                    <a:pt x="415762" y="296136"/>
                  </a:lnTo>
                  <a:cubicBezTo>
                    <a:pt x="423461" y="277175"/>
                    <a:pt x="433344" y="259248"/>
                    <a:pt x="444950" y="242930"/>
                  </a:cubicBezTo>
                  <a:lnTo>
                    <a:pt x="446329" y="240861"/>
                  </a:lnTo>
                  <a:lnTo>
                    <a:pt x="444835" y="238908"/>
                  </a:lnTo>
                  <a:cubicBezTo>
                    <a:pt x="432884" y="224084"/>
                    <a:pt x="417256" y="206847"/>
                    <a:pt x="411165" y="200182"/>
                  </a:cubicBezTo>
                  <a:lnTo>
                    <a:pt x="410821" y="199837"/>
                  </a:lnTo>
                  <a:cubicBezTo>
                    <a:pt x="407718" y="195930"/>
                    <a:pt x="406224" y="190988"/>
                    <a:pt x="406684" y="185932"/>
                  </a:cubicBezTo>
                  <a:cubicBezTo>
                    <a:pt x="407143" y="180876"/>
                    <a:pt x="409671" y="176279"/>
                    <a:pt x="413579" y="173062"/>
                  </a:cubicBezTo>
                  <a:cubicBezTo>
                    <a:pt x="417026" y="170304"/>
                    <a:pt x="421278" y="168695"/>
                    <a:pt x="425645" y="168695"/>
                  </a:cubicBezTo>
                  <a:cubicBezTo>
                    <a:pt x="431390" y="168695"/>
                    <a:pt x="436791" y="171338"/>
                    <a:pt x="440469" y="175705"/>
                  </a:cubicBezTo>
                  <a:cubicBezTo>
                    <a:pt x="440698" y="175935"/>
                    <a:pt x="441388" y="176739"/>
                    <a:pt x="442537" y="178003"/>
                  </a:cubicBezTo>
                  <a:cubicBezTo>
                    <a:pt x="446904" y="182715"/>
                    <a:pt x="458625" y="195240"/>
                    <a:pt x="469312" y="208570"/>
                  </a:cubicBezTo>
                  <a:lnTo>
                    <a:pt x="471611" y="211328"/>
                  </a:lnTo>
                  <a:lnTo>
                    <a:pt x="474254" y="208800"/>
                  </a:lnTo>
                  <a:cubicBezTo>
                    <a:pt x="492640" y="190988"/>
                    <a:pt x="509877" y="179842"/>
                    <a:pt x="521254" y="173521"/>
                  </a:cubicBezTo>
                  <a:cubicBezTo>
                    <a:pt x="524127" y="171913"/>
                    <a:pt x="527344" y="171108"/>
                    <a:pt x="530562" y="171108"/>
                  </a:cubicBezTo>
                  <a:cubicBezTo>
                    <a:pt x="537457" y="171108"/>
                    <a:pt x="543892" y="174900"/>
                    <a:pt x="547224" y="180876"/>
                  </a:cubicBezTo>
                  <a:cubicBezTo>
                    <a:pt x="552396" y="190069"/>
                    <a:pt x="549063" y="201676"/>
                    <a:pt x="539870" y="206847"/>
                  </a:cubicBezTo>
                  <a:cubicBezTo>
                    <a:pt x="511141" y="222705"/>
                    <a:pt x="418750" y="287172"/>
                    <a:pt x="434723" y="447938"/>
                  </a:cubicBezTo>
                  <a:cubicBezTo>
                    <a:pt x="443571" y="536537"/>
                    <a:pt x="426449" y="599855"/>
                    <a:pt x="383816" y="636169"/>
                  </a:cubicBezTo>
                  <a:cubicBezTo>
                    <a:pt x="352444" y="662829"/>
                    <a:pt x="313947" y="668460"/>
                    <a:pt x="287172" y="668460"/>
                  </a:cubicBezTo>
                  <a:lnTo>
                    <a:pt x="279473" y="668460"/>
                  </a:lnTo>
                  <a:cubicBezTo>
                    <a:pt x="279473" y="668460"/>
                    <a:pt x="282805" y="673516"/>
                    <a:pt x="282805" y="673516"/>
                  </a:cubicBezTo>
                  <a:cubicBezTo>
                    <a:pt x="295216" y="692707"/>
                    <a:pt x="311419" y="710404"/>
                    <a:pt x="330955" y="726147"/>
                  </a:cubicBezTo>
                  <a:cubicBezTo>
                    <a:pt x="365314" y="753956"/>
                    <a:pt x="429092" y="790154"/>
                    <a:pt x="537572" y="805438"/>
                  </a:cubicBezTo>
                  <a:cubicBezTo>
                    <a:pt x="558256" y="807507"/>
                    <a:pt x="577102" y="808656"/>
                    <a:pt x="593535" y="808656"/>
                  </a:cubicBezTo>
                  <a:cubicBezTo>
                    <a:pt x="658232" y="808656"/>
                    <a:pt x="672941" y="791878"/>
                    <a:pt x="676389" y="784638"/>
                  </a:cubicBezTo>
                  <a:cubicBezTo>
                    <a:pt x="686731" y="762345"/>
                    <a:pt x="656968" y="718103"/>
                    <a:pt x="628239" y="687076"/>
                  </a:cubicBezTo>
                  <a:cubicBezTo>
                    <a:pt x="579056" y="639041"/>
                    <a:pt x="540100" y="588594"/>
                    <a:pt x="512405" y="536997"/>
                  </a:cubicBezTo>
                  <a:cubicBezTo>
                    <a:pt x="482412" y="481148"/>
                    <a:pt x="470346" y="425874"/>
                    <a:pt x="476437" y="372784"/>
                  </a:cubicBezTo>
                  <a:lnTo>
                    <a:pt x="476437" y="372324"/>
                  </a:lnTo>
                  <a:cubicBezTo>
                    <a:pt x="489652" y="260742"/>
                    <a:pt x="570207" y="209605"/>
                    <a:pt x="621115" y="202365"/>
                  </a:cubicBezTo>
                  <a:lnTo>
                    <a:pt x="622724" y="202135"/>
                  </a:lnTo>
                  <a:lnTo>
                    <a:pt x="623528" y="200756"/>
                  </a:lnTo>
                  <a:cubicBezTo>
                    <a:pt x="636169" y="178003"/>
                    <a:pt x="657658" y="164328"/>
                    <a:pt x="681100" y="163869"/>
                  </a:cubicBezTo>
                  <a:lnTo>
                    <a:pt x="682020" y="163869"/>
                  </a:lnTo>
                  <a:cubicBezTo>
                    <a:pt x="696844" y="163869"/>
                    <a:pt x="733961" y="170304"/>
                    <a:pt x="756599" y="229600"/>
                  </a:cubicBezTo>
                  <a:lnTo>
                    <a:pt x="757059" y="231094"/>
                  </a:lnTo>
                  <a:cubicBezTo>
                    <a:pt x="762690" y="249940"/>
                    <a:pt x="766137" y="268096"/>
                    <a:pt x="767401" y="284759"/>
                  </a:cubicBezTo>
                  <a:lnTo>
                    <a:pt x="767401" y="286253"/>
                  </a:lnTo>
                  <a:cubicBezTo>
                    <a:pt x="767401" y="286253"/>
                    <a:pt x="768665" y="287172"/>
                    <a:pt x="768665" y="287172"/>
                  </a:cubicBezTo>
                  <a:cubicBezTo>
                    <a:pt x="846693" y="345894"/>
                    <a:pt x="885189" y="449202"/>
                    <a:pt x="901162" y="505625"/>
                  </a:cubicBezTo>
                  <a:cubicBezTo>
                    <a:pt x="901737" y="507579"/>
                    <a:pt x="902656" y="510452"/>
                    <a:pt x="903346" y="513669"/>
                  </a:cubicBezTo>
                  <a:cubicBezTo>
                    <a:pt x="915297" y="558371"/>
                    <a:pt x="922077" y="603648"/>
                    <a:pt x="922307" y="641455"/>
                  </a:cubicBezTo>
                  <a:cubicBezTo>
                    <a:pt x="922307" y="671792"/>
                    <a:pt x="922536" y="735110"/>
                    <a:pt x="873698" y="783949"/>
                  </a:cubicBezTo>
                  <a:close/>
                  <a:moveTo>
                    <a:pt x="841636" y="734306"/>
                  </a:moveTo>
                  <a:cubicBezTo>
                    <a:pt x="832558" y="741201"/>
                    <a:pt x="821181" y="744763"/>
                    <a:pt x="807736" y="744763"/>
                  </a:cubicBezTo>
                  <a:cubicBezTo>
                    <a:pt x="781306" y="744763"/>
                    <a:pt x="746832" y="731203"/>
                    <a:pt x="705117" y="704543"/>
                  </a:cubicBezTo>
                  <a:cubicBezTo>
                    <a:pt x="685467" y="688340"/>
                    <a:pt x="666966" y="671562"/>
                    <a:pt x="650188" y="654900"/>
                  </a:cubicBezTo>
                  <a:lnTo>
                    <a:pt x="649499" y="654210"/>
                  </a:lnTo>
                  <a:cubicBezTo>
                    <a:pt x="646626" y="651337"/>
                    <a:pt x="644098" y="648809"/>
                    <a:pt x="641799" y="646511"/>
                  </a:cubicBezTo>
                  <a:cubicBezTo>
                    <a:pt x="601234" y="604912"/>
                    <a:pt x="568943" y="562048"/>
                    <a:pt x="545960" y="518955"/>
                  </a:cubicBezTo>
                  <a:cubicBezTo>
                    <a:pt x="528378" y="486205"/>
                    <a:pt x="517691" y="453799"/>
                    <a:pt x="514359" y="422657"/>
                  </a:cubicBezTo>
                  <a:lnTo>
                    <a:pt x="513669" y="416681"/>
                  </a:lnTo>
                  <a:lnTo>
                    <a:pt x="519070" y="419324"/>
                  </a:lnTo>
                  <a:cubicBezTo>
                    <a:pt x="544122" y="431620"/>
                    <a:pt x="576068" y="438400"/>
                    <a:pt x="609049" y="438400"/>
                  </a:cubicBezTo>
                  <a:cubicBezTo>
                    <a:pt x="636169" y="438400"/>
                    <a:pt x="662254" y="433689"/>
                    <a:pt x="684433" y="424840"/>
                  </a:cubicBezTo>
                  <a:cubicBezTo>
                    <a:pt x="707761" y="415532"/>
                    <a:pt x="749015" y="391975"/>
                    <a:pt x="763035" y="338999"/>
                  </a:cubicBezTo>
                  <a:lnTo>
                    <a:pt x="764528" y="333483"/>
                  </a:lnTo>
                  <a:lnTo>
                    <a:pt x="768550" y="337505"/>
                  </a:lnTo>
                  <a:cubicBezTo>
                    <a:pt x="809001" y="377725"/>
                    <a:pt x="842900" y="440583"/>
                    <a:pt x="863930" y="514589"/>
                  </a:cubicBezTo>
                  <a:lnTo>
                    <a:pt x="863930" y="514933"/>
                  </a:lnTo>
                  <a:cubicBezTo>
                    <a:pt x="863930" y="514933"/>
                    <a:pt x="864045" y="515048"/>
                    <a:pt x="864045" y="515048"/>
                  </a:cubicBezTo>
                  <a:lnTo>
                    <a:pt x="864045" y="515508"/>
                  </a:lnTo>
                  <a:cubicBezTo>
                    <a:pt x="865539" y="520334"/>
                    <a:pt x="866918" y="525161"/>
                    <a:pt x="868067" y="529987"/>
                  </a:cubicBezTo>
                  <a:cubicBezTo>
                    <a:pt x="879099" y="579056"/>
                    <a:pt x="887832" y="698567"/>
                    <a:pt x="841521" y="734191"/>
                  </a:cubicBezTo>
                  <a:close/>
                  <a:moveTo>
                    <a:pt x="670298" y="389446"/>
                  </a:moveTo>
                  <a:cubicBezTo>
                    <a:pt x="652946" y="396341"/>
                    <a:pt x="632261" y="400019"/>
                    <a:pt x="610313" y="400019"/>
                  </a:cubicBezTo>
                  <a:cubicBezTo>
                    <a:pt x="570437" y="400019"/>
                    <a:pt x="530907" y="388067"/>
                    <a:pt x="516312" y="371635"/>
                  </a:cubicBezTo>
                  <a:lnTo>
                    <a:pt x="515278" y="370485"/>
                  </a:lnTo>
                  <a:lnTo>
                    <a:pt x="515508" y="368992"/>
                  </a:lnTo>
                  <a:cubicBezTo>
                    <a:pt x="530447" y="272348"/>
                    <a:pt x="603763" y="239827"/>
                    <a:pt x="634905" y="239827"/>
                  </a:cubicBezTo>
                  <a:lnTo>
                    <a:pt x="649039" y="239827"/>
                  </a:lnTo>
                  <a:cubicBezTo>
                    <a:pt x="649039" y="239827"/>
                    <a:pt x="653521" y="226957"/>
                    <a:pt x="653521" y="226957"/>
                  </a:cubicBezTo>
                  <a:cubicBezTo>
                    <a:pt x="658692" y="212363"/>
                    <a:pt x="669954" y="202480"/>
                    <a:pt x="681790" y="202250"/>
                  </a:cubicBezTo>
                  <a:cubicBezTo>
                    <a:pt x="696154" y="202250"/>
                    <a:pt x="710748" y="217419"/>
                    <a:pt x="720516" y="242815"/>
                  </a:cubicBezTo>
                  <a:cubicBezTo>
                    <a:pt x="742235" y="316935"/>
                    <a:pt x="724883" y="367727"/>
                    <a:pt x="670183" y="389561"/>
                  </a:cubicBezTo>
                  <a:close/>
                </a:path>
              </a:pathLst>
            </a:custGeom>
            <a:grpFill/>
            <a:ln w="1147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</p:grpSp>
      <p:sp>
        <p:nvSpPr>
          <p:cNvPr id="20" name="Fußzeilenplatzhalter 19">
            <a:extLst>
              <a:ext uri="{FF2B5EF4-FFF2-40B4-BE49-F238E27FC236}">
                <a16:creationId xmlns:a16="http://schemas.microsoft.com/office/drawing/2014/main" id="{32DAB286-2CA0-67D8-9C77-A176F7C915B7}"/>
              </a:ext>
            </a:extLst>
          </p:cNvPr>
          <p:cNvSpPr>
            <a:spLocks noGrp="1"/>
          </p:cNvSpPr>
          <p:nvPr>
            <p:ph type="ftr" sz="quarter" idx="27"/>
          </p:nvPr>
        </p:nvSpPr>
        <p:spPr/>
        <p:txBody>
          <a:bodyPr/>
          <a:lstStyle/>
          <a:p>
            <a:r>
              <a:rPr lang="de-DE"/>
              <a:t>Arbeitsgruppe Interventionelle Kardiologie – Deutsche Gesellschaft für Kardiologie e. V.</a:t>
            </a:r>
            <a:endParaRPr lang="de-DE" dirty="0"/>
          </a:p>
        </p:txBody>
      </p:sp>
      <p:sp>
        <p:nvSpPr>
          <p:cNvPr id="21" name="Foliennummernplatzhalter 20">
            <a:extLst>
              <a:ext uri="{FF2B5EF4-FFF2-40B4-BE49-F238E27FC236}">
                <a16:creationId xmlns:a16="http://schemas.microsoft.com/office/drawing/2014/main" id="{9DF30287-C676-C7FC-33F9-5FE93354FAD0}"/>
              </a:ext>
            </a:extLst>
          </p:cNvPr>
          <p:cNvSpPr>
            <a:spLocks noGrp="1"/>
          </p:cNvSpPr>
          <p:nvPr>
            <p:ph type="sldNum" sz="quarter" idx="28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61521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68">
          <p15:clr>
            <a:srgbClr val="FBAE40"/>
          </p15:clr>
        </p15:guide>
        <p15:guide id="2" pos="403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lie Ende 0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hteck 28">
            <a:extLst>
              <a:ext uri="{FF2B5EF4-FFF2-40B4-BE49-F238E27FC236}">
                <a16:creationId xmlns:a16="http://schemas.microsoft.com/office/drawing/2014/main" id="{DF77EA6E-0F81-AAE7-EF81-24CE4DE2A93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1" y="0"/>
            <a:ext cx="6399212" cy="7199313"/>
          </a:xfrm>
          <a:prstGeom prst="rect">
            <a:avLst/>
          </a:prstGeom>
          <a:solidFill>
            <a:srgbClr val="CE1342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2" name="Datumsplatzhalter 11">
            <a:extLst>
              <a:ext uri="{FF2B5EF4-FFF2-40B4-BE49-F238E27FC236}">
                <a16:creationId xmlns:a16="http://schemas.microsoft.com/office/drawing/2014/main" id="{3AB51120-FE9E-B0D0-44B8-DD3F7D9CDB19}"/>
              </a:ext>
            </a:extLst>
          </p:cNvPr>
          <p:cNvSpPr>
            <a:spLocks noGrp="1"/>
          </p:cNvSpPr>
          <p:nvPr>
            <p:ph type="dt" sz="half" idx="24"/>
          </p:nvPr>
        </p:nvSpPr>
        <p:spPr>
          <a:xfrm>
            <a:off x="1069974" y="5150154"/>
            <a:ext cx="1031150" cy="205184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>
              <a:defRPr lang="de-DE" sz="1600" b="0" smtClean="0">
                <a:solidFill>
                  <a:schemeClr val="bg1"/>
                </a:solidFill>
              </a:defRPr>
            </a:lvl1pPr>
          </a:lstStyle>
          <a:p>
            <a:pPr algn="l" defTabSz="914400">
              <a:lnSpc>
                <a:spcPts val="1600"/>
              </a:lnSpc>
              <a:buFont typeface="Arial" panose="020B0604020202020204" pitchFamily="34" charset="0"/>
              <a:buNone/>
            </a:pPr>
            <a:endParaRPr lang="de-DE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6CBA612-A9C7-1438-682C-14BBD324C5B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9976" y="3599322"/>
            <a:ext cx="5140323" cy="1281116"/>
          </a:xfrm>
        </p:spPr>
        <p:txBody>
          <a:bodyPr anchor="t"/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Vielen Dank!</a:t>
            </a:r>
          </a:p>
        </p:txBody>
      </p:sp>
      <p:sp>
        <p:nvSpPr>
          <p:cNvPr id="11" name="Textplatzhalter 38">
            <a:extLst>
              <a:ext uri="{FF2B5EF4-FFF2-40B4-BE49-F238E27FC236}">
                <a16:creationId xmlns:a16="http://schemas.microsoft.com/office/drawing/2014/main" id="{1018F639-B370-30FB-1A27-D723F6332175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478713" y="3599322"/>
            <a:ext cx="4249735" cy="3099928"/>
          </a:xfrm>
          <a:prstGeom prst="rect">
            <a:avLst/>
          </a:prstGeom>
        </p:spPr>
        <p:txBody>
          <a:bodyPr anchor="t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600" b="0">
                <a:solidFill>
                  <a:schemeClr val="tx1"/>
                </a:solidFill>
              </a:defRPr>
            </a:lvl1pPr>
            <a:lvl5pPr>
              <a:defRPr/>
            </a:lvl5pPr>
          </a:lstStyle>
          <a:p>
            <a:pPr lvl="0"/>
            <a:r>
              <a:rPr lang="de-DE" dirty="0"/>
              <a:t>Kontakt</a:t>
            </a:r>
          </a:p>
          <a:p>
            <a:pPr lvl="0"/>
            <a:endParaRPr lang="de-DE" dirty="0"/>
          </a:p>
          <a:p>
            <a:pPr lvl="0"/>
            <a:r>
              <a:rPr lang="de-DE" dirty="0"/>
              <a:t>M. Musterperson</a:t>
            </a:r>
          </a:p>
          <a:p>
            <a:pPr lvl="0"/>
            <a:r>
              <a:rPr lang="de-DE" dirty="0"/>
              <a:t>Musterfirma</a:t>
            </a:r>
          </a:p>
          <a:p>
            <a:pPr lvl="0"/>
            <a:endParaRPr lang="de-DE" dirty="0"/>
          </a:p>
          <a:p>
            <a:pPr lvl="0"/>
            <a:r>
              <a:rPr lang="de-DE" dirty="0"/>
              <a:t>+49 (0) 211 123 456 -7</a:t>
            </a:r>
          </a:p>
          <a:p>
            <a:pPr lvl="0"/>
            <a:r>
              <a:rPr lang="de-DE" dirty="0"/>
              <a:t>m.musterperson@musterfirma.org</a:t>
            </a:r>
          </a:p>
        </p:txBody>
      </p:sp>
      <p:grpSp>
        <p:nvGrpSpPr>
          <p:cNvPr id="6" name="Grafik 2">
            <a:extLst>
              <a:ext uri="{FF2B5EF4-FFF2-40B4-BE49-F238E27FC236}">
                <a16:creationId xmlns:a16="http://schemas.microsoft.com/office/drawing/2014/main" id="{05F7203F-C209-FE3E-440F-7DCB05140A19}"/>
              </a:ext>
            </a:extLst>
          </p:cNvPr>
          <p:cNvGrpSpPr/>
          <p:nvPr/>
        </p:nvGrpSpPr>
        <p:grpSpPr>
          <a:xfrm>
            <a:off x="1069975" y="984945"/>
            <a:ext cx="3038197" cy="1029762"/>
            <a:chOff x="1069975" y="984945"/>
            <a:chExt cx="3038197" cy="1029762"/>
          </a:xfrm>
          <a:solidFill>
            <a:schemeClr val="bg1"/>
          </a:solidFill>
        </p:grpSpPr>
        <p:grpSp>
          <p:nvGrpSpPr>
            <p:cNvPr id="7" name="Grafik 2">
              <a:extLst>
                <a:ext uri="{FF2B5EF4-FFF2-40B4-BE49-F238E27FC236}">
                  <a16:creationId xmlns:a16="http://schemas.microsoft.com/office/drawing/2014/main" id="{A29EED30-E687-5BCC-137C-89AFC0B229D3}"/>
                </a:ext>
              </a:extLst>
            </p:cNvPr>
            <p:cNvGrpSpPr/>
            <p:nvPr/>
          </p:nvGrpSpPr>
          <p:grpSpPr>
            <a:xfrm>
              <a:off x="2294065" y="1689367"/>
              <a:ext cx="1451170" cy="307002"/>
              <a:chOff x="2294065" y="1689367"/>
              <a:chExt cx="1451170" cy="307002"/>
            </a:xfrm>
            <a:grpFill/>
          </p:grpSpPr>
          <p:sp>
            <p:nvSpPr>
              <p:cNvPr id="8" name="Freihandform: Form 7">
                <a:extLst>
                  <a:ext uri="{FF2B5EF4-FFF2-40B4-BE49-F238E27FC236}">
                    <a16:creationId xmlns:a16="http://schemas.microsoft.com/office/drawing/2014/main" id="{EBE85BA3-A78B-1B34-1CF1-5E7E73FA8640}"/>
                  </a:ext>
                </a:extLst>
              </p:cNvPr>
              <p:cNvSpPr/>
              <p:nvPr/>
            </p:nvSpPr>
            <p:spPr>
              <a:xfrm>
                <a:off x="2301215" y="1696171"/>
                <a:ext cx="75078" cy="98374"/>
              </a:xfrm>
              <a:custGeom>
                <a:avLst/>
                <a:gdLst>
                  <a:gd name="connsiteX0" fmla="*/ 0 w 75078"/>
                  <a:gd name="connsiteY0" fmla="*/ 98375 h 98374"/>
                  <a:gd name="connsiteX1" fmla="*/ 0 w 75078"/>
                  <a:gd name="connsiteY1" fmla="*/ 0 h 98374"/>
                  <a:gd name="connsiteX2" fmla="*/ 29755 w 75078"/>
                  <a:gd name="connsiteY2" fmla="*/ 0 h 98374"/>
                  <a:gd name="connsiteX3" fmla="*/ 53397 w 75078"/>
                  <a:gd name="connsiteY3" fmla="*/ 5766 h 98374"/>
                  <a:gd name="connsiteX4" fmla="*/ 69427 w 75078"/>
                  <a:gd name="connsiteY4" fmla="*/ 22258 h 98374"/>
                  <a:gd name="connsiteX5" fmla="*/ 75078 w 75078"/>
                  <a:gd name="connsiteY5" fmla="*/ 46708 h 98374"/>
                  <a:gd name="connsiteX6" fmla="*/ 75078 w 75078"/>
                  <a:gd name="connsiteY6" fmla="*/ 51667 h 98374"/>
                  <a:gd name="connsiteX7" fmla="*/ 69427 w 75078"/>
                  <a:gd name="connsiteY7" fmla="*/ 76232 h 98374"/>
                  <a:gd name="connsiteX8" fmla="*/ 53166 w 75078"/>
                  <a:gd name="connsiteY8" fmla="*/ 92608 h 98374"/>
                  <a:gd name="connsiteX9" fmla="*/ 28947 w 75078"/>
                  <a:gd name="connsiteY9" fmla="*/ 98375 h 98374"/>
                  <a:gd name="connsiteX10" fmla="*/ 0 w 75078"/>
                  <a:gd name="connsiteY10" fmla="*/ 98375 h 98374"/>
                  <a:gd name="connsiteX11" fmla="*/ 17530 w 75078"/>
                  <a:gd name="connsiteY11" fmla="*/ 13724 h 98374"/>
                  <a:gd name="connsiteX12" fmla="*/ 17530 w 75078"/>
                  <a:gd name="connsiteY12" fmla="*/ 84651 h 98374"/>
                  <a:gd name="connsiteX13" fmla="*/ 28947 w 75078"/>
                  <a:gd name="connsiteY13" fmla="*/ 84651 h 98374"/>
                  <a:gd name="connsiteX14" fmla="*/ 50052 w 75078"/>
                  <a:gd name="connsiteY14" fmla="*/ 76232 h 98374"/>
                  <a:gd name="connsiteX15" fmla="*/ 57549 w 75078"/>
                  <a:gd name="connsiteY15" fmla="*/ 52128 h 98374"/>
                  <a:gd name="connsiteX16" fmla="*/ 57549 w 75078"/>
                  <a:gd name="connsiteY16" fmla="*/ 46708 h 98374"/>
                  <a:gd name="connsiteX17" fmla="*/ 50398 w 75078"/>
                  <a:gd name="connsiteY17" fmla="*/ 22258 h 98374"/>
                  <a:gd name="connsiteX18" fmla="*/ 29755 w 75078"/>
                  <a:gd name="connsiteY18" fmla="*/ 13839 h 98374"/>
                  <a:gd name="connsiteX19" fmla="*/ 17530 w 75078"/>
                  <a:gd name="connsiteY19" fmla="*/ 13839 h 983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5078" h="98374">
                    <a:moveTo>
                      <a:pt x="0" y="98375"/>
                    </a:moveTo>
                    <a:lnTo>
                      <a:pt x="0" y="0"/>
                    </a:lnTo>
                    <a:lnTo>
                      <a:pt x="29755" y="0"/>
                    </a:lnTo>
                    <a:cubicBezTo>
                      <a:pt x="38635" y="0"/>
                      <a:pt x="46592" y="1961"/>
                      <a:pt x="53397" y="5766"/>
                    </a:cubicBezTo>
                    <a:cubicBezTo>
                      <a:pt x="60201" y="9572"/>
                      <a:pt x="65622" y="15108"/>
                      <a:pt x="69427" y="22258"/>
                    </a:cubicBezTo>
                    <a:cubicBezTo>
                      <a:pt x="73233" y="29409"/>
                      <a:pt x="75078" y="37482"/>
                      <a:pt x="75078" y="46708"/>
                    </a:cubicBezTo>
                    <a:lnTo>
                      <a:pt x="75078" y="51667"/>
                    </a:lnTo>
                    <a:cubicBezTo>
                      <a:pt x="75078" y="61008"/>
                      <a:pt x="73118" y="69197"/>
                      <a:pt x="69427" y="76232"/>
                    </a:cubicBezTo>
                    <a:cubicBezTo>
                      <a:pt x="65622" y="83267"/>
                      <a:pt x="60201" y="88803"/>
                      <a:pt x="53166" y="92608"/>
                    </a:cubicBezTo>
                    <a:cubicBezTo>
                      <a:pt x="46131" y="96414"/>
                      <a:pt x="38058" y="98375"/>
                      <a:pt x="28947" y="98375"/>
                    </a:cubicBezTo>
                    <a:lnTo>
                      <a:pt x="0" y="98375"/>
                    </a:lnTo>
                    <a:close/>
                    <a:moveTo>
                      <a:pt x="17530" y="13724"/>
                    </a:moveTo>
                    <a:lnTo>
                      <a:pt x="17530" y="84651"/>
                    </a:lnTo>
                    <a:lnTo>
                      <a:pt x="28947" y="84651"/>
                    </a:lnTo>
                    <a:cubicBezTo>
                      <a:pt x="38173" y="84651"/>
                      <a:pt x="45209" y="81883"/>
                      <a:pt x="50052" y="76232"/>
                    </a:cubicBezTo>
                    <a:cubicBezTo>
                      <a:pt x="54896" y="70581"/>
                      <a:pt x="57433" y="62623"/>
                      <a:pt x="57549" y="52128"/>
                    </a:cubicBezTo>
                    <a:lnTo>
                      <a:pt x="57549" y="46708"/>
                    </a:lnTo>
                    <a:cubicBezTo>
                      <a:pt x="57549" y="35982"/>
                      <a:pt x="55127" y="27909"/>
                      <a:pt x="50398" y="22258"/>
                    </a:cubicBezTo>
                    <a:cubicBezTo>
                      <a:pt x="45670" y="16607"/>
                      <a:pt x="38750" y="13839"/>
                      <a:pt x="29755" y="13839"/>
                    </a:cubicBezTo>
                    <a:lnTo>
                      <a:pt x="17530" y="13839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9" name="Freihandform: Form 8">
                <a:extLst>
                  <a:ext uri="{FF2B5EF4-FFF2-40B4-BE49-F238E27FC236}">
                    <a16:creationId xmlns:a16="http://schemas.microsoft.com/office/drawing/2014/main" id="{780DF3C2-9C02-DF52-8C20-01F94F6B2A27}"/>
                  </a:ext>
                </a:extLst>
              </p:cNvPr>
              <p:cNvSpPr/>
              <p:nvPr/>
            </p:nvSpPr>
            <p:spPr>
              <a:xfrm>
                <a:off x="2390479" y="1719929"/>
                <a:ext cx="65736" cy="75885"/>
              </a:xfrm>
              <a:custGeom>
                <a:avLst/>
                <a:gdLst>
                  <a:gd name="connsiteX0" fmla="*/ 35867 w 65736"/>
                  <a:gd name="connsiteY0" fmla="*/ 75886 h 75885"/>
                  <a:gd name="connsiteX1" fmla="*/ 9918 w 65736"/>
                  <a:gd name="connsiteY1" fmla="*/ 66083 h 75885"/>
                  <a:gd name="connsiteX2" fmla="*/ 0 w 65736"/>
                  <a:gd name="connsiteY2" fmla="*/ 39903 h 75885"/>
                  <a:gd name="connsiteX3" fmla="*/ 0 w 65736"/>
                  <a:gd name="connsiteY3" fmla="*/ 37828 h 75885"/>
                  <a:gd name="connsiteX4" fmla="*/ 4267 w 65736"/>
                  <a:gd name="connsiteY4" fmla="*/ 18222 h 75885"/>
                  <a:gd name="connsiteX5" fmla="*/ 16377 w 65736"/>
                  <a:gd name="connsiteY5" fmla="*/ 4844 h 75885"/>
                  <a:gd name="connsiteX6" fmla="*/ 33791 w 65736"/>
                  <a:gd name="connsiteY6" fmla="*/ 0 h 75885"/>
                  <a:gd name="connsiteX7" fmla="*/ 57433 w 65736"/>
                  <a:gd name="connsiteY7" fmla="*/ 9572 h 75885"/>
                  <a:gd name="connsiteX8" fmla="*/ 65737 w 65736"/>
                  <a:gd name="connsiteY8" fmla="*/ 36559 h 75885"/>
                  <a:gd name="connsiteX9" fmla="*/ 65737 w 65736"/>
                  <a:gd name="connsiteY9" fmla="*/ 43133 h 75885"/>
                  <a:gd name="connsiteX10" fmla="*/ 16838 w 65736"/>
                  <a:gd name="connsiteY10" fmla="*/ 43133 h 75885"/>
                  <a:gd name="connsiteX11" fmla="*/ 23066 w 65736"/>
                  <a:gd name="connsiteY11" fmla="*/ 57433 h 75885"/>
                  <a:gd name="connsiteX12" fmla="*/ 36674 w 65736"/>
                  <a:gd name="connsiteY12" fmla="*/ 62738 h 75885"/>
                  <a:gd name="connsiteX13" fmla="*/ 55473 w 65736"/>
                  <a:gd name="connsiteY13" fmla="*/ 53627 h 75885"/>
                  <a:gd name="connsiteX14" fmla="*/ 64584 w 65736"/>
                  <a:gd name="connsiteY14" fmla="*/ 62046 h 75885"/>
                  <a:gd name="connsiteX15" fmla="*/ 52589 w 65736"/>
                  <a:gd name="connsiteY15" fmla="*/ 72195 h 75885"/>
                  <a:gd name="connsiteX16" fmla="*/ 35752 w 65736"/>
                  <a:gd name="connsiteY16" fmla="*/ 75770 h 75885"/>
                  <a:gd name="connsiteX17" fmla="*/ 33906 w 65736"/>
                  <a:gd name="connsiteY17" fmla="*/ 13263 h 75885"/>
                  <a:gd name="connsiteX18" fmla="*/ 22720 w 65736"/>
                  <a:gd name="connsiteY18" fmla="*/ 17991 h 75885"/>
                  <a:gd name="connsiteX19" fmla="*/ 17299 w 65736"/>
                  <a:gd name="connsiteY19" fmla="*/ 31139 h 75885"/>
                  <a:gd name="connsiteX20" fmla="*/ 49360 w 65736"/>
                  <a:gd name="connsiteY20" fmla="*/ 31139 h 75885"/>
                  <a:gd name="connsiteX21" fmla="*/ 49360 w 65736"/>
                  <a:gd name="connsiteY21" fmla="*/ 29870 h 75885"/>
                  <a:gd name="connsiteX22" fmla="*/ 44863 w 65736"/>
                  <a:gd name="connsiteY22" fmla="*/ 17414 h 75885"/>
                  <a:gd name="connsiteX23" fmla="*/ 33906 w 65736"/>
                  <a:gd name="connsiteY23" fmla="*/ 13147 h 758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65736" h="75885">
                    <a:moveTo>
                      <a:pt x="35867" y="75886"/>
                    </a:moveTo>
                    <a:cubicBezTo>
                      <a:pt x="25257" y="75886"/>
                      <a:pt x="16607" y="72657"/>
                      <a:pt x="9918" y="66083"/>
                    </a:cubicBezTo>
                    <a:cubicBezTo>
                      <a:pt x="3345" y="59509"/>
                      <a:pt x="0" y="50744"/>
                      <a:pt x="0" y="39903"/>
                    </a:cubicBezTo>
                    <a:lnTo>
                      <a:pt x="0" y="37828"/>
                    </a:lnTo>
                    <a:cubicBezTo>
                      <a:pt x="0" y="30562"/>
                      <a:pt x="1384" y="23988"/>
                      <a:pt x="4267" y="18222"/>
                    </a:cubicBezTo>
                    <a:cubicBezTo>
                      <a:pt x="7150" y="12455"/>
                      <a:pt x="11187" y="7958"/>
                      <a:pt x="16377" y="4844"/>
                    </a:cubicBezTo>
                    <a:cubicBezTo>
                      <a:pt x="21566" y="1615"/>
                      <a:pt x="27448" y="0"/>
                      <a:pt x="33791" y="0"/>
                    </a:cubicBezTo>
                    <a:cubicBezTo>
                      <a:pt x="43940" y="0"/>
                      <a:pt x="51898" y="3229"/>
                      <a:pt x="57433" y="9572"/>
                    </a:cubicBezTo>
                    <a:cubicBezTo>
                      <a:pt x="62969" y="15915"/>
                      <a:pt x="65737" y="24911"/>
                      <a:pt x="65737" y="36559"/>
                    </a:cubicBezTo>
                    <a:lnTo>
                      <a:pt x="65737" y="43133"/>
                    </a:lnTo>
                    <a:lnTo>
                      <a:pt x="16838" y="43133"/>
                    </a:lnTo>
                    <a:cubicBezTo>
                      <a:pt x="17299" y="49130"/>
                      <a:pt x="19375" y="53973"/>
                      <a:pt x="23066" y="57433"/>
                    </a:cubicBezTo>
                    <a:cubicBezTo>
                      <a:pt x="26756" y="60893"/>
                      <a:pt x="31254" y="62738"/>
                      <a:pt x="36674" y="62738"/>
                    </a:cubicBezTo>
                    <a:cubicBezTo>
                      <a:pt x="44401" y="62738"/>
                      <a:pt x="50629" y="59740"/>
                      <a:pt x="55473" y="53627"/>
                    </a:cubicBezTo>
                    <a:lnTo>
                      <a:pt x="64584" y="62046"/>
                    </a:lnTo>
                    <a:cubicBezTo>
                      <a:pt x="61585" y="66429"/>
                      <a:pt x="57549" y="69773"/>
                      <a:pt x="52589" y="72195"/>
                    </a:cubicBezTo>
                    <a:cubicBezTo>
                      <a:pt x="47630" y="74617"/>
                      <a:pt x="41979" y="75770"/>
                      <a:pt x="35752" y="75770"/>
                    </a:cubicBezTo>
                    <a:close/>
                    <a:moveTo>
                      <a:pt x="33906" y="13263"/>
                    </a:moveTo>
                    <a:cubicBezTo>
                      <a:pt x="29293" y="13263"/>
                      <a:pt x="25603" y="14877"/>
                      <a:pt x="22720" y="17991"/>
                    </a:cubicBezTo>
                    <a:cubicBezTo>
                      <a:pt x="19836" y="21105"/>
                      <a:pt x="18106" y="25487"/>
                      <a:pt x="17299" y="31139"/>
                    </a:cubicBezTo>
                    <a:lnTo>
                      <a:pt x="49360" y="31139"/>
                    </a:lnTo>
                    <a:lnTo>
                      <a:pt x="49360" y="29870"/>
                    </a:lnTo>
                    <a:cubicBezTo>
                      <a:pt x="49014" y="24334"/>
                      <a:pt x="47515" y="20182"/>
                      <a:pt x="44863" y="17414"/>
                    </a:cubicBezTo>
                    <a:cubicBezTo>
                      <a:pt x="42210" y="14647"/>
                      <a:pt x="38635" y="13147"/>
                      <a:pt x="33906" y="13147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0" name="Freihandform: Form 9">
                <a:extLst>
                  <a:ext uri="{FF2B5EF4-FFF2-40B4-BE49-F238E27FC236}">
                    <a16:creationId xmlns:a16="http://schemas.microsoft.com/office/drawing/2014/main" id="{729A1270-3F8C-5581-48DF-A3DC6BAB92E3}"/>
                  </a:ext>
                </a:extLst>
              </p:cNvPr>
              <p:cNvSpPr/>
              <p:nvPr/>
            </p:nvSpPr>
            <p:spPr>
              <a:xfrm>
                <a:off x="2471323" y="1721428"/>
                <a:ext cx="62046" cy="74501"/>
              </a:xfrm>
              <a:custGeom>
                <a:avLst/>
                <a:gdLst>
                  <a:gd name="connsiteX0" fmla="*/ 45670 w 62046"/>
                  <a:gd name="connsiteY0" fmla="*/ 65968 h 74501"/>
                  <a:gd name="connsiteX1" fmla="*/ 24680 w 62046"/>
                  <a:gd name="connsiteY1" fmla="*/ 74502 h 74501"/>
                  <a:gd name="connsiteX2" fmla="*/ 6228 w 62046"/>
                  <a:gd name="connsiteY2" fmla="*/ 67582 h 74501"/>
                  <a:gd name="connsiteX3" fmla="*/ 0 w 62046"/>
                  <a:gd name="connsiteY3" fmla="*/ 47400 h 74501"/>
                  <a:gd name="connsiteX4" fmla="*/ 0 w 62046"/>
                  <a:gd name="connsiteY4" fmla="*/ 0 h 74501"/>
                  <a:gd name="connsiteX5" fmla="*/ 16838 w 62046"/>
                  <a:gd name="connsiteY5" fmla="*/ 0 h 74501"/>
                  <a:gd name="connsiteX6" fmla="*/ 16838 w 62046"/>
                  <a:gd name="connsiteY6" fmla="*/ 47169 h 74501"/>
                  <a:gd name="connsiteX7" fmla="*/ 28717 w 62046"/>
                  <a:gd name="connsiteY7" fmla="*/ 61124 h 74501"/>
                  <a:gd name="connsiteX8" fmla="*/ 45209 w 62046"/>
                  <a:gd name="connsiteY8" fmla="*/ 52589 h 74501"/>
                  <a:gd name="connsiteX9" fmla="*/ 45209 w 62046"/>
                  <a:gd name="connsiteY9" fmla="*/ 115 h 74501"/>
                  <a:gd name="connsiteX10" fmla="*/ 62046 w 62046"/>
                  <a:gd name="connsiteY10" fmla="*/ 115 h 74501"/>
                  <a:gd name="connsiteX11" fmla="*/ 62046 w 62046"/>
                  <a:gd name="connsiteY11" fmla="*/ 73233 h 74501"/>
                  <a:gd name="connsiteX12" fmla="*/ 46246 w 62046"/>
                  <a:gd name="connsiteY12" fmla="*/ 73233 h 74501"/>
                  <a:gd name="connsiteX13" fmla="*/ 45785 w 62046"/>
                  <a:gd name="connsiteY13" fmla="*/ 66083 h 745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62046" h="74501">
                    <a:moveTo>
                      <a:pt x="45670" y="65968"/>
                    </a:moveTo>
                    <a:cubicBezTo>
                      <a:pt x="40711" y="71619"/>
                      <a:pt x="33676" y="74502"/>
                      <a:pt x="24680" y="74502"/>
                    </a:cubicBezTo>
                    <a:cubicBezTo>
                      <a:pt x="16607" y="74502"/>
                      <a:pt x="10380" y="72195"/>
                      <a:pt x="6228" y="67582"/>
                    </a:cubicBezTo>
                    <a:cubicBezTo>
                      <a:pt x="2076" y="62969"/>
                      <a:pt x="0" y="56280"/>
                      <a:pt x="0" y="47400"/>
                    </a:cubicBezTo>
                    <a:lnTo>
                      <a:pt x="0" y="0"/>
                    </a:lnTo>
                    <a:lnTo>
                      <a:pt x="16838" y="0"/>
                    </a:lnTo>
                    <a:lnTo>
                      <a:pt x="16838" y="47169"/>
                    </a:lnTo>
                    <a:cubicBezTo>
                      <a:pt x="16838" y="56395"/>
                      <a:pt x="20759" y="61124"/>
                      <a:pt x="28717" y="61124"/>
                    </a:cubicBezTo>
                    <a:cubicBezTo>
                      <a:pt x="36674" y="61124"/>
                      <a:pt x="42441" y="58241"/>
                      <a:pt x="45209" y="52589"/>
                    </a:cubicBezTo>
                    <a:lnTo>
                      <a:pt x="45209" y="115"/>
                    </a:lnTo>
                    <a:lnTo>
                      <a:pt x="62046" y="115"/>
                    </a:lnTo>
                    <a:lnTo>
                      <a:pt x="62046" y="73233"/>
                    </a:lnTo>
                    <a:lnTo>
                      <a:pt x="46246" y="73233"/>
                    </a:lnTo>
                    <a:lnTo>
                      <a:pt x="45785" y="66083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3" name="Freihandform: Form 12">
                <a:extLst>
                  <a:ext uri="{FF2B5EF4-FFF2-40B4-BE49-F238E27FC236}">
                    <a16:creationId xmlns:a16="http://schemas.microsoft.com/office/drawing/2014/main" id="{AD0BD9C5-49EA-8C47-B8B7-F7A9B8636EB2}"/>
                  </a:ext>
                </a:extLst>
              </p:cNvPr>
              <p:cNvSpPr/>
              <p:nvPr/>
            </p:nvSpPr>
            <p:spPr>
              <a:xfrm>
                <a:off x="2544672" y="1703552"/>
                <a:ext cx="42786" cy="92146"/>
              </a:xfrm>
              <a:custGeom>
                <a:avLst/>
                <a:gdLst>
                  <a:gd name="connsiteX0" fmla="*/ 29178 w 42786"/>
                  <a:gd name="connsiteY0" fmla="*/ 115 h 92146"/>
                  <a:gd name="connsiteX1" fmla="*/ 29178 w 42786"/>
                  <a:gd name="connsiteY1" fmla="*/ 17876 h 92146"/>
                  <a:gd name="connsiteX2" fmla="*/ 42441 w 42786"/>
                  <a:gd name="connsiteY2" fmla="*/ 17876 h 92146"/>
                  <a:gd name="connsiteX3" fmla="*/ 42441 w 42786"/>
                  <a:gd name="connsiteY3" fmla="*/ 29985 h 92146"/>
                  <a:gd name="connsiteX4" fmla="*/ 29178 w 42786"/>
                  <a:gd name="connsiteY4" fmla="*/ 29985 h 92146"/>
                  <a:gd name="connsiteX5" fmla="*/ 29178 w 42786"/>
                  <a:gd name="connsiteY5" fmla="*/ 70811 h 92146"/>
                  <a:gd name="connsiteX6" fmla="*/ 30908 w 42786"/>
                  <a:gd name="connsiteY6" fmla="*/ 76808 h 92146"/>
                  <a:gd name="connsiteX7" fmla="*/ 36905 w 42786"/>
                  <a:gd name="connsiteY7" fmla="*/ 78654 h 92146"/>
                  <a:gd name="connsiteX8" fmla="*/ 42787 w 42786"/>
                  <a:gd name="connsiteY8" fmla="*/ 77962 h 92146"/>
                  <a:gd name="connsiteX9" fmla="*/ 42787 w 42786"/>
                  <a:gd name="connsiteY9" fmla="*/ 90648 h 92146"/>
                  <a:gd name="connsiteX10" fmla="*/ 31715 w 42786"/>
                  <a:gd name="connsiteY10" fmla="*/ 92147 h 92146"/>
                  <a:gd name="connsiteX11" fmla="*/ 12340 w 42786"/>
                  <a:gd name="connsiteY11" fmla="*/ 71273 h 92146"/>
                  <a:gd name="connsiteX12" fmla="*/ 12340 w 42786"/>
                  <a:gd name="connsiteY12" fmla="*/ 29870 h 92146"/>
                  <a:gd name="connsiteX13" fmla="*/ 0 w 42786"/>
                  <a:gd name="connsiteY13" fmla="*/ 29870 h 92146"/>
                  <a:gd name="connsiteX14" fmla="*/ 0 w 42786"/>
                  <a:gd name="connsiteY14" fmla="*/ 17760 h 92146"/>
                  <a:gd name="connsiteX15" fmla="*/ 12340 w 42786"/>
                  <a:gd name="connsiteY15" fmla="*/ 17760 h 92146"/>
                  <a:gd name="connsiteX16" fmla="*/ 12340 w 42786"/>
                  <a:gd name="connsiteY16" fmla="*/ 0 h 92146"/>
                  <a:gd name="connsiteX17" fmla="*/ 29178 w 42786"/>
                  <a:gd name="connsiteY17" fmla="*/ 0 h 921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42786" h="92146">
                    <a:moveTo>
                      <a:pt x="29178" y="115"/>
                    </a:moveTo>
                    <a:lnTo>
                      <a:pt x="29178" y="17876"/>
                    </a:lnTo>
                    <a:lnTo>
                      <a:pt x="42441" y="17876"/>
                    </a:lnTo>
                    <a:lnTo>
                      <a:pt x="42441" y="29985"/>
                    </a:lnTo>
                    <a:lnTo>
                      <a:pt x="29178" y="29985"/>
                    </a:lnTo>
                    <a:lnTo>
                      <a:pt x="29178" y="70811"/>
                    </a:lnTo>
                    <a:cubicBezTo>
                      <a:pt x="29178" y="73579"/>
                      <a:pt x="29755" y="75655"/>
                      <a:pt x="30908" y="76808"/>
                    </a:cubicBezTo>
                    <a:cubicBezTo>
                      <a:pt x="32061" y="77962"/>
                      <a:pt x="34022" y="78654"/>
                      <a:pt x="36905" y="78654"/>
                    </a:cubicBezTo>
                    <a:cubicBezTo>
                      <a:pt x="38866" y="78654"/>
                      <a:pt x="40826" y="78423"/>
                      <a:pt x="42787" y="77962"/>
                    </a:cubicBezTo>
                    <a:lnTo>
                      <a:pt x="42787" y="90648"/>
                    </a:lnTo>
                    <a:cubicBezTo>
                      <a:pt x="38981" y="91686"/>
                      <a:pt x="35290" y="92147"/>
                      <a:pt x="31715" y="92147"/>
                    </a:cubicBezTo>
                    <a:cubicBezTo>
                      <a:pt x="18798" y="92147"/>
                      <a:pt x="12340" y="85227"/>
                      <a:pt x="12340" y="71273"/>
                    </a:cubicBezTo>
                    <a:lnTo>
                      <a:pt x="12340" y="29870"/>
                    </a:lnTo>
                    <a:lnTo>
                      <a:pt x="0" y="29870"/>
                    </a:lnTo>
                    <a:lnTo>
                      <a:pt x="0" y="17760"/>
                    </a:lnTo>
                    <a:lnTo>
                      <a:pt x="12340" y="17760"/>
                    </a:lnTo>
                    <a:lnTo>
                      <a:pt x="12340" y="0"/>
                    </a:lnTo>
                    <a:lnTo>
                      <a:pt x="29178" y="0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4" name="Freihandform: Form 13">
                <a:extLst>
                  <a:ext uri="{FF2B5EF4-FFF2-40B4-BE49-F238E27FC236}">
                    <a16:creationId xmlns:a16="http://schemas.microsoft.com/office/drawing/2014/main" id="{0519368D-93F5-1CCE-9A97-25A5D557A5CF}"/>
                  </a:ext>
                </a:extLst>
              </p:cNvPr>
              <p:cNvSpPr/>
              <p:nvPr/>
            </p:nvSpPr>
            <p:spPr>
              <a:xfrm>
                <a:off x="2598415" y="1720044"/>
                <a:ext cx="61931" cy="76001"/>
              </a:xfrm>
              <a:custGeom>
                <a:avLst/>
                <a:gdLst>
                  <a:gd name="connsiteX0" fmla="*/ 45093 w 61931"/>
                  <a:gd name="connsiteY0" fmla="*/ 54550 h 76001"/>
                  <a:gd name="connsiteX1" fmla="*/ 41403 w 61931"/>
                  <a:gd name="connsiteY1" fmla="*/ 47861 h 76001"/>
                  <a:gd name="connsiteX2" fmla="*/ 29178 w 61931"/>
                  <a:gd name="connsiteY2" fmla="*/ 43825 h 76001"/>
                  <a:gd name="connsiteX3" fmla="*/ 14877 w 61931"/>
                  <a:gd name="connsiteY3" fmla="*/ 39327 h 76001"/>
                  <a:gd name="connsiteX4" fmla="*/ 2307 w 61931"/>
                  <a:gd name="connsiteY4" fmla="*/ 22143 h 76001"/>
                  <a:gd name="connsiteX5" fmla="*/ 10495 w 61931"/>
                  <a:gd name="connsiteY5" fmla="*/ 6343 h 76001"/>
                  <a:gd name="connsiteX6" fmla="*/ 31254 w 61931"/>
                  <a:gd name="connsiteY6" fmla="*/ 0 h 76001"/>
                  <a:gd name="connsiteX7" fmla="*/ 52935 w 61931"/>
                  <a:gd name="connsiteY7" fmla="*/ 6458 h 76001"/>
                  <a:gd name="connsiteX8" fmla="*/ 61239 w 61931"/>
                  <a:gd name="connsiteY8" fmla="*/ 23296 h 76001"/>
                  <a:gd name="connsiteX9" fmla="*/ 44401 w 61931"/>
                  <a:gd name="connsiteY9" fmla="*/ 23296 h 76001"/>
                  <a:gd name="connsiteX10" fmla="*/ 40826 w 61931"/>
                  <a:gd name="connsiteY10" fmla="*/ 15454 h 76001"/>
                  <a:gd name="connsiteX11" fmla="*/ 31254 w 61931"/>
                  <a:gd name="connsiteY11" fmla="*/ 12340 h 76001"/>
                  <a:gd name="connsiteX12" fmla="*/ 22258 w 61931"/>
                  <a:gd name="connsiteY12" fmla="*/ 14877 h 76001"/>
                  <a:gd name="connsiteX13" fmla="*/ 18799 w 61931"/>
                  <a:gd name="connsiteY13" fmla="*/ 21566 h 76001"/>
                  <a:gd name="connsiteX14" fmla="*/ 22028 w 61931"/>
                  <a:gd name="connsiteY14" fmla="*/ 27448 h 76001"/>
                  <a:gd name="connsiteX15" fmla="*/ 35175 w 61931"/>
                  <a:gd name="connsiteY15" fmla="*/ 31715 h 76001"/>
                  <a:gd name="connsiteX16" fmla="*/ 50744 w 61931"/>
                  <a:gd name="connsiteY16" fmla="*/ 36790 h 76001"/>
                  <a:gd name="connsiteX17" fmla="*/ 59163 w 61931"/>
                  <a:gd name="connsiteY17" fmla="*/ 43825 h 76001"/>
                  <a:gd name="connsiteX18" fmla="*/ 61931 w 61931"/>
                  <a:gd name="connsiteY18" fmla="*/ 53858 h 76001"/>
                  <a:gd name="connsiteX19" fmla="*/ 53512 w 61931"/>
                  <a:gd name="connsiteY19" fmla="*/ 69889 h 76001"/>
                  <a:gd name="connsiteX20" fmla="*/ 31600 w 61931"/>
                  <a:gd name="connsiteY20" fmla="*/ 76001 h 76001"/>
                  <a:gd name="connsiteX21" fmla="*/ 15223 w 61931"/>
                  <a:gd name="connsiteY21" fmla="*/ 72772 h 76001"/>
                  <a:gd name="connsiteX22" fmla="*/ 4037 w 61931"/>
                  <a:gd name="connsiteY22" fmla="*/ 63892 h 76001"/>
                  <a:gd name="connsiteX23" fmla="*/ 0 w 61931"/>
                  <a:gd name="connsiteY23" fmla="*/ 51667 h 76001"/>
                  <a:gd name="connsiteX24" fmla="*/ 16377 w 61931"/>
                  <a:gd name="connsiteY24" fmla="*/ 51667 h 76001"/>
                  <a:gd name="connsiteX25" fmla="*/ 20874 w 61931"/>
                  <a:gd name="connsiteY25" fmla="*/ 60662 h 76001"/>
                  <a:gd name="connsiteX26" fmla="*/ 31830 w 61931"/>
                  <a:gd name="connsiteY26" fmla="*/ 63776 h 76001"/>
                  <a:gd name="connsiteX27" fmla="*/ 41979 w 61931"/>
                  <a:gd name="connsiteY27" fmla="*/ 61354 h 76001"/>
                  <a:gd name="connsiteX28" fmla="*/ 45439 w 61931"/>
                  <a:gd name="connsiteY28" fmla="*/ 54896 h 760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</a:cxnLst>
                <a:rect l="l" t="t" r="r" b="b"/>
                <a:pathLst>
                  <a:path w="61931" h="76001">
                    <a:moveTo>
                      <a:pt x="45093" y="54550"/>
                    </a:moveTo>
                    <a:cubicBezTo>
                      <a:pt x="45093" y="51667"/>
                      <a:pt x="43825" y="49360"/>
                      <a:pt x="41403" y="47861"/>
                    </a:cubicBezTo>
                    <a:cubicBezTo>
                      <a:pt x="38981" y="46362"/>
                      <a:pt x="34829" y="44978"/>
                      <a:pt x="29178" y="43825"/>
                    </a:cubicBezTo>
                    <a:cubicBezTo>
                      <a:pt x="23412" y="42671"/>
                      <a:pt x="18683" y="41172"/>
                      <a:pt x="14877" y="39327"/>
                    </a:cubicBezTo>
                    <a:cubicBezTo>
                      <a:pt x="6458" y="35406"/>
                      <a:pt x="2307" y="29639"/>
                      <a:pt x="2307" y="22143"/>
                    </a:cubicBezTo>
                    <a:cubicBezTo>
                      <a:pt x="2307" y="15800"/>
                      <a:pt x="5074" y="10610"/>
                      <a:pt x="10495" y="6343"/>
                    </a:cubicBezTo>
                    <a:cubicBezTo>
                      <a:pt x="15915" y="2076"/>
                      <a:pt x="22835" y="0"/>
                      <a:pt x="31254" y="0"/>
                    </a:cubicBezTo>
                    <a:cubicBezTo>
                      <a:pt x="40249" y="0"/>
                      <a:pt x="47400" y="2191"/>
                      <a:pt x="52935" y="6458"/>
                    </a:cubicBezTo>
                    <a:cubicBezTo>
                      <a:pt x="58471" y="10841"/>
                      <a:pt x="61239" y="16377"/>
                      <a:pt x="61239" y="23296"/>
                    </a:cubicBezTo>
                    <a:lnTo>
                      <a:pt x="44401" y="23296"/>
                    </a:lnTo>
                    <a:cubicBezTo>
                      <a:pt x="44401" y="20182"/>
                      <a:pt x="43248" y="17530"/>
                      <a:pt x="40826" y="15454"/>
                    </a:cubicBezTo>
                    <a:cubicBezTo>
                      <a:pt x="38404" y="13378"/>
                      <a:pt x="35290" y="12340"/>
                      <a:pt x="31254" y="12340"/>
                    </a:cubicBezTo>
                    <a:cubicBezTo>
                      <a:pt x="27563" y="12340"/>
                      <a:pt x="24565" y="13147"/>
                      <a:pt x="22258" y="14877"/>
                    </a:cubicBezTo>
                    <a:cubicBezTo>
                      <a:pt x="19952" y="16492"/>
                      <a:pt x="18799" y="18798"/>
                      <a:pt x="18799" y="21566"/>
                    </a:cubicBezTo>
                    <a:cubicBezTo>
                      <a:pt x="18799" y="24104"/>
                      <a:pt x="19836" y="26064"/>
                      <a:pt x="22028" y="27448"/>
                    </a:cubicBezTo>
                    <a:cubicBezTo>
                      <a:pt x="24219" y="28832"/>
                      <a:pt x="28601" y="30216"/>
                      <a:pt x="35175" y="31715"/>
                    </a:cubicBezTo>
                    <a:cubicBezTo>
                      <a:pt x="41749" y="33099"/>
                      <a:pt x="46939" y="34829"/>
                      <a:pt x="50744" y="36790"/>
                    </a:cubicBezTo>
                    <a:cubicBezTo>
                      <a:pt x="54550" y="38750"/>
                      <a:pt x="57318" y="41057"/>
                      <a:pt x="59163" y="43825"/>
                    </a:cubicBezTo>
                    <a:cubicBezTo>
                      <a:pt x="61009" y="46592"/>
                      <a:pt x="61931" y="49937"/>
                      <a:pt x="61931" y="53858"/>
                    </a:cubicBezTo>
                    <a:cubicBezTo>
                      <a:pt x="61931" y="60432"/>
                      <a:pt x="59163" y="65737"/>
                      <a:pt x="53512" y="69889"/>
                    </a:cubicBezTo>
                    <a:cubicBezTo>
                      <a:pt x="47976" y="73925"/>
                      <a:pt x="40595" y="76001"/>
                      <a:pt x="31600" y="76001"/>
                    </a:cubicBezTo>
                    <a:cubicBezTo>
                      <a:pt x="25488" y="76001"/>
                      <a:pt x="19952" y="74963"/>
                      <a:pt x="15223" y="72772"/>
                    </a:cubicBezTo>
                    <a:cubicBezTo>
                      <a:pt x="10495" y="70581"/>
                      <a:pt x="6689" y="67582"/>
                      <a:pt x="4037" y="63892"/>
                    </a:cubicBezTo>
                    <a:cubicBezTo>
                      <a:pt x="1384" y="60201"/>
                      <a:pt x="0" y="56049"/>
                      <a:pt x="0" y="51667"/>
                    </a:cubicBezTo>
                    <a:lnTo>
                      <a:pt x="16377" y="51667"/>
                    </a:lnTo>
                    <a:cubicBezTo>
                      <a:pt x="16607" y="55588"/>
                      <a:pt x="18107" y="58471"/>
                      <a:pt x="20874" y="60662"/>
                    </a:cubicBezTo>
                    <a:cubicBezTo>
                      <a:pt x="23642" y="62854"/>
                      <a:pt x="27333" y="63776"/>
                      <a:pt x="31830" y="63776"/>
                    </a:cubicBezTo>
                    <a:cubicBezTo>
                      <a:pt x="36328" y="63776"/>
                      <a:pt x="39673" y="62969"/>
                      <a:pt x="41979" y="61354"/>
                    </a:cubicBezTo>
                    <a:cubicBezTo>
                      <a:pt x="44286" y="59740"/>
                      <a:pt x="45439" y="57549"/>
                      <a:pt x="45439" y="54896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5" name="Freihandform: Form 14">
                <a:extLst>
                  <a:ext uri="{FF2B5EF4-FFF2-40B4-BE49-F238E27FC236}">
                    <a16:creationId xmlns:a16="http://schemas.microsoft.com/office/drawing/2014/main" id="{1C0E1945-BEF8-2423-04A8-4E91A9992A03}"/>
                  </a:ext>
                </a:extLst>
              </p:cNvPr>
              <p:cNvSpPr/>
              <p:nvPr/>
            </p:nvSpPr>
            <p:spPr>
              <a:xfrm>
                <a:off x="2672340" y="1719929"/>
                <a:ext cx="64698" cy="75885"/>
              </a:xfrm>
              <a:custGeom>
                <a:avLst/>
                <a:gdLst>
                  <a:gd name="connsiteX0" fmla="*/ 34022 w 64698"/>
                  <a:gd name="connsiteY0" fmla="*/ 62854 h 75885"/>
                  <a:gd name="connsiteX1" fmla="*/ 44517 w 64698"/>
                  <a:gd name="connsiteY1" fmla="*/ 59279 h 75885"/>
                  <a:gd name="connsiteX2" fmla="*/ 48899 w 64698"/>
                  <a:gd name="connsiteY2" fmla="*/ 50398 h 75885"/>
                  <a:gd name="connsiteX3" fmla="*/ 64699 w 64698"/>
                  <a:gd name="connsiteY3" fmla="*/ 50398 h 75885"/>
                  <a:gd name="connsiteX4" fmla="*/ 60316 w 64698"/>
                  <a:gd name="connsiteY4" fmla="*/ 63084 h 75885"/>
                  <a:gd name="connsiteX5" fmla="*/ 49245 w 64698"/>
                  <a:gd name="connsiteY5" fmla="*/ 72426 h 75885"/>
                  <a:gd name="connsiteX6" fmla="*/ 34137 w 64698"/>
                  <a:gd name="connsiteY6" fmla="*/ 75886 h 75885"/>
                  <a:gd name="connsiteX7" fmla="*/ 9226 w 64698"/>
                  <a:gd name="connsiteY7" fmla="*/ 65968 h 75885"/>
                  <a:gd name="connsiteX8" fmla="*/ 0 w 64698"/>
                  <a:gd name="connsiteY8" fmla="*/ 38520 h 75885"/>
                  <a:gd name="connsiteX9" fmla="*/ 0 w 64698"/>
                  <a:gd name="connsiteY9" fmla="*/ 36790 h 75885"/>
                  <a:gd name="connsiteX10" fmla="*/ 9111 w 64698"/>
                  <a:gd name="connsiteY10" fmla="*/ 10034 h 75885"/>
                  <a:gd name="connsiteX11" fmla="*/ 34022 w 64698"/>
                  <a:gd name="connsiteY11" fmla="*/ 0 h 75885"/>
                  <a:gd name="connsiteX12" fmla="*/ 55819 w 64698"/>
                  <a:gd name="connsiteY12" fmla="*/ 7612 h 75885"/>
                  <a:gd name="connsiteX13" fmla="*/ 64584 w 64698"/>
                  <a:gd name="connsiteY13" fmla="*/ 27563 h 75885"/>
                  <a:gd name="connsiteX14" fmla="*/ 48784 w 64698"/>
                  <a:gd name="connsiteY14" fmla="*/ 27563 h 75885"/>
                  <a:gd name="connsiteX15" fmla="*/ 44401 w 64698"/>
                  <a:gd name="connsiteY15" fmla="*/ 17184 h 75885"/>
                  <a:gd name="connsiteX16" fmla="*/ 33906 w 64698"/>
                  <a:gd name="connsiteY16" fmla="*/ 13147 h 75885"/>
                  <a:gd name="connsiteX17" fmla="*/ 21336 w 64698"/>
                  <a:gd name="connsiteY17" fmla="*/ 18914 h 75885"/>
                  <a:gd name="connsiteX18" fmla="*/ 16838 w 64698"/>
                  <a:gd name="connsiteY18" fmla="*/ 36444 h 75885"/>
                  <a:gd name="connsiteX19" fmla="*/ 16838 w 64698"/>
                  <a:gd name="connsiteY19" fmla="*/ 39096 h 75885"/>
                  <a:gd name="connsiteX20" fmla="*/ 21220 w 64698"/>
                  <a:gd name="connsiteY20" fmla="*/ 56857 h 75885"/>
                  <a:gd name="connsiteX21" fmla="*/ 33906 w 64698"/>
                  <a:gd name="connsiteY21" fmla="*/ 62738 h 758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64698" h="75885">
                    <a:moveTo>
                      <a:pt x="34022" y="62854"/>
                    </a:moveTo>
                    <a:cubicBezTo>
                      <a:pt x="38173" y="62854"/>
                      <a:pt x="41749" y="61700"/>
                      <a:pt x="44517" y="59279"/>
                    </a:cubicBezTo>
                    <a:cubicBezTo>
                      <a:pt x="47284" y="56857"/>
                      <a:pt x="48784" y="53973"/>
                      <a:pt x="48899" y="50398"/>
                    </a:cubicBezTo>
                    <a:lnTo>
                      <a:pt x="64699" y="50398"/>
                    </a:lnTo>
                    <a:cubicBezTo>
                      <a:pt x="64468" y="54896"/>
                      <a:pt x="63084" y="59163"/>
                      <a:pt x="60316" y="63084"/>
                    </a:cubicBezTo>
                    <a:cubicBezTo>
                      <a:pt x="57548" y="67006"/>
                      <a:pt x="53858" y="70119"/>
                      <a:pt x="49245" y="72426"/>
                    </a:cubicBezTo>
                    <a:cubicBezTo>
                      <a:pt x="44632" y="74732"/>
                      <a:pt x="39557" y="75886"/>
                      <a:pt x="34137" y="75886"/>
                    </a:cubicBezTo>
                    <a:cubicBezTo>
                      <a:pt x="23642" y="75886"/>
                      <a:pt x="15339" y="72541"/>
                      <a:pt x="9226" y="65968"/>
                    </a:cubicBezTo>
                    <a:cubicBezTo>
                      <a:pt x="3114" y="59394"/>
                      <a:pt x="0" y="50168"/>
                      <a:pt x="0" y="38520"/>
                    </a:cubicBezTo>
                    <a:lnTo>
                      <a:pt x="0" y="36790"/>
                    </a:lnTo>
                    <a:cubicBezTo>
                      <a:pt x="0" y="25718"/>
                      <a:pt x="2998" y="16723"/>
                      <a:pt x="9111" y="10034"/>
                    </a:cubicBezTo>
                    <a:cubicBezTo>
                      <a:pt x="15223" y="3344"/>
                      <a:pt x="23527" y="0"/>
                      <a:pt x="34022" y="0"/>
                    </a:cubicBezTo>
                    <a:cubicBezTo>
                      <a:pt x="42902" y="0"/>
                      <a:pt x="50168" y="2537"/>
                      <a:pt x="55819" y="7612"/>
                    </a:cubicBezTo>
                    <a:cubicBezTo>
                      <a:pt x="61470" y="12686"/>
                      <a:pt x="64353" y="19375"/>
                      <a:pt x="64584" y="27563"/>
                    </a:cubicBezTo>
                    <a:lnTo>
                      <a:pt x="48784" y="27563"/>
                    </a:lnTo>
                    <a:cubicBezTo>
                      <a:pt x="48553" y="23412"/>
                      <a:pt x="47169" y="19952"/>
                      <a:pt x="44401" y="17184"/>
                    </a:cubicBezTo>
                    <a:cubicBezTo>
                      <a:pt x="41633" y="14531"/>
                      <a:pt x="38173" y="13147"/>
                      <a:pt x="33906" y="13147"/>
                    </a:cubicBezTo>
                    <a:cubicBezTo>
                      <a:pt x="28486" y="13147"/>
                      <a:pt x="24219" y="15108"/>
                      <a:pt x="21336" y="18914"/>
                    </a:cubicBezTo>
                    <a:cubicBezTo>
                      <a:pt x="18452" y="22720"/>
                      <a:pt x="16838" y="28601"/>
                      <a:pt x="16838" y="36444"/>
                    </a:cubicBezTo>
                    <a:lnTo>
                      <a:pt x="16838" y="39096"/>
                    </a:lnTo>
                    <a:cubicBezTo>
                      <a:pt x="16838" y="47054"/>
                      <a:pt x="18337" y="52935"/>
                      <a:pt x="21220" y="56857"/>
                    </a:cubicBezTo>
                    <a:cubicBezTo>
                      <a:pt x="24103" y="60778"/>
                      <a:pt x="28371" y="62738"/>
                      <a:pt x="33906" y="62738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6" name="Freihandform: Form 15">
                <a:extLst>
                  <a:ext uri="{FF2B5EF4-FFF2-40B4-BE49-F238E27FC236}">
                    <a16:creationId xmlns:a16="http://schemas.microsoft.com/office/drawing/2014/main" id="{01946C8B-1194-4EC0-D588-95B5911ECA87}"/>
                  </a:ext>
                </a:extLst>
              </p:cNvPr>
              <p:cNvSpPr/>
              <p:nvPr/>
            </p:nvSpPr>
            <p:spPr>
              <a:xfrm>
                <a:off x="2751801" y="1690636"/>
                <a:ext cx="61931" cy="103795"/>
              </a:xfrm>
              <a:custGeom>
                <a:avLst/>
                <a:gdLst>
                  <a:gd name="connsiteX0" fmla="*/ 16838 w 61931"/>
                  <a:gd name="connsiteY0" fmla="*/ 38750 h 103795"/>
                  <a:gd name="connsiteX1" fmla="*/ 37597 w 61931"/>
                  <a:gd name="connsiteY1" fmla="*/ 29409 h 103795"/>
                  <a:gd name="connsiteX2" fmla="*/ 61931 w 61931"/>
                  <a:gd name="connsiteY2" fmla="*/ 56049 h 103795"/>
                  <a:gd name="connsiteX3" fmla="*/ 61931 w 61931"/>
                  <a:gd name="connsiteY3" fmla="*/ 103795 h 103795"/>
                  <a:gd name="connsiteX4" fmla="*/ 45093 w 61931"/>
                  <a:gd name="connsiteY4" fmla="*/ 103795 h 103795"/>
                  <a:gd name="connsiteX5" fmla="*/ 45093 w 61931"/>
                  <a:gd name="connsiteY5" fmla="*/ 56626 h 103795"/>
                  <a:gd name="connsiteX6" fmla="*/ 41749 w 61931"/>
                  <a:gd name="connsiteY6" fmla="*/ 45900 h 103795"/>
                  <a:gd name="connsiteX7" fmla="*/ 31946 w 61931"/>
                  <a:gd name="connsiteY7" fmla="*/ 42787 h 103795"/>
                  <a:gd name="connsiteX8" fmla="*/ 16838 w 61931"/>
                  <a:gd name="connsiteY8" fmla="*/ 51552 h 103795"/>
                  <a:gd name="connsiteX9" fmla="*/ 16838 w 61931"/>
                  <a:gd name="connsiteY9" fmla="*/ 103795 h 103795"/>
                  <a:gd name="connsiteX10" fmla="*/ 0 w 61931"/>
                  <a:gd name="connsiteY10" fmla="*/ 103795 h 103795"/>
                  <a:gd name="connsiteX11" fmla="*/ 0 w 61931"/>
                  <a:gd name="connsiteY11" fmla="*/ 0 h 103795"/>
                  <a:gd name="connsiteX12" fmla="*/ 16838 w 61931"/>
                  <a:gd name="connsiteY12" fmla="*/ 0 h 103795"/>
                  <a:gd name="connsiteX13" fmla="*/ 16838 w 61931"/>
                  <a:gd name="connsiteY13" fmla="*/ 38635 h 1037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61931" h="103795">
                    <a:moveTo>
                      <a:pt x="16838" y="38750"/>
                    </a:moveTo>
                    <a:cubicBezTo>
                      <a:pt x="22374" y="32522"/>
                      <a:pt x="29293" y="29409"/>
                      <a:pt x="37597" y="29409"/>
                    </a:cubicBezTo>
                    <a:cubicBezTo>
                      <a:pt x="53512" y="29409"/>
                      <a:pt x="61700" y="38289"/>
                      <a:pt x="61931" y="56049"/>
                    </a:cubicBezTo>
                    <a:lnTo>
                      <a:pt x="61931" y="103795"/>
                    </a:lnTo>
                    <a:lnTo>
                      <a:pt x="45093" y="103795"/>
                    </a:lnTo>
                    <a:lnTo>
                      <a:pt x="45093" y="56626"/>
                    </a:lnTo>
                    <a:cubicBezTo>
                      <a:pt x="45093" y="51552"/>
                      <a:pt x="43940" y="47976"/>
                      <a:pt x="41749" y="45900"/>
                    </a:cubicBezTo>
                    <a:cubicBezTo>
                      <a:pt x="39557" y="43825"/>
                      <a:pt x="36213" y="42787"/>
                      <a:pt x="31946" y="42787"/>
                    </a:cubicBezTo>
                    <a:cubicBezTo>
                      <a:pt x="25257" y="42787"/>
                      <a:pt x="20182" y="45670"/>
                      <a:pt x="16838" y="51552"/>
                    </a:cubicBezTo>
                    <a:lnTo>
                      <a:pt x="16838" y="103795"/>
                    </a:lnTo>
                    <a:lnTo>
                      <a:pt x="0" y="103795"/>
                    </a:lnTo>
                    <a:lnTo>
                      <a:pt x="0" y="0"/>
                    </a:lnTo>
                    <a:lnTo>
                      <a:pt x="16838" y="0"/>
                    </a:lnTo>
                    <a:lnTo>
                      <a:pt x="16838" y="38635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7" name="Freihandform: Form 16">
                <a:extLst>
                  <a:ext uri="{FF2B5EF4-FFF2-40B4-BE49-F238E27FC236}">
                    <a16:creationId xmlns:a16="http://schemas.microsoft.com/office/drawing/2014/main" id="{58677B2F-5272-4A06-7D72-9736610D6384}"/>
                  </a:ext>
                </a:extLst>
              </p:cNvPr>
              <p:cNvSpPr/>
              <p:nvPr/>
            </p:nvSpPr>
            <p:spPr>
              <a:xfrm>
                <a:off x="2829070" y="1719929"/>
                <a:ext cx="65852" cy="75885"/>
              </a:xfrm>
              <a:custGeom>
                <a:avLst/>
                <a:gdLst>
                  <a:gd name="connsiteX0" fmla="*/ 35867 w 65852"/>
                  <a:gd name="connsiteY0" fmla="*/ 75886 h 75885"/>
                  <a:gd name="connsiteX1" fmla="*/ 9918 w 65852"/>
                  <a:gd name="connsiteY1" fmla="*/ 66083 h 75885"/>
                  <a:gd name="connsiteX2" fmla="*/ 0 w 65852"/>
                  <a:gd name="connsiteY2" fmla="*/ 39903 h 75885"/>
                  <a:gd name="connsiteX3" fmla="*/ 0 w 65852"/>
                  <a:gd name="connsiteY3" fmla="*/ 37828 h 75885"/>
                  <a:gd name="connsiteX4" fmla="*/ 4383 w 65852"/>
                  <a:gd name="connsiteY4" fmla="*/ 18222 h 75885"/>
                  <a:gd name="connsiteX5" fmla="*/ 16492 w 65852"/>
                  <a:gd name="connsiteY5" fmla="*/ 4844 h 75885"/>
                  <a:gd name="connsiteX6" fmla="*/ 33906 w 65852"/>
                  <a:gd name="connsiteY6" fmla="*/ 0 h 75885"/>
                  <a:gd name="connsiteX7" fmla="*/ 57549 w 65852"/>
                  <a:gd name="connsiteY7" fmla="*/ 9572 h 75885"/>
                  <a:gd name="connsiteX8" fmla="*/ 65852 w 65852"/>
                  <a:gd name="connsiteY8" fmla="*/ 36559 h 75885"/>
                  <a:gd name="connsiteX9" fmla="*/ 65852 w 65852"/>
                  <a:gd name="connsiteY9" fmla="*/ 43133 h 75885"/>
                  <a:gd name="connsiteX10" fmla="*/ 16953 w 65852"/>
                  <a:gd name="connsiteY10" fmla="*/ 43133 h 75885"/>
                  <a:gd name="connsiteX11" fmla="*/ 23181 w 65852"/>
                  <a:gd name="connsiteY11" fmla="*/ 57433 h 75885"/>
                  <a:gd name="connsiteX12" fmla="*/ 36790 w 65852"/>
                  <a:gd name="connsiteY12" fmla="*/ 62738 h 75885"/>
                  <a:gd name="connsiteX13" fmla="*/ 55588 w 65852"/>
                  <a:gd name="connsiteY13" fmla="*/ 53627 h 75885"/>
                  <a:gd name="connsiteX14" fmla="*/ 64699 w 65852"/>
                  <a:gd name="connsiteY14" fmla="*/ 62046 h 75885"/>
                  <a:gd name="connsiteX15" fmla="*/ 52705 w 65852"/>
                  <a:gd name="connsiteY15" fmla="*/ 72195 h 75885"/>
                  <a:gd name="connsiteX16" fmla="*/ 35867 w 65852"/>
                  <a:gd name="connsiteY16" fmla="*/ 75770 h 75885"/>
                  <a:gd name="connsiteX17" fmla="*/ 33906 w 65852"/>
                  <a:gd name="connsiteY17" fmla="*/ 13263 h 75885"/>
                  <a:gd name="connsiteX18" fmla="*/ 22720 w 65852"/>
                  <a:gd name="connsiteY18" fmla="*/ 17991 h 75885"/>
                  <a:gd name="connsiteX19" fmla="*/ 17299 w 65852"/>
                  <a:gd name="connsiteY19" fmla="*/ 31139 h 75885"/>
                  <a:gd name="connsiteX20" fmla="*/ 49360 w 65852"/>
                  <a:gd name="connsiteY20" fmla="*/ 31139 h 75885"/>
                  <a:gd name="connsiteX21" fmla="*/ 49360 w 65852"/>
                  <a:gd name="connsiteY21" fmla="*/ 29870 h 75885"/>
                  <a:gd name="connsiteX22" fmla="*/ 44863 w 65852"/>
                  <a:gd name="connsiteY22" fmla="*/ 17414 h 75885"/>
                  <a:gd name="connsiteX23" fmla="*/ 33906 w 65852"/>
                  <a:gd name="connsiteY23" fmla="*/ 13147 h 758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65852" h="75885">
                    <a:moveTo>
                      <a:pt x="35867" y="75886"/>
                    </a:moveTo>
                    <a:cubicBezTo>
                      <a:pt x="25257" y="75886"/>
                      <a:pt x="16607" y="72657"/>
                      <a:pt x="9918" y="66083"/>
                    </a:cubicBezTo>
                    <a:cubicBezTo>
                      <a:pt x="3345" y="59509"/>
                      <a:pt x="0" y="50744"/>
                      <a:pt x="0" y="39903"/>
                    </a:cubicBezTo>
                    <a:lnTo>
                      <a:pt x="0" y="37828"/>
                    </a:lnTo>
                    <a:cubicBezTo>
                      <a:pt x="0" y="30562"/>
                      <a:pt x="1384" y="23988"/>
                      <a:pt x="4383" y="18222"/>
                    </a:cubicBezTo>
                    <a:cubicBezTo>
                      <a:pt x="7381" y="12455"/>
                      <a:pt x="11302" y="7958"/>
                      <a:pt x="16492" y="4844"/>
                    </a:cubicBezTo>
                    <a:cubicBezTo>
                      <a:pt x="21682" y="1730"/>
                      <a:pt x="27563" y="0"/>
                      <a:pt x="33906" y="0"/>
                    </a:cubicBezTo>
                    <a:cubicBezTo>
                      <a:pt x="44055" y="0"/>
                      <a:pt x="52013" y="3229"/>
                      <a:pt x="57549" y="9572"/>
                    </a:cubicBezTo>
                    <a:cubicBezTo>
                      <a:pt x="63084" y="15915"/>
                      <a:pt x="65852" y="24911"/>
                      <a:pt x="65852" y="36559"/>
                    </a:cubicBezTo>
                    <a:lnTo>
                      <a:pt x="65852" y="43133"/>
                    </a:lnTo>
                    <a:lnTo>
                      <a:pt x="16953" y="43133"/>
                    </a:lnTo>
                    <a:cubicBezTo>
                      <a:pt x="17414" y="49130"/>
                      <a:pt x="19490" y="53973"/>
                      <a:pt x="23181" y="57433"/>
                    </a:cubicBezTo>
                    <a:cubicBezTo>
                      <a:pt x="26756" y="60893"/>
                      <a:pt x="31369" y="62738"/>
                      <a:pt x="36790" y="62738"/>
                    </a:cubicBezTo>
                    <a:cubicBezTo>
                      <a:pt x="44517" y="62738"/>
                      <a:pt x="50744" y="59740"/>
                      <a:pt x="55588" y="53627"/>
                    </a:cubicBezTo>
                    <a:lnTo>
                      <a:pt x="64699" y="62046"/>
                    </a:lnTo>
                    <a:cubicBezTo>
                      <a:pt x="61700" y="66429"/>
                      <a:pt x="57664" y="69773"/>
                      <a:pt x="52705" y="72195"/>
                    </a:cubicBezTo>
                    <a:cubicBezTo>
                      <a:pt x="47746" y="74617"/>
                      <a:pt x="42095" y="75770"/>
                      <a:pt x="35867" y="75770"/>
                    </a:cubicBezTo>
                    <a:close/>
                    <a:moveTo>
                      <a:pt x="33906" y="13263"/>
                    </a:moveTo>
                    <a:cubicBezTo>
                      <a:pt x="29293" y="13263"/>
                      <a:pt x="25603" y="14877"/>
                      <a:pt x="22720" y="17991"/>
                    </a:cubicBezTo>
                    <a:cubicBezTo>
                      <a:pt x="19836" y="21105"/>
                      <a:pt x="18107" y="25487"/>
                      <a:pt x="17299" y="31139"/>
                    </a:cubicBezTo>
                    <a:lnTo>
                      <a:pt x="49360" y="31139"/>
                    </a:lnTo>
                    <a:lnTo>
                      <a:pt x="49360" y="29870"/>
                    </a:lnTo>
                    <a:cubicBezTo>
                      <a:pt x="49014" y="24334"/>
                      <a:pt x="47515" y="20182"/>
                      <a:pt x="44863" y="17414"/>
                    </a:cubicBezTo>
                    <a:cubicBezTo>
                      <a:pt x="42210" y="14647"/>
                      <a:pt x="38635" y="13147"/>
                      <a:pt x="33906" y="13147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8" name="Freihandform: Form 17">
                <a:extLst>
                  <a:ext uri="{FF2B5EF4-FFF2-40B4-BE49-F238E27FC236}">
                    <a16:creationId xmlns:a16="http://schemas.microsoft.com/office/drawing/2014/main" id="{B30FB44D-F1A2-E710-C239-07FD027545AC}"/>
                  </a:ext>
                </a:extLst>
              </p:cNvPr>
              <p:cNvSpPr/>
              <p:nvPr/>
            </p:nvSpPr>
            <p:spPr>
              <a:xfrm>
                <a:off x="2946359" y="1694672"/>
                <a:ext cx="80268" cy="101142"/>
              </a:xfrm>
              <a:custGeom>
                <a:avLst/>
                <a:gdLst>
                  <a:gd name="connsiteX0" fmla="*/ 80038 w 80268"/>
                  <a:gd name="connsiteY0" fmla="*/ 87072 h 101142"/>
                  <a:gd name="connsiteX1" fmla="*/ 64930 w 80268"/>
                  <a:gd name="connsiteY1" fmla="*/ 97567 h 101142"/>
                  <a:gd name="connsiteX2" fmla="*/ 42902 w 80268"/>
                  <a:gd name="connsiteY2" fmla="*/ 101143 h 101142"/>
                  <a:gd name="connsiteX3" fmla="*/ 20528 w 80268"/>
                  <a:gd name="connsiteY3" fmla="*/ 95491 h 101142"/>
                  <a:gd name="connsiteX4" fmla="*/ 5536 w 80268"/>
                  <a:gd name="connsiteY4" fmla="*/ 79461 h 101142"/>
                  <a:gd name="connsiteX5" fmla="*/ 0 w 80268"/>
                  <a:gd name="connsiteY5" fmla="*/ 55127 h 101142"/>
                  <a:gd name="connsiteX6" fmla="*/ 0 w 80268"/>
                  <a:gd name="connsiteY6" fmla="*/ 47400 h 101142"/>
                  <a:gd name="connsiteX7" fmla="*/ 10956 w 80268"/>
                  <a:gd name="connsiteY7" fmla="*/ 12571 h 101142"/>
                  <a:gd name="connsiteX8" fmla="*/ 41518 w 80268"/>
                  <a:gd name="connsiteY8" fmla="*/ 0 h 101142"/>
                  <a:gd name="connsiteX9" fmla="*/ 68274 w 80268"/>
                  <a:gd name="connsiteY9" fmla="*/ 8188 h 101142"/>
                  <a:gd name="connsiteX10" fmla="*/ 80153 w 80268"/>
                  <a:gd name="connsiteY10" fmla="*/ 31600 h 101142"/>
                  <a:gd name="connsiteX11" fmla="*/ 62969 w 80268"/>
                  <a:gd name="connsiteY11" fmla="*/ 31600 h 101142"/>
                  <a:gd name="connsiteX12" fmla="*/ 41864 w 80268"/>
                  <a:gd name="connsiteY12" fmla="*/ 13839 h 101142"/>
                  <a:gd name="connsiteX13" fmla="*/ 23988 w 80268"/>
                  <a:gd name="connsiteY13" fmla="*/ 22143 h 101142"/>
                  <a:gd name="connsiteX14" fmla="*/ 17645 w 80268"/>
                  <a:gd name="connsiteY14" fmla="*/ 46362 h 101142"/>
                  <a:gd name="connsiteX15" fmla="*/ 17645 w 80268"/>
                  <a:gd name="connsiteY15" fmla="*/ 53973 h 101142"/>
                  <a:gd name="connsiteX16" fmla="*/ 24565 w 80268"/>
                  <a:gd name="connsiteY16" fmla="*/ 78769 h 101142"/>
                  <a:gd name="connsiteX17" fmla="*/ 43709 w 80268"/>
                  <a:gd name="connsiteY17" fmla="*/ 87534 h 101142"/>
                  <a:gd name="connsiteX18" fmla="*/ 62854 w 80268"/>
                  <a:gd name="connsiteY18" fmla="*/ 81537 h 101142"/>
                  <a:gd name="connsiteX19" fmla="*/ 62854 w 80268"/>
                  <a:gd name="connsiteY19" fmla="*/ 62277 h 101142"/>
                  <a:gd name="connsiteX20" fmla="*/ 42095 w 80268"/>
                  <a:gd name="connsiteY20" fmla="*/ 62277 h 101142"/>
                  <a:gd name="connsiteX21" fmla="*/ 42095 w 80268"/>
                  <a:gd name="connsiteY21" fmla="*/ 49360 h 101142"/>
                  <a:gd name="connsiteX22" fmla="*/ 80268 w 80268"/>
                  <a:gd name="connsiteY22" fmla="*/ 49360 h 101142"/>
                  <a:gd name="connsiteX23" fmla="*/ 80268 w 80268"/>
                  <a:gd name="connsiteY23" fmla="*/ 87072 h 1011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80268" h="101142">
                    <a:moveTo>
                      <a:pt x="80038" y="87072"/>
                    </a:moveTo>
                    <a:cubicBezTo>
                      <a:pt x="76347" y="91686"/>
                      <a:pt x="71388" y="95261"/>
                      <a:pt x="64930" y="97567"/>
                    </a:cubicBezTo>
                    <a:cubicBezTo>
                      <a:pt x="58471" y="99989"/>
                      <a:pt x="51090" y="101143"/>
                      <a:pt x="42902" y="101143"/>
                    </a:cubicBezTo>
                    <a:cubicBezTo>
                      <a:pt x="34714" y="101143"/>
                      <a:pt x="26987" y="99297"/>
                      <a:pt x="20528" y="95491"/>
                    </a:cubicBezTo>
                    <a:cubicBezTo>
                      <a:pt x="14070" y="91686"/>
                      <a:pt x="8996" y="86381"/>
                      <a:pt x="5536" y="79461"/>
                    </a:cubicBezTo>
                    <a:cubicBezTo>
                      <a:pt x="2076" y="72541"/>
                      <a:pt x="231" y="64353"/>
                      <a:pt x="0" y="55127"/>
                    </a:cubicBezTo>
                    <a:lnTo>
                      <a:pt x="0" y="47400"/>
                    </a:lnTo>
                    <a:cubicBezTo>
                      <a:pt x="0" y="32522"/>
                      <a:pt x="3691" y="20874"/>
                      <a:pt x="10956" y="12571"/>
                    </a:cubicBezTo>
                    <a:cubicBezTo>
                      <a:pt x="18222" y="4267"/>
                      <a:pt x="28371" y="0"/>
                      <a:pt x="41518" y="0"/>
                    </a:cubicBezTo>
                    <a:cubicBezTo>
                      <a:pt x="52705" y="0"/>
                      <a:pt x="61585" y="2768"/>
                      <a:pt x="68274" y="8188"/>
                    </a:cubicBezTo>
                    <a:cubicBezTo>
                      <a:pt x="74963" y="13609"/>
                      <a:pt x="78884" y="21451"/>
                      <a:pt x="80153" y="31600"/>
                    </a:cubicBezTo>
                    <a:lnTo>
                      <a:pt x="62969" y="31600"/>
                    </a:lnTo>
                    <a:cubicBezTo>
                      <a:pt x="61009" y="19721"/>
                      <a:pt x="53974" y="13839"/>
                      <a:pt x="41864" y="13839"/>
                    </a:cubicBezTo>
                    <a:cubicBezTo>
                      <a:pt x="34022" y="13839"/>
                      <a:pt x="28025" y="16607"/>
                      <a:pt x="23988" y="22143"/>
                    </a:cubicBezTo>
                    <a:cubicBezTo>
                      <a:pt x="19952" y="27679"/>
                      <a:pt x="17761" y="35752"/>
                      <a:pt x="17645" y="46362"/>
                    </a:cubicBezTo>
                    <a:lnTo>
                      <a:pt x="17645" y="53973"/>
                    </a:lnTo>
                    <a:cubicBezTo>
                      <a:pt x="17645" y="64584"/>
                      <a:pt x="19952" y="72887"/>
                      <a:pt x="24565" y="78769"/>
                    </a:cubicBezTo>
                    <a:cubicBezTo>
                      <a:pt x="29178" y="84651"/>
                      <a:pt x="35521" y="87534"/>
                      <a:pt x="43709" y="87534"/>
                    </a:cubicBezTo>
                    <a:cubicBezTo>
                      <a:pt x="52705" y="87534"/>
                      <a:pt x="59048" y="85573"/>
                      <a:pt x="62854" y="81537"/>
                    </a:cubicBezTo>
                    <a:lnTo>
                      <a:pt x="62854" y="62277"/>
                    </a:lnTo>
                    <a:lnTo>
                      <a:pt x="42095" y="62277"/>
                    </a:lnTo>
                    <a:lnTo>
                      <a:pt x="42095" y="49360"/>
                    </a:lnTo>
                    <a:lnTo>
                      <a:pt x="80268" y="49360"/>
                    </a:lnTo>
                    <a:lnTo>
                      <a:pt x="80268" y="87072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9" name="Freihandform: Form 18">
                <a:extLst>
                  <a:ext uri="{FF2B5EF4-FFF2-40B4-BE49-F238E27FC236}">
                    <a16:creationId xmlns:a16="http://schemas.microsoft.com/office/drawing/2014/main" id="{B7567A20-7F72-B14E-416D-44FBB987CD6F}"/>
                  </a:ext>
                </a:extLst>
              </p:cNvPr>
              <p:cNvSpPr/>
              <p:nvPr/>
            </p:nvSpPr>
            <p:spPr>
              <a:xfrm>
                <a:off x="3042888" y="1719929"/>
                <a:ext cx="65736" cy="75885"/>
              </a:xfrm>
              <a:custGeom>
                <a:avLst/>
                <a:gdLst>
                  <a:gd name="connsiteX0" fmla="*/ 35867 w 65736"/>
                  <a:gd name="connsiteY0" fmla="*/ 75886 h 75885"/>
                  <a:gd name="connsiteX1" fmla="*/ 9918 w 65736"/>
                  <a:gd name="connsiteY1" fmla="*/ 66083 h 75885"/>
                  <a:gd name="connsiteX2" fmla="*/ 0 w 65736"/>
                  <a:gd name="connsiteY2" fmla="*/ 39903 h 75885"/>
                  <a:gd name="connsiteX3" fmla="*/ 0 w 65736"/>
                  <a:gd name="connsiteY3" fmla="*/ 37828 h 75885"/>
                  <a:gd name="connsiteX4" fmla="*/ 4267 w 65736"/>
                  <a:gd name="connsiteY4" fmla="*/ 18222 h 75885"/>
                  <a:gd name="connsiteX5" fmla="*/ 16377 w 65736"/>
                  <a:gd name="connsiteY5" fmla="*/ 4844 h 75885"/>
                  <a:gd name="connsiteX6" fmla="*/ 33791 w 65736"/>
                  <a:gd name="connsiteY6" fmla="*/ 0 h 75885"/>
                  <a:gd name="connsiteX7" fmla="*/ 57433 w 65736"/>
                  <a:gd name="connsiteY7" fmla="*/ 9572 h 75885"/>
                  <a:gd name="connsiteX8" fmla="*/ 65737 w 65736"/>
                  <a:gd name="connsiteY8" fmla="*/ 36559 h 75885"/>
                  <a:gd name="connsiteX9" fmla="*/ 65737 w 65736"/>
                  <a:gd name="connsiteY9" fmla="*/ 43133 h 75885"/>
                  <a:gd name="connsiteX10" fmla="*/ 16838 w 65736"/>
                  <a:gd name="connsiteY10" fmla="*/ 43133 h 75885"/>
                  <a:gd name="connsiteX11" fmla="*/ 23066 w 65736"/>
                  <a:gd name="connsiteY11" fmla="*/ 57433 h 75885"/>
                  <a:gd name="connsiteX12" fmla="*/ 36674 w 65736"/>
                  <a:gd name="connsiteY12" fmla="*/ 62738 h 75885"/>
                  <a:gd name="connsiteX13" fmla="*/ 55473 w 65736"/>
                  <a:gd name="connsiteY13" fmla="*/ 53627 h 75885"/>
                  <a:gd name="connsiteX14" fmla="*/ 64584 w 65736"/>
                  <a:gd name="connsiteY14" fmla="*/ 62046 h 75885"/>
                  <a:gd name="connsiteX15" fmla="*/ 52589 w 65736"/>
                  <a:gd name="connsiteY15" fmla="*/ 72195 h 75885"/>
                  <a:gd name="connsiteX16" fmla="*/ 35752 w 65736"/>
                  <a:gd name="connsiteY16" fmla="*/ 75770 h 75885"/>
                  <a:gd name="connsiteX17" fmla="*/ 33906 w 65736"/>
                  <a:gd name="connsiteY17" fmla="*/ 13263 h 75885"/>
                  <a:gd name="connsiteX18" fmla="*/ 22719 w 65736"/>
                  <a:gd name="connsiteY18" fmla="*/ 17991 h 75885"/>
                  <a:gd name="connsiteX19" fmla="*/ 17299 w 65736"/>
                  <a:gd name="connsiteY19" fmla="*/ 31139 h 75885"/>
                  <a:gd name="connsiteX20" fmla="*/ 49360 w 65736"/>
                  <a:gd name="connsiteY20" fmla="*/ 31139 h 75885"/>
                  <a:gd name="connsiteX21" fmla="*/ 49360 w 65736"/>
                  <a:gd name="connsiteY21" fmla="*/ 29870 h 75885"/>
                  <a:gd name="connsiteX22" fmla="*/ 44863 w 65736"/>
                  <a:gd name="connsiteY22" fmla="*/ 17414 h 75885"/>
                  <a:gd name="connsiteX23" fmla="*/ 33906 w 65736"/>
                  <a:gd name="connsiteY23" fmla="*/ 13147 h 758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65736" h="75885">
                    <a:moveTo>
                      <a:pt x="35867" y="75886"/>
                    </a:moveTo>
                    <a:cubicBezTo>
                      <a:pt x="25257" y="75886"/>
                      <a:pt x="16607" y="72657"/>
                      <a:pt x="9918" y="66083"/>
                    </a:cubicBezTo>
                    <a:cubicBezTo>
                      <a:pt x="3229" y="59509"/>
                      <a:pt x="0" y="50744"/>
                      <a:pt x="0" y="39903"/>
                    </a:cubicBezTo>
                    <a:lnTo>
                      <a:pt x="0" y="37828"/>
                    </a:lnTo>
                    <a:cubicBezTo>
                      <a:pt x="0" y="30562"/>
                      <a:pt x="1384" y="23988"/>
                      <a:pt x="4267" y="18222"/>
                    </a:cubicBezTo>
                    <a:cubicBezTo>
                      <a:pt x="7150" y="12455"/>
                      <a:pt x="11187" y="7958"/>
                      <a:pt x="16377" y="4844"/>
                    </a:cubicBezTo>
                    <a:cubicBezTo>
                      <a:pt x="21566" y="1615"/>
                      <a:pt x="27448" y="0"/>
                      <a:pt x="33791" y="0"/>
                    </a:cubicBezTo>
                    <a:cubicBezTo>
                      <a:pt x="43940" y="0"/>
                      <a:pt x="51898" y="3229"/>
                      <a:pt x="57433" y="9572"/>
                    </a:cubicBezTo>
                    <a:cubicBezTo>
                      <a:pt x="62969" y="15915"/>
                      <a:pt x="65737" y="24911"/>
                      <a:pt x="65737" y="36559"/>
                    </a:cubicBezTo>
                    <a:lnTo>
                      <a:pt x="65737" y="43133"/>
                    </a:lnTo>
                    <a:lnTo>
                      <a:pt x="16838" y="43133"/>
                    </a:lnTo>
                    <a:cubicBezTo>
                      <a:pt x="17299" y="49130"/>
                      <a:pt x="19375" y="53973"/>
                      <a:pt x="23066" y="57433"/>
                    </a:cubicBezTo>
                    <a:cubicBezTo>
                      <a:pt x="26641" y="60893"/>
                      <a:pt x="31254" y="62738"/>
                      <a:pt x="36674" y="62738"/>
                    </a:cubicBezTo>
                    <a:cubicBezTo>
                      <a:pt x="44401" y="62738"/>
                      <a:pt x="50629" y="59740"/>
                      <a:pt x="55473" y="53627"/>
                    </a:cubicBezTo>
                    <a:lnTo>
                      <a:pt x="64584" y="62046"/>
                    </a:lnTo>
                    <a:cubicBezTo>
                      <a:pt x="61585" y="66429"/>
                      <a:pt x="57548" y="69773"/>
                      <a:pt x="52589" y="72195"/>
                    </a:cubicBezTo>
                    <a:cubicBezTo>
                      <a:pt x="47630" y="74617"/>
                      <a:pt x="41979" y="75770"/>
                      <a:pt x="35752" y="75770"/>
                    </a:cubicBezTo>
                    <a:close/>
                    <a:moveTo>
                      <a:pt x="33906" y="13263"/>
                    </a:moveTo>
                    <a:cubicBezTo>
                      <a:pt x="29293" y="13263"/>
                      <a:pt x="25603" y="14877"/>
                      <a:pt x="22719" y="17991"/>
                    </a:cubicBezTo>
                    <a:cubicBezTo>
                      <a:pt x="19836" y="21105"/>
                      <a:pt x="18106" y="25487"/>
                      <a:pt x="17299" y="31139"/>
                    </a:cubicBezTo>
                    <a:lnTo>
                      <a:pt x="49360" y="31139"/>
                    </a:lnTo>
                    <a:lnTo>
                      <a:pt x="49360" y="29870"/>
                    </a:lnTo>
                    <a:cubicBezTo>
                      <a:pt x="49014" y="24334"/>
                      <a:pt x="47515" y="20182"/>
                      <a:pt x="44863" y="17414"/>
                    </a:cubicBezTo>
                    <a:cubicBezTo>
                      <a:pt x="42210" y="14647"/>
                      <a:pt x="38635" y="13147"/>
                      <a:pt x="33906" y="13147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20" name="Freihandform: Form 19">
                <a:extLst>
                  <a:ext uri="{FF2B5EF4-FFF2-40B4-BE49-F238E27FC236}">
                    <a16:creationId xmlns:a16="http://schemas.microsoft.com/office/drawing/2014/main" id="{ABC737E5-FA4C-FBEE-F749-5015AB8EF261}"/>
                  </a:ext>
                </a:extLst>
              </p:cNvPr>
              <p:cNvSpPr/>
              <p:nvPr/>
            </p:nvSpPr>
            <p:spPr>
              <a:xfrm>
                <a:off x="3119812" y="1720044"/>
                <a:ext cx="61931" cy="76001"/>
              </a:xfrm>
              <a:custGeom>
                <a:avLst/>
                <a:gdLst>
                  <a:gd name="connsiteX0" fmla="*/ 45209 w 61931"/>
                  <a:gd name="connsiteY0" fmla="*/ 54550 h 76001"/>
                  <a:gd name="connsiteX1" fmla="*/ 41518 w 61931"/>
                  <a:gd name="connsiteY1" fmla="*/ 47861 h 76001"/>
                  <a:gd name="connsiteX2" fmla="*/ 29178 w 61931"/>
                  <a:gd name="connsiteY2" fmla="*/ 43825 h 76001"/>
                  <a:gd name="connsiteX3" fmla="*/ 14877 w 61931"/>
                  <a:gd name="connsiteY3" fmla="*/ 39327 h 76001"/>
                  <a:gd name="connsiteX4" fmla="*/ 2307 w 61931"/>
                  <a:gd name="connsiteY4" fmla="*/ 22143 h 76001"/>
                  <a:gd name="connsiteX5" fmla="*/ 10495 w 61931"/>
                  <a:gd name="connsiteY5" fmla="*/ 6343 h 76001"/>
                  <a:gd name="connsiteX6" fmla="*/ 31254 w 61931"/>
                  <a:gd name="connsiteY6" fmla="*/ 0 h 76001"/>
                  <a:gd name="connsiteX7" fmla="*/ 52935 w 61931"/>
                  <a:gd name="connsiteY7" fmla="*/ 6458 h 76001"/>
                  <a:gd name="connsiteX8" fmla="*/ 61239 w 61931"/>
                  <a:gd name="connsiteY8" fmla="*/ 23296 h 76001"/>
                  <a:gd name="connsiteX9" fmla="*/ 44401 w 61931"/>
                  <a:gd name="connsiteY9" fmla="*/ 23296 h 76001"/>
                  <a:gd name="connsiteX10" fmla="*/ 40826 w 61931"/>
                  <a:gd name="connsiteY10" fmla="*/ 15454 h 76001"/>
                  <a:gd name="connsiteX11" fmla="*/ 31254 w 61931"/>
                  <a:gd name="connsiteY11" fmla="*/ 12340 h 76001"/>
                  <a:gd name="connsiteX12" fmla="*/ 22258 w 61931"/>
                  <a:gd name="connsiteY12" fmla="*/ 14877 h 76001"/>
                  <a:gd name="connsiteX13" fmla="*/ 18798 w 61931"/>
                  <a:gd name="connsiteY13" fmla="*/ 21566 h 76001"/>
                  <a:gd name="connsiteX14" fmla="*/ 22027 w 61931"/>
                  <a:gd name="connsiteY14" fmla="*/ 27448 h 76001"/>
                  <a:gd name="connsiteX15" fmla="*/ 35175 w 61931"/>
                  <a:gd name="connsiteY15" fmla="*/ 31715 h 76001"/>
                  <a:gd name="connsiteX16" fmla="*/ 50744 w 61931"/>
                  <a:gd name="connsiteY16" fmla="*/ 36790 h 76001"/>
                  <a:gd name="connsiteX17" fmla="*/ 59163 w 61931"/>
                  <a:gd name="connsiteY17" fmla="*/ 43825 h 76001"/>
                  <a:gd name="connsiteX18" fmla="*/ 61931 w 61931"/>
                  <a:gd name="connsiteY18" fmla="*/ 53858 h 76001"/>
                  <a:gd name="connsiteX19" fmla="*/ 53512 w 61931"/>
                  <a:gd name="connsiteY19" fmla="*/ 69889 h 76001"/>
                  <a:gd name="connsiteX20" fmla="*/ 31600 w 61931"/>
                  <a:gd name="connsiteY20" fmla="*/ 76001 h 76001"/>
                  <a:gd name="connsiteX21" fmla="*/ 15223 w 61931"/>
                  <a:gd name="connsiteY21" fmla="*/ 72772 h 76001"/>
                  <a:gd name="connsiteX22" fmla="*/ 4036 w 61931"/>
                  <a:gd name="connsiteY22" fmla="*/ 63892 h 76001"/>
                  <a:gd name="connsiteX23" fmla="*/ 0 w 61931"/>
                  <a:gd name="connsiteY23" fmla="*/ 51667 h 76001"/>
                  <a:gd name="connsiteX24" fmla="*/ 16377 w 61931"/>
                  <a:gd name="connsiteY24" fmla="*/ 51667 h 76001"/>
                  <a:gd name="connsiteX25" fmla="*/ 20874 w 61931"/>
                  <a:gd name="connsiteY25" fmla="*/ 60662 h 76001"/>
                  <a:gd name="connsiteX26" fmla="*/ 31830 w 61931"/>
                  <a:gd name="connsiteY26" fmla="*/ 63776 h 76001"/>
                  <a:gd name="connsiteX27" fmla="*/ 41979 w 61931"/>
                  <a:gd name="connsiteY27" fmla="*/ 61354 h 76001"/>
                  <a:gd name="connsiteX28" fmla="*/ 45439 w 61931"/>
                  <a:gd name="connsiteY28" fmla="*/ 54896 h 760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</a:cxnLst>
                <a:rect l="l" t="t" r="r" b="b"/>
                <a:pathLst>
                  <a:path w="61931" h="76001">
                    <a:moveTo>
                      <a:pt x="45209" y="54550"/>
                    </a:moveTo>
                    <a:cubicBezTo>
                      <a:pt x="45209" y="51667"/>
                      <a:pt x="43940" y="49360"/>
                      <a:pt x="41518" y="47861"/>
                    </a:cubicBezTo>
                    <a:cubicBezTo>
                      <a:pt x="39096" y="46362"/>
                      <a:pt x="34944" y="44978"/>
                      <a:pt x="29178" y="43825"/>
                    </a:cubicBezTo>
                    <a:cubicBezTo>
                      <a:pt x="23412" y="42671"/>
                      <a:pt x="18683" y="41172"/>
                      <a:pt x="14877" y="39327"/>
                    </a:cubicBezTo>
                    <a:cubicBezTo>
                      <a:pt x="6458" y="35406"/>
                      <a:pt x="2307" y="29639"/>
                      <a:pt x="2307" y="22143"/>
                    </a:cubicBezTo>
                    <a:cubicBezTo>
                      <a:pt x="2307" y="15800"/>
                      <a:pt x="5074" y="10610"/>
                      <a:pt x="10495" y="6343"/>
                    </a:cubicBezTo>
                    <a:cubicBezTo>
                      <a:pt x="15915" y="2076"/>
                      <a:pt x="22835" y="0"/>
                      <a:pt x="31254" y="0"/>
                    </a:cubicBezTo>
                    <a:cubicBezTo>
                      <a:pt x="40249" y="0"/>
                      <a:pt x="47400" y="2191"/>
                      <a:pt x="52935" y="6458"/>
                    </a:cubicBezTo>
                    <a:cubicBezTo>
                      <a:pt x="58471" y="10725"/>
                      <a:pt x="61239" y="16377"/>
                      <a:pt x="61239" y="23296"/>
                    </a:cubicBezTo>
                    <a:lnTo>
                      <a:pt x="44401" y="23296"/>
                    </a:lnTo>
                    <a:cubicBezTo>
                      <a:pt x="44401" y="20182"/>
                      <a:pt x="43248" y="17530"/>
                      <a:pt x="40826" y="15454"/>
                    </a:cubicBezTo>
                    <a:cubicBezTo>
                      <a:pt x="38404" y="13378"/>
                      <a:pt x="35290" y="12340"/>
                      <a:pt x="31254" y="12340"/>
                    </a:cubicBezTo>
                    <a:cubicBezTo>
                      <a:pt x="27563" y="12340"/>
                      <a:pt x="24565" y="13147"/>
                      <a:pt x="22258" y="14877"/>
                    </a:cubicBezTo>
                    <a:cubicBezTo>
                      <a:pt x="19952" y="16607"/>
                      <a:pt x="18798" y="18798"/>
                      <a:pt x="18798" y="21566"/>
                    </a:cubicBezTo>
                    <a:cubicBezTo>
                      <a:pt x="18798" y="24104"/>
                      <a:pt x="19836" y="26064"/>
                      <a:pt x="22027" y="27448"/>
                    </a:cubicBezTo>
                    <a:cubicBezTo>
                      <a:pt x="24219" y="28832"/>
                      <a:pt x="28601" y="30216"/>
                      <a:pt x="35175" y="31715"/>
                    </a:cubicBezTo>
                    <a:cubicBezTo>
                      <a:pt x="41749" y="33099"/>
                      <a:pt x="46938" y="34829"/>
                      <a:pt x="50744" y="36790"/>
                    </a:cubicBezTo>
                    <a:cubicBezTo>
                      <a:pt x="54550" y="38750"/>
                      <a:pt x="57318" y="41057"/>
                      <a:pt x="59163" y="43825"/>
                    </a:cubicBezTo>
                    <a:cubicBezTo>
                      <a:pt x="61008" y="46592"/>
                      <a:pt x="61931" y="49937"/>
                      <a:pt x="61931" y="53858"/>
                    </a:cubicBezTo>
                    <a:cubicBezTo>
                      <a:pt x="61931" y="60432"/>
                      <a:pt x="59163" y="65737"/>
                      <a:pt x="53512" y="69889"/>
                    </a:cubicBezTo>
                    <a:cubicBezTo>
                      <a:pt x="47861" y="74041"/>
                      <a:pt x="40595" y="76001"/>
                      <a:pt x="31600" y="76001"/>
                    </a:cubicBezTo>
                    <a:cubicBezTo>
                      <a:pt x="25487" y="76001"/>
                      <a:pt x="19952" y="74963"/>
                      <a:pt x="15223" y="72772"/>
                    </a:cubicBezTo>
                    <a:cubicBezTo>
                      <a:pt x="10495" y="70581"/>
                      <a:pt x="6689" y="67582"/>
                      <a:pt x="4036" y="63892"/>
                    </a:cubicBezTo>
                    <a:cubicBezTo>
                      <a:pt x="1384" y="60086"/>
                      <a:pt x="0" y="56049"/>
                      <a:pt x="0" y="51667"/>
                    </a:cubicBezTo>
                    <a:lnTo>
                      <a:pt x="16377" y="51667"/>
                    </a:lnTo>
                    <a:cubicBezTo>
                      <a:pt x="16607" y="55588"/>
                      <a:pt x="18106" y="58471"/>
                      <a:pt x="20874" y="60662"/>
                    </a:cubicBezTo>
                    <a:cubicBezTo>
                      <a:pt x="23642" y="62738"/>
                      <a:pt x="27333" y="63776"/>
                      <a:pt x="31830" y="63776"/>
                    </a:cubicBezTo>
                    <a:cubicBezTo>
                      <a:pt x="36328" y="63776"/>
                      <a:pt x="39673" y="62969"/>
                      <a:pt x="41979" y="61354"/>
                    </a:cubicBezTo>
                    <a:cubicBezTo>
                      <a:pt x="44286" y="59740"/>
                      <a:pt x="45439" y="57549"/>
                      <a:pt x="45439" y="54896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68" name="Freihandform: Form 67">
                <a:extLst>
                  <a:ext uri="{FF2B5EF4-FFF2-40B4-BE49-F238E27FC236}">
                    <a16:creationId xmlns:a16="http://schemas.microsoft.com/office/drawing/2014/main" id="{D2A59851-B48E-0D21-FB11-943652A7C13F}"/>
                  </a:ext>
                </a:extLst>
              </p:cNvPr>
              <p:cNvSpPr/>
              <p:nvPr/>
            </p:nvSpPr>
            <p:spPr>
              <a:xfrm>
                <a:off x="3193968" y="1719929"/>
                <a:ext cx="65736" cy="75885"/>
              </a:xfrm>
              <a:custGeom>
                <a:avLst/>
                <a:gdLst>
                  <a:gd name="connsiteX0" fmla="*/ 35867 w 65736"/>
                  <a:gd name="connsiteY0" fmla="*/ 75886 h 75885"/>
                  <a:gd name="connsiteX1" fmla="*/ 9918 w 65736"/>
                  <a:gd name="connsiteY1" fmla="*/ 66083 h 75885"/>
                  <a:gd name="connsiteX2" fmla="*/ 0 w 65736"/>
                  <a:gd name="connsiteY2" fmla="*/ 39903 h 75885"/>
                  <a:gd name="connsiteX3" fmla="*/ 0 w 65736"/>
                  <a:gd name="connsiteY3" fmla="*/ 37828 h 75885"/>
                  <a:gd name="connsiteX4" fmla="*/ 4267 w 65736"/>
                  <a:gd name="connsiteY4" fmla="*/ 18222 h 75885"/>
                  <a:gd name="connsiteX5" fmla="*/ 16377 w 65736"/>
                  <a:gd name="connsiteY5" fmla="*/ 4844 h 75885"/>
                  <a:gd name="connsiteX6" fmla="*/ 33791 w 65736"/>
                  <a:gd name="connsiteY6" fmla="*/ 0 h 75885"/>
                  <a:gd name="connsiteX7" fmla="*/ 57433 w 65736"/>
                  <a:gd name="connsiteY7" fmla="*/ 9572 h 75885"/>
                  <a:gd name="connsiteX8" fmla="*/ 65737 w 65736"/>
                  <a:gd name="connsiteY8" fmla="*/ 36559 h 75885"/>
                  <a:gd name="connsiteX9" fmla="*/ 65737 w 65736"/>
                  <a:gd name="connsiteY9" fmla="*/ 43133 h 75885"/>
                  <a:gd name="connsiteX10" fmla="*/ 16838 w 65736"/>
                  <a:gd name="connsiteY10" fmla="*/ 43133 h 75885"/>
                  <a:gd name="connsiteX11" fmla="*/ 23066 w 65736"/>
                  <a:gd name="connsiteY11" fmla="*/ 57433 h 75885"/>
                  <a:gd name="connsiteX12" fmla="*/ 36674 w 65736"/>
                  <a:gd name="connsiteY12" fmla="*/ 62738 h 75885"/>
                  <a:gd name="connsiteX13" fmla="*/ 55473 w 65736"/>
                  <a:gd name="connsiteY13" fmla="*/ 53627 h 75885"/>
                  <a:gd name="connsiteX14" fmla="*/ 64584 w 65736"/>
                  <a:gd name="connsiteY14" fmla="*/ 62046 h 75885"/>
                  <a:gd name="connsiteX15" fmla="*/ 52589 w 65736"/>
                  <a:gd name="connsiteY15" fmla="*/ 72195 h 75885"/>
                  <a:gd name="connsiteX16" fmla="*/ 35752 w 65736"/>
                  <a:gd name="connsiteY16" fmla="*/ 75770 h 75885"/>
                  <a:gd name="connsiteX17" fmla="*/ 33906 w 65736"/>
                  <a:gd name="connsiteY17" fmla="*/ 13263 h 75885"/>
                  <a:gd name="connsiteX18" fmla="*/ 22720 w 65736"/>
                  <a:gd name="connsiteY18" fmla="*/ 17991 h 75885"/>
                  <a:gd name="connsiteX19" fmla="*/ 17299 w 65736"/>
                  <a:gd name="connsiteY19" fmla="*/ 31139 h 75885"/>
                  <a:gd name="connsiteX20" fmla="*/ 49360 w 65736"/>
                  <a:gd name="connsiteY20" fmla="*/ 31139 h 75885"/>
                  <a:gd name="connsiteX21" fmla="*/ 49360 w 65736"/>
                  <a:gd name="connsiteY21" fmla="*/ 29870 h 75885"/>
                  <a:gd name="connsiteX22" fmla="*/ 44863 w 65736"/>
                  <a:gd name="connsiteY22" fmla="*/ 17414 h 75885"/>
                  <a:gd name="connsiteX23" fmla="*/ 33906 w 65736"/>
                  <a:gd name="connsiteY23" fmla="*/ 13147 h 758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65736" h="75885">
                    <a:moveTo>
                      <a:pt x="35867" y="75886"/>
                    </a:moveTo>
                    <a:cubicBezTo>
                      <a:pt x="25257" y="75886"/>
                      <a:pt x="16607" y="72657"/>
                      <a:pt x="9918" y="66083"/>
                    </a:cubicBezTo>
                    <a:cubicBezTo>
                      <a:pt x="3229" y="59509"/>
                      <a:pt x="0" y="50744"/>
                      <a:pt x="0" y="39903"/>
                    </a:cubicBezTo>
                    <a:lnTo>
                      <a:pt x="0" y="37828"/>
                    </a:lnTo>
                    <a:cubicBezTo>
                      <a:pt x="0" y="30562"/>
                      <a:pt x="1384" y="23988"/>
                      <a:pt x="4267" y="18222"/>
                    </a:cubicBezTo>
                    <a:cubicBezTo>
                      <a:pt x="7150" y="12455"/>
                      <a:pt x="11187" y="7958"/>
                      <a:pt x="16377" y="4844"/>
                    </a:cubicBezTo>
                    <a:cubicBezTo>
                      <a:pt x="21566" y="1615"/>
                      <a:pt x="27448" y="0"/>
                      <a:pt x="33791" y="0"/>
                    </a:cubicBezTo>
                    <a:cubicBezTo>
                      <a:pt x="43940" y="0"/>
                      <a:pt x="51898" y="3229"/>
                      <a:pt x="57433" y="9572"/>
                    </a:cubicBezTo>
                    <a:cubicBezTo>
                      <a:pt x="62969" y="15915"/>
                      <a:pt x="65737" y="24911"/>
                      <a:pt x="65737" y="36559"/>
                    </a:cubicBezTo>
                    <a:lnTo>
                      <a:pt x="65737" y="43133"/>
                    </a:lnTo>
                    <a:lnTo>
                      <a:pt x="16838" y="43133"/>
                    </a:lnTo>
                    <a:cubicBezTo>
                      <a:pt x="17299" y="49130"/>
                      <a:pt x="19375" y="53973"/>
                      <a:pt x="23066" y="57433"/>
                    </a:cubicBezTo>
                    <a:cubicBezTo>
                      <a:pt x="26641" y="60893"/>
                      <a:pt x="31254" y="62738"/>
                      <a:pt x="36674" y="62738"/>
                    </a:cubicBezTo>
                    <a:cubicBezTo>
                      <a:pt x="44401" y="62738"/>
                      <a:pt x="50629" y="59740"/>
                      <a:pt x="55473" y="53627"/>
                    </a:cubicBezTo>
                    <a:lnTo>
                      <a:pt x="64584" y="62046"/>
                    </a:lnTo>
                    <a:cubicBezTo>
                      <a:pt x="61585" y="66429"/>
                      <a:pt x="57549" y="69773"/>
                      <a:pt x="52589" y="72195"/>
                    </a:cubicBezTo>
                    <a:cubicBezTo>
                      <a:pt x="47630" y="74617"/>
                      <a:pt x="41979" y="75770"/>
                      <a:pt x="35752" y="75770"/>
                    </a:cubicBezTo>
                    <a:close/>
                    <a:moveTo>
                      <a:pt x="33906" y="13263"/>
                    </a:moveTo>
                    <a:cubicBezTo>
                      <a:pt x="29293" y="13263"/>
                      <a:pt x="25603" y="14877"/>
                      <a:pt x="22720" y="17991"/>
                    </a:cubicBezTo>
                    <a:cubicBezTo>
                      <a:pt x="19836" y="21105"/>
                      <a:pt x="18107" y="25487"/>
                      <a:pt x="17299" y="31139"/>
                    </a:cubicBezTo>
                    <a:lnTo>
                      <a:pt x="49360" y="31139"/>
                    </a:lnTo>
                    <a:lnTo>
                      <a:pt x="49360" y="29870"/>
                    </a:lnTo>
                    <a:cubicBezTo>
                      <a:pt x="49014" y="24334"/>
                      <a:pt x="47515" y="20182"/>
                      <a:pt x="44863" y="17414"/>
                    </a:cubicBezTo>
                    <a:cubicBezTo>
                      <a:pt x="42210" y="14647"/>
                      <a:pt x="38635" y="13147"/>
                      <a:pt x="33906" y="13147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69" name="Freihandform: Form 68">
                <a:extLst>
                  <a:ext uri="{FF2B5EF4-FFF2-40B4-BE49-F238E27FC236}">
                    <a16:creationId xmlns:a16="http://schemas.microsoft.com/office/drawing/2014/main" id="{810B95DA-3CA6-4D90-EE4C-D666D3160FF3}"/>
                  </a:ext>
                </a:extLst>
              </p:cNvPr>
              <p:cNvSpPr/>
              <p:nvPr/>
            </p:nvSpPr>
            <p:spPr>
              <a:xfrm>
                <a:off x="3275735" y="1690751"/>
                <a:ext cx="16837" cy="103795"/>
              </a:xfrm>
              <a:custGeom>
                <a:avLst/>
                <a:gdLst>
                  <a:gd name="connsiteX0" fmla="*/ 16838 w 16837"/>
                  <a:gd name="connsiteY0" fmla="*/ 103795 h 103795"/>
                  <a:gd name="connsiteX1" fmla="*/ 0 w 16837"/>
                  <a:gd name="connsiteY1" fmla="*/ 103795 h 103795"/>
                  <a:gd name="connsiteX2" fmla="*/ 0 w 16837"/>
                  <a:gd name="connsiteY2" fmla="*/ 0 h 103795"/>
                  <a:gd name="connsiteX3" fmla="*/ 16838 w 16837"/>
                  <a:gd name="connsiteY3" fmla="*/ 0 h 103795"/>
                  <a:gd name="connsiteX4" fmla="*/ 16838 w 16837"/>
                  <a:gd name="connsiteY4" fmla="*/ 103795 h 1037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837" h="103795">
                    <a:moveTo>
                      <a:pt x="16838" y="103795"/>
                    </a:moveTo>
                    <a:lnTo>
                      <a:pt x="0" y="103795"/>
                    </a:lnTo>
                    <a:lnTo>
                      <a:pt x="0" y="0"/>
                    </a:lnTo>
                    <a:lnTo>
                      <a:pt x="16838" y="0"/>
                    </a:lnTo>
                    <a:lnTo>
                      <a:pt x="16838" y="103795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70" name="Freihandform: Form 69">
                <a:extLst>
                  <a:ext uri="{FF2B5EF4-FFF2-40B4-BE49-F238E27FC236}">
                    <a16:creationId xmlns:a16="http://schemas.microsoft.com/office/drawing/2014/main" id="{B00E1415-6B9D-170B-46D2-E07BF2361D49}"/>
                  </a:ext>
                </a:extLst>
              </p:cNvPr>
              <p:cNvSpPr/>
              <p:nvPr/>
            </p:nvSpPr>
            <p:spPr>
              <a:xfrm>
                <a:off x="3312640" y="1690751"/>
                <a:ext cx="16837" cy="103795"/>
              </a:xfrm>
              <a:custGeom>
                <a:avLst/>
                <a:gdLst>
                  <a:gd name="connsiteX0" fmla="*/ 16838 w 16837"/>
                  <a:gd name="connsiteY0" fmla="*/ 103795 h 103795"/>
                  <a:gd name="connsiteX1" fmla="*/ 0 w 16837"/>
                  <a:gd name="connsiteY1" fmla="*/ 103795 h 103795"/>
                  <a:gd name="connsiteX2" fmla="*/ 0 w 16837"/>
                  <a:gd name="connsiteY2" fmla="*/ 0 h 103795"/>
                  <a:gd name="connsiteX3" fmla="*/ 16838 w 16837"/>
                  <a:gd name="connsiteY3" fmla="*/ 0 h 103795"/>
                  <a:gd name="connsiteX4" fmla="*/ 16838 w 16837"/>
                  <a:gd name="connsiteY4" fmla="*/ 103795 h 1037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837" h="103795">
                    <a:moveTo>
                      <a:pt x="16838" y="103795"/>
                    </a:moveTo>
                    <a:lnTo>
                      <a:pt x="0" y="103795"/>
                    </a:lnTo>
                    <a:lnTo>
                      <a:pt x="0" y="0"/>
                    </a:lnTo>
                    <a:lnTo>
                      <a:pt x="16838" y="0"/>
                    </a:lnTo>
                    <a:lnTo>
                      <a:pt x="16838" y="103795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71" name="Freihandform: Form 70">
                <a:extLst>
                  <a:ext uri="{FF2B5EF4-FFF2-40B4-BE49-F238E27FC236}">
                    <a16:creationId xmlns:a16="http://schemas.microsoft.com/office/drawing/2014/main" id="{9202E97B-53DB-FABB-05CC-DC797C438ADA}"/>
                  </a:ext>
                </a:extLst>
              </p:cNvPr>
              <p:cNvSpPr/>
              <p:nvPr/>
            </p:nvSpPr>
            <p:spPr>
              <a:xfrm>
                <a:off x="3345393" y="1720044"/>
                <a:ext cx="61931" cy="76001"/>
              </a:xfrm>
              <a:custGeom>
                <a:avLst/>
                <a:gdLst>
                  <a:gd name="connsiteX0" fmla="*/ 45209 w 61931"/>
                  <a:gd name="connsiteY0" fmla="*/ 54550 h 76001"/>
                  <a:gd name="connsiteX1" fmla="*/ 41518 w 61931"/>
                  <a:gd name="connsiteY1" fmla="*/ 47861 h 76001"/>
                  <a:gd name="connsiteX2" fmla="*/ 29178 w 61931"/>
                  <a:gd name="connsiteY2" fmla="*/ 43825 h 76001"/>
                  <a:gd name="connsiteX3" fmla="*/ 14877 w 61931"/>
                  <a:gd name="connsiteY3" fmla="*/ 39327 h 76001"/>
                  <a:gd name="connsiteX4" fmla="*/ 2307 w 61931"/>
                  <a:gd name="connsiteY4" fmla="*/ 22143 h 76001"/>
                  <a:gd name="connsiteX5" fmla="*/ 10495 w 61931"/>
                  <a:gd name="connsiteY5" fmla="*/ 6343 h 76001"/>
                  <a:gd name="connsiteX6" fmla="*/ 31254 w 61931"/>
                  <a:gd name="connsiteY6" fmla="*/ 0 h 76001"/>
                  <a:gd name="connsiteX7" fmla="*/ 52935 w 61931"/>
                  <a:gd name="connsiteY7" fmla="*/ 6458 h 76001"/>
                  <a:gd name="connsiteX8" fmla="*/ 61239 w 61931"/>
                  <a:gd name="connsiteY8" fmla="*/ 23296 h 76001"/>
                  <a:gd name="connsiteX9" fmla="*/ 44401 w 61931"/>
                  <a:gd name="connsiteY9" fmla="*/ 23296 h 76001"/>
                  <a:gd name="connsiteX10" fmla="*/ 40826 w 61931"/>
                  <a:gd name="connsiteY10" fmla="*/ 15454 h 76001"/>
                  <a:gd name="connsiteX11" fmla="*/ 31254 w 61931"/>
                  <a:gd name="connsiteY11" fmla="*/ 12340 h 76001"/>
                  <a:gd name="connsiteX12" fmla="*/ 22258 w 61931"/>
                  <a:gd name="connsiteY12" fmla="*/ 14877 h 76001"/>
                  <a:gd name="connsiteX13" fmla="*/ 18798 w 61931"/>
                  <a:gd name="connsiteY13" fmla="*/ 21566 h 76001"/>
                  <a:gd name="connsiteX14" fmla="*/ 22028 w 61931"/>
                  <a:gd name="connsiteY14" fmla="*/ 27448 h 76001"/>
                  <a:gd name="connsiteX15" fmla="*/ 35175 w 61931"/>
                  <a:gd name="connsiteY15" fmla="*/ 31715 h 76001"/>
                  <a:gd name="connsiteX16" fmla="*/ 50744 w 61931"/>
                  <a:gd name="connsiteY16" fmla="*/ 36790 h 76001"/>
                  <a:gd name="connsiteX17" fmla="*/ 59163 w 61931"/>
                  <a:gd name="connsiteY17" fmla="*/ 43825 h 76001"/>
                  <a:gd name="connsiteX18" fmla="*/ 61931 w 61931"/>
                  <a:gd name="connsiteY18" fmla="*/ 53858 h 76001"/>
                  <a:gd name="connsiteX19" fmla="*/ 53512 w 61931"/>
                  <a:gd name="connsiteY19" fmla="*/ 69889 h 76001"/>
                  <a:gd name="connsiteX20" fmla="*/ 31600 w 61931"/>
                  <a:gd name="connsiteY20" fmla="*/ 76001 h 76001"/>
                  <a:gd name="connsiteX21" fmla="*/ 15223 w 61931"/>
                  <a:gd name="connsiteY21" fmla="*/ 72772 h 76001"/>
                  <a:gd name="connsiteX22" fmla="*/ 4036 w 61931"/>
                  <a:gd name="connsiteY22" fmla="*/ 63892 h 76001"/>
                  <a:gd name="connsiteX23" fmla="*/ 0 w 61931"/>
                  <a:gd name="connsiteY23" fmla="*/ 51667 h 76001"/>
                  <a:gd name="connsiteX24" fmla="*/ 16377 w 61931"/>
                  <a:gd name="connsiteY24" fmla="*/ 51667 h 76001"/>
                  <a:gd name="connsiteX25" fmla="*/ 20874 w 61931"/>
                  <a:gd name="connsiteY25" fmla="*/ 60662 h 76001"/>
                  <a:gd name="connsiteX26" fmla="*/ 31830 w 61931"/>
                  <a:gd name="connsiteY26" fmla="*/ 63776 h 76001"/>
                  <a:gd name="connsiteX27" fmla="*/ 41979 w 61931"/>
                  <a:gd name="connsiteY27" fmla="*/ 61354 h 76001"/>
                  <a:gd name="connsiteX28" fmla="*/ 45439 w 61931"/>
                  <a:gd name="connsiteY28" fmla="*/ 54896 h 760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</a:cxnLst>
                <a:rect l="l" t="t" r="r" b="b"/>
                <a:pathLst>
                  <a:path w="61931" h="76001">
                    <a:moveTo>
                      <a:pt x="45209" y="54550"/>
                    </a:moveTo>
                    <a:cubicBezTo>
                      <a:pt x="45209" y="51667"/>
                      <a:pt x="43940" y="49360"/>
                      <a:pt x="41518" y="47861"/>
                    </a:cubicBezTo>
                    <a:cubicBezTo>
                      <a:pt x="39096" y="46362"/>
                      <a:pt x="34944" y="44978"/>
                      <a:pt x="29178" y="43825"/>
                    </a:cubicBezTo>
                    <a:cubicBezTo>
                      <a:pt x="23412" y="42671"/>
                      <a:pt x="18683" y="41172"/>
                      <a:pt x="14877" y="39327"/>
                    </a:cubicBezTo>
                    <a:cubicBezTo>
                      <a:pt x="6458" y="35406"/>
                      <a:pt x="2307" y="29639"/>
                      <a:pt x="2307" y="22143"/>
                    </a:cubicBezTo>
                    <a:cubicBezTo>
                      <a:pt x="2307" y="15800"/>
                      <a:pt x="5074" y="10610"/>
                      <a:pt x="10495" y="6343"/>
                    </a:cubicBezTo>
                    <a:cubicBezTo>
                      <a:pt x="15915" y="2076"/>
                      <a:pt x="22835" y="0"/>
                      <a:pt x="31254" y="0"/>
                    </a:cubicBezTo>
                    <a:cubicBezTo>
                      <a:pt x="40249" y="0"/>
                      <a:pt x="47400" y="2191"/>
                      <a:pt x="52935" y="6458"/>
                    </a:cubicBezTo>
                    <a:cubicBezTo>
                      <a:pt x="58471" y="10725"/>
                      <a:pt x="61239" y="16377"/>
                      <a:pt x="61239" y="23296"/>
                    </a:cubicBezTo>
                    <a:lnTo>
                      <a:pt x="44401" y="23296"/>
                    </a:lnTo>
                    <a:cubicBezTo>
                      <a:pt x="44401" y="20182"/>
                      <a:pt x="43248" y="17530"/>
                      <a:pt x="40826" y="15454"/>
                    </a:cubicBezTo>
                    <a:cubicBezTo>
                      <a:pt x="38404" y="13378"/>
                      <a:pt x="35290" y="12340"/>
                      <a:pt x="31254" y="12340"/>
                    </a:cubicBezTo>
                    <a:cubicBezTo>
                      <a:pt x="27563" y="12340"/>
                      <a:pt x="24565" y="13147"/>
                      <a:pt x="22258" y="14877"/>
                    </a:cubicBezTo>
                    <a:cubicBezTo>
                      <a:pt x="19952" y="16607"/>
                      <a:pt x="18798" y="18798"/>
                      <a:pt x="18798" y="21566"/>
                    </a:cubicBezTo>
                    <a:cubicBezTo>
                      <a:pt x="18798" y="24104"/>
                      <a:pt x="19836" y="26064"/>
                      <a:pt x="22028" y="27448"/>
                    </a:cubicBezTo>
                    <a:cubicBezTo>
                      <a:pt x="24219" y="28832"/>
                      <a:pt x="28601" y="30216"/>
                      <a:pt x="35175" y="31715"/>
                    </a:cubicBezTo>
                    <a:cubicBezTo>
                      <a:pt x="41749" y="33099"/>
                      <a:pt x="46938" y="34829"/>
                      <a:pt x="50744" y="36790"/>
                    </a:cubicBezTo>
                    <a:cubicBezTo>
                      <a:pt x="54550" y="38750"/>
                      <a:pt x="57318" y="41057"/>
                      <a:pt x="59163" y="43825"/>
                    </a:cubicBezTo>
                    <a:cubicBezTo>
                      <a:pt x="61008" y="46592"/>
                      <a:pt x="61931" y="49937"/>
                      <a:pt x="61931" y="53858"/>
                    </a:cubicBezTo>
                    <a:cubicBezTo>
                      <a:pt x="61931" y="60432"/>
                      <a:pt x="59163" y="65737"/>
                      <a:pt x="53512" y="69889"/>
                    </a:cubicBezTo>
                    <a:cubicBezTo>
                      <a:pt x="47861" y="74041"/>
                      <a:pt x="40595" y="76001"/>
                      <a:pt x="31600" y="76001"/>
                    </a:cubicBezTo>
                    <a:cubicBezTo>
                      <a:pt x="25487" y="76001"/>
                      <a:pt x="19952" y="74963"/>
                      <a:pt x="15223" y="72772"/>
                    </a:cubicBezTo>
                    <a:cubicBezTo>
                      <a:pt x="10495" y="70581"/>
                      <a:pt x="6689" y="67582"/>
                      <a:pt x="4036" y="63892"/>
                    </a:cubicBezTo>
                    <a:cubicBezTo>
                      <a:pt x="1384" y="60086"/>
                      <a:pt x="0" y="56049"/>
                      <a:pt x="0" y="51667"/>
                    </a:cubicBezTo>
                    <a:lnTo>
                      <a:pt x="16377" y="51667"/>
                    </a:lnTo>
                    <a:cubicBezTo>
                      <a:pt x="16607" y="55588"/>
                      <a:pt x="18106" y="58471"/>
                      <a:pt x="20874" y="60662"/>
                    </a:cubicBezTo>
                    <a:cubicBezTo>
                      <a:pt x="23642" y="62738"/>
                      <a:pt x="27333" y="63776"/>
                      <a:pt x="31830" y="63776"/>
                    </a:cubicBezTo>
                    <a:cubicBezTo>
                      <a:pt x="36328" y="63776"/>
                      <a:pt x="39673" y="62969"/>
                      <a:pt x="41979" y="61354"/>
                    </a:cubicBezTo>
                    <a:cubicBezTo>
                      <a:pt x="44286" y="59740"/>
                      <a:pt x="45439" y="57549"/>
                      <a:pt x="45439" y="54896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72" name="Freihandform: Form 71">
                <a:extLst>
                  <a:ext uri="{FF2B5EF4-FFF2-40B4-BE49-F238E27FC236}">
                    <a16:creationId xmlns:a16="http://schemas.microsoft.com/office/drawing/2014/main" id="{B29CCD8E-B3A5-260B-4D40-95782648014C}"/>
                  </a:ext>
                </a:extLst>
              </p:cNvPr>
              <p:cNvSpPr/>
              <p:nvPr/>
            </p:nvSpPr>
            <p:spPr>
              <a:xfrm>
                <a:off x="3419319" y="1719929"/>
                <a:ext cx="64698" cy="75885"/>
              </a:xfrm>
              <a:custGeom>
                <a:avLst/>
                <a:gdLst>
                  <a:gd name="connsiteX0" fmla="*/ 34022 w 64698"/>
                  <a:gd name="connsiteY0" fmla="*/ 62854 h 75885"/>
                  <a:gd name="connsiteX1" fmla="*/ 44517 w 64698"/>
                  <a:gd name="connsiteY1" fmla="*/ 59279 h 75885"/>
                  <a:gd name="connsiteX2" fmla="*/ 48899 w 64698"/>
                  <a:gd name="connsiteY2" fmla="*/ 50398 h 75885"/>
                  <a:gd name="connsiteX3" fmla="*/ 64699 w 64698"/>
                  <a:gd name="connsiteY3" fmla="*/ 50398 h 75885"/>
                  <a:gd name="connsiteX4" fmla="*/ 60316 w 64698"/>
                  <a:gd name="connsiteY4" fmla="*/ 63084 h 75885"/>
                  <a:gd name="connsiteX5" fmla="*/ 49245 w 64698"/>
                  <a:gd name="connsiteY5" fmla="*/ 72426 h 75885"/>
                  <a:gd name="connsiteX6" fmla="*/ 34137 w 64698"/>
                  <a:gd name="connsiteY6" fmla="*/ 75886 h 75885"/>
                  <a:gd name="connsiteX7" fmla="*/ 9226 w 64698"/>
                  <a:gd name="connsiteY7" fmla="*/ 65968 h 75885"/>
                  <a:gd name="connsiteX8" fmla="*/ 0 w 64698"/>
                  <a:gd name="connsiteY8" fmla="*/ 38520 h 75885"/>
                  <a:gd name="connsiteX9" fmla="*/ 0 w 64698"/>
                  <a:gd name="connsiteY9" fmla="*/ 36790 h 75885"/>
                  <a:gd name="connsiteX10" fmla="*/ 9111 w 64698"/>
                  <a:gd name="connsiteY10" fmla="*/ 10034 h 75885"/>
                  <a:gd name="connsiteX11" fmla="*/ 34022 w 64698"/>
                  <a:gd name="connsiteY11" fmla="*/ 0 h 75885"/>
                  <a:gd name="connsiteX12" fmla="*/ 55819 w 64698"/>
                  <a:gd name="connsiteY12" fmla="*/ 7612 h 75885"/>
                  <a:gd name="connsiteX13" fmla="*/ 64584 w 64698"/>
                  <a:gd name="connsiteY13" fmla="*/ 27563 h 75885"/>
                  <a:gd name="connsiteX14" fmla="*/ 48784 w 64698"/>
                  <a:gd name="connsiteY14" fmla="*/ 27563 h 75885"/>
                  <a:gd name="connsiteX15" fmla="*/ 44401 w 64698"/>
                  <a:gd name="connsiteY15" fmla="*/ 17184 h 75885"/>
                  <a:gd name="connsiteX16" fmla="*/ 33906 w 64698"/>
                  <a:gd name="connsiteY16" fmla="*/ 13147 h 75885"/>
                  <a:gd name="connsiteX17" fmla="*/ 21336 w 64698"/>
                  <a:gd name="connsiteY17" fmla="*/ 18914 h 75885"/>
                  <a:gd name="connsiteX18" fmla="*/ 16838 w 64698"/>
                  <a:gd name="connsiteY18" fmla="*/ 36444 h 75885"/>
                  <a:gd name="connsiteX19" fmla="*/ 16838 w 64698"/>
                  <a:gd name="connsiteY19" fmla="*/ 39096 h 75885"/>
                  <a:gd name="connsiteX20" fmla="*/ 21220 w 64698"/>
                  <a:gd name="connsiteY20" fmla="*/ 56857 h 75885"/>
                  <a:gd name="connsiteX21" fmla="*/ 33906 w 64698"/>
                  <a:gd name="connsiteY21" fmla="*/ 62738 h 758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64698" h="75885">
                    <a:moveTo>
                      <a:pt x="34022" y="62854"/>
                    </a:moveTo>
                    <a:cubicBezTo>
                      <a:pt x="38173" y="62854"/>
                      <a:pt x="41749" y="61700"/>
                      <a:pt x="44517" y="59279"/>
                    </a:cubicBezTo>
                    <a:cubicBezTo>
                      <a:pt x="47284" y="56857"/>
                      <a:pt x="48784" y="53973"/>
                      <a:pt x="48899" y="50398"/>
                    </a:cubicBezTo>
                    <a:lnTo>
                      <a:pt x="64699" y="50398"/>
                    </a:lnTo>
                    <a:cubicBezTo>
                      <a:pt x="64468" y="54896"/>
                      <a:pt x="63084" y="59163"/>
                      <a:pt x="60316" y="63084"/>
                    </a:cubicBezTo>
                    <a:cubicBezTo>
                      <a:pt x="57548" y="67006"/>
                      <a:pt x="53858" y="70119"/>
                      <a:pt x="49245" y="72426"/>
                    </a:cubicBezTo>
                    <a:cubicBezTo>
                      <a:pt x="44632" y="74732"/>
                      <a:pt x="39557" y="75886"/>
                      <a:pt x="34137" y="75886"/>
                    </a:cubicBezTo>
                    <a:cubicBezTo>
                      <a:pt x="23642" y="75886"/>
                      <a:pt x="15338" y="72541"/>
                      <a:pt x="9226" y="65968"/>
                    </a:cubicBezTo>
                    <a:cubicBezTo>
                      <a:pt x="3114" y="59394"/>
                      <a:pt x="0" y="50168"/>
                      <a:pt x="0" y="38520"/>
                    </a:cubicBezTo>
                    <a:lnTo>
                      <a:pt x="0" y="36790"/>
                    </a:lnTo>
                    <a:cubicBezTo>
                      <a:pt x="0" y="25718"/>
                      <a:pt x="2998" y="16723"/>
                      <a:pt x="9111" y="10034"/>
                    </a:cubicBezTo>
                    <a:cubicBezTo>
                      <a:pt x="15223" y="3344"/>
                      <a:pt x="23527" y="0"/>
                      <a:pt x="34022" y="0"/>
                    </a:cubicBezTo>
                    <a:cubicBezTo>
                      <a:pt x="42902" y="0"/>
                      <a:pt x="50168" y="2537"/>
                      <a:pt x="55819" y="7612"/>
                    </a:cubicBezTo>
                    <a:cubicBezTo>
                      <a:pt x="61470" y="12686"/>
                      <a:pt x="64353" y="19375"/>
                      <a:pt x="64584" y="27563"/>
                    </a:cubicBezTo>
                    <a:lnTo>
                      <a:pt x="48784" y="27563"/>
                    </a:lnTo>
                    <a:cubicBezTo>
                      <a:pt x="48553" y="23412"/>
                      <a:pt x="47169" y="19952"/>
                      <a:pt x="44401" y="17184"/>
                    </a:cubicBezTo>
                    <a:cubicBezTo>
                      <a:pt x="41633" y="14531"/>
                      <a:pt x="38173" y="13147"/>
                      <a:pt x="33906" y="13147"/>
                    </a:cubicBezTo>
                    <a:cubicBezTo>
                      <a:pt x="28486" y="13147"/>
                      <a:pt x="24219" y="15108"/>
                      <a:pt x="21336" y="18914"/>
                    </a:cubicBezTo>
                    <a:cubicBezTo>
                      <a:pt x="18452" y="22720"/>
                      <a:pt x="16838" y="28601"/>
                      <a:pt x="16838" y="36444"/>
                    </a:cubicBezTo>
                    <a:lnTo>
                      <a:pt x="16838" y="39096"/>
                    </a:lnTo>
                    <a:cubicBezTo>
                      <a:pt x="16838" y="47054"/>
                      <a:pt x="18337" y="52935"/>
                      <a:pt x="21220" y="56857"/>
                    </a:cubicBezTo>
                    <a:cubicBezTo>
                      <a:pt x="24103" y="60778"/>
                      <a:pt x="28371" y="62738"/>
                      <a:pt x="33906" y="62738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73" name="Freihandform: Form 72">
                <a:extLst>
                  <a:ext uri="{FF2B5EF4-FFF2-40B4-BE49-F238E27FC236}">
                    <a16:creationId xmlns:a16="http://schemas.microsoft.com/office/drawing/2014/main" id="{419D4926-42DC-38FF-F72B-5B0E87EB58BC}"/>
                  </a:ext>
                </a:extLst>
              </p:cNvPr>
              <p:cNvSpPr/>
              <p:nvPr/>
            </p:nvSpPr>
            <p:spPr>
              <a:xfrm>
                <a:off x="3498664" y="1690636"/>
                <a:ext cx="62046" cy="103795"/>
              </a:xfrm>
              <a:custGeom>
                <a:avLst/>
                <a:gdLst>
                  <a:gd name="connsiteX0" fmla="*/ 16953 w 62046"/>
                  <a:gd name="connsiteY0" fmla="*/ 38750 h 103795"/>
                  <a:gd name="connsiteX1" fmla="*/ 37712 w 62046"/>
                  <a:gd name="connsiteY1" fmla="*/ 29409 h 103795"/>
                  <a:gd name="connsiteX2" fmla="*/ 62046 w 62046"/>
                  <a:gd name="connsiteY2" fmla="*/ 56049 h 103795"/>
                  <a:gd name="connsiteX3" fmla="*/ 62046 w 62046"/>
                  <a:gd name="connsiteY3" fmla="*/ 103795 h 103795"/>
                  <a:gd name="connsiteX4" fmla="*/ 45209 w 62046"/>
                  <a:gd name="connsiteY4" fmla="*/ 103795 h 103795"/>
                  <a:gd name="connsiteX5" fmla="*/ 45209 w 62046"/>
                  <a:gd name="connsiteY5" fmla="*/ 56626 h 103795"/>
                  <a:gd name="connsiteX6" fmla="*/ 41864 w 62046"/>
                  <a:gd name="connsiteY6" fmla="*/ 45900 h 103795"/>
                  <a:gd name="connsiteX7" fmla="*/ 31946 w 62046"/>
                  <a:gd name="connsiteY7" fmla="*/ 42787 h 103795"/>
                  <a:gd name="connsiteX8" fmla="*/ 16838 w 62046"/>
                  <a:gd name="connsiteY8" fmla="*/ 51552 h 103795"/>
                  <a:gd name="connsiteX9" fmla="*/ 16838 w 62046"/>
                  <a:gd name="connsiteY9" fmla="*/ 103795 h 103795"/>
                  <a:gd name="connsiteX10" fmla="*/ 0 w 62046"/>
                  <a:gd name="connsiteY10" fmla="*/ 103795 h 103795"/>
                  <a:gd name="connsiteX11" fmla="*/ 0 w 62046"/>
                  <a:gd name="connsiteY11" fmla="*/ 0 h 103795"/>
                  <a:gd name="connsiteX12" fmla="*/ 16838 w 62046"/>
                  <a:gd name="connsiteY12" fmla="*/ 0 h 103795"/>
                  <a:gd name="connsiteX13" fmla="*/ 16838 w 62046"/>
                  <a:gd name="connsiteY13" fmla="*/ 38635 h 1037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62046" h="103795">
                    <a:moveTo>
                      <a:pt x="16953" y="38750"/>
                    </a:moveTo>
                    <a:cubicBezTo>
                      <a:pt x="22374" y="32522"/>
                      <a:pt x="29409" y="29409"/>
                      <a:pt x="37712" y="29409"/>
                    </a:cubicBezTo>
                    <a:cubicBezTo>
                      <a:pt x="53628" y="29409"/>
                      <a:pt x="61816" y="38289"/>
                      <a:pt x="62046" y="56049"/>
                    </a:cubicBezTo>
                    <a:lnTo>
                      <a:pt x="62046" y="103795"/>
                    </a:lnTo>
                    <a:lnTo>
                      <a:pt x="45209" y="103795"/>
                    </a:lnTo>
                    <a:lnTo>
                      <a:pt x="45209" y="56626"/>
                    </a:lnTo>
                    <a:cubicBezTo>
                      <a:pt x="45209" y="51552"/>
                      <a:pt x="44055" y="47976"/>
                      <a:pt x="41864" y="45900"/>
                    </a:cubicBezTo>
                    <a:cubicBezTo>
                      <a:pt x="39558" y="43825"/>
                      <a:pt x="36328" y="42787"/>
                      <a:pt x="31946" y="42787"/>
                    </a:cubicBezTo>
                    <a:cubicBezTo>
                      <a:pt x="25257" y="42787"/>
                      <a:pt x="20182" y="45670"/>
                      <a:pt x="16838" y="51552"/>
                    </a:cubicBezTo>
                    <a:lnTo>
                      <a:pt x="16838" y="103795"/>
                    </a:lnTo>
                    <a:lnTo>
                      <a:pt x="0" y="103795"/>
                    </a:lnTo>
                    <a:lnTo>
                      <a:pt x="0" y="0"/>
                    </a:lnTo>
                    <a:lnTo>
                      <a:pt x="16838" y="0"/>
                    </a:lnTo>
                    <a:lnTo>
                      <a:pt x="16838" y="38635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74" name="Freihandform: Form 73">
                <a:extLst>
                  <a:ext uri="{FF2B5EF4-FFF2-40B4-BE49-F238E27FC236}">
                    <a16:creationId xmlns:a16="http://schemas.microsoft.com/office/drawing/2014/main" id="{323BE077-D947-EAFD-D74E-154A3A0E6750}"/>
                  </a:ext>
                </a:extLst>
              </p:cNvPr>
              <p:cNvSpPr/>
              <p:nvPr/>
            </p:nvSpPr>
            <p:spPr>
              <a:xfrm>
                <a:off x="3576395" y="1719929"/>
                <a:ext cx="64122" cy="76001"/>
              </a:xfrm>
              <a:custGeom>
                <a:avLst/>
                <a:gdLst>
                  <a:gd name="connsiteX0" fmla="*/ 47169 w 64122"/>
                  <a:gd name="connsiteY0" fmla="*/ 74617 h 76001"/>
                  <a:gd name="connsiteX1" fmla="*/ 45209 w 64122"/>
                  <a:gd name="connsiteY1" fmla="*/ 67813 h 76001"/>
                  <a:gd name="connsiteX2" fmla="*/ 25603 w 64122"/>
                  <a:gd name="connsiteY2" fmla="*/ 76001 h 76001"/>
                  <a:gd name="connsiteX3" fmla="*/ 7150 w 64122"/>
                  <a:gd name="connsiteY3" fmla="*/ 69773 h 76001"/>
                  <a:gd name="connsiteX4" fmla="*/ 0 w 64122"/>
                  <a:gd name="connsiteY4" fmla="*/ 54204 h 76001"/>
                  <a:gd name="connsiteX5" fmla="*/ 8880 w 64122"/>
                  <a:gd name="connsiteY5" fmla="*/ 36213 h 76001"/>
                  <a:gd name="connsiteX6" fmla="*/ 34252 w 64122"/>
                  <a:gd name="connsiteY6" fmla="*/ 29985 h 76001"/>
                  <a:gd name="connsiteX7" fmla="*/ 44517 w 64122"/>
                  <a:gd name="connsiteY7" fmla="*/ 29985 h 76001"/>
                  <a:gd name="connsiteX8" fmla="*/ 44517 w 64122"/>
                  <a:gd name="connsiteY8" fmla="*/ 25142 h 76001"/>
                  <a:gd name="connsiteX9" fmla="*/ 41287 w 64122"/>
                  <a:gd name="connsiteY9" fmla="*/ 16031 h 76001"/>
                  <a:gd name="connsiteX10" fmla="*/ 31369 w 64122"/>
                  <a:gd name="connsiteY10" fmla="*/ 12571 h 76001"/>
                  <a:gd name="connsiteX11" fmla="*/ 21912 w 64122"/>
                  <a:gd name="connsiteY11" fmla="*/ 15339 h 76001"/>
                  <a:gd name="connsiteX12" fmla="*/ 18222 w 64122"/>
                  <a:gd name="connsiteY12" fmla="*/ 22489 h 76001"/>
                  <a:gd name="connsiteX13" fmla="*/ 1384 w 64122"/>
                  <a:gd name="connsiteY13" fmla="*/ 22489 h 76001"/>
                  <a:gd name="connsiteX14" fmla="*/ 5420 w 64122"/>
                  <a:gd name="connsiteY14" fmla="*/ 11187 h 76001"/>
                  <a:gd name="connsiteX15" fmla="*/ 16492 w 64122"/>
                  <a:gd name="connsiteY15" fmla="*/ 2999 h 76001"/>
                  <a:gd name="connsiteX16" fmla="*/ 32176 w 64122"/>
                  <a:gd name="connsiteY16" fmla="*/ 0 h 76001"/>
                  <a:gd name="connsiteX17" fmla="*/ 53166 w 64122"/>
                  <a:gd name="connsiteY17" fmla="*/ 6458 h 76001"/>
                  <a:gd name="connsiteX18" fmla="*/ 61239 w 64122"/>
                  <a:gd name="connsiteY18" fmla="*/ 24565 h 76001"/>
                  <a:gd name="connsiteX19" fmla="*/ 61239 w 64122"/>
                  <a:gd name="connsiteY19" fmla="*/ 57549 h 76001"/>
                  <a:gd name="connsiteX20" fmla="*/ 64122 w 64122"/>
                  <a:gd name="connsiteY20" fmla="*/ 73348 h 76001"/>
                  <a:gd name="connsiteX21" fmla="*/ 64122 w 64122"/>
                  <a:gd name="connsiteY21" fmla="*/ 74502 h 76001"/>
                  <a:gd name="connsiteX22" fmla="*/ 46938 w 64122"/>
                  <a:gd name="connsiteY22" fmla="*/ 74502 h 76001"/>
                  <a:gd name="connsiteX23" fmla="*/ 28717 w 64122"/>
                  <a:gd name="connsiteY23" fmla="*/ 62738 h 76001"/>
                  <a:gd name="connsiteX24" fmla="*/ 38058 w 64122"/>
                  <a:gd name="connsiteY24" fmla="*/ 60316 h 76001"/>
                  <a:gd name="connsiteX25" fmla="*/ 44632 w 64122"/>
                  <a:gd name="connsiteY25" fmla="*/ 53973 h 76001"/>
                  <a:gd name="connsiteX26" fmla="*/ 44632 w 64122"/>
                  <a:gd name="connsiteY26" fmla="*/ 40134 h 76001"/>
                  <a:gd name="connsiteX27" fmla="*/ 35521 w 64122"/>
                  <a:gd name="connsiteY27" fmla="*/ 40134 h 76001"/>
                  <a:gd name="connsiteX28" fmla="*/ 21451 w 64122"/>
                  <a:gd name="connsiteY28" fmla="*/ 43363 h 76001"/>
                  <a:gd name="connsiteX29" fmla="*/ 16723 w 64122"/>
                  <a:gd name="connsiteY29" fmla="*/ 52359 h 76001"/>
                  <a:gd name="connsiteX30" fmla="*/ 19952 w 64122"/>
                  <a:gd name="connsiteY30" fmla="*/ 59855 h 76001"/>
                  <a:gd name="connsiteX31" fmla="*/ 28601 w 64122"/>
                  <a:gd name="connsiteY31" fmla="*/ 62623 h 760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64122" h="76001">
                    <a:moveTo>
                      <a:pt x="47169" y="74617"/>
                    </a:moveTo>
                    <a:cubicBezTo>
                      <a:pt x="46477" y="73233"/>
                      <a:pt x="45785" y="70927"/>
                      <a:pt x="45209" y="67813"/>
                    </a:cubicBezTo>
                    <a:cubicBezTo>
                      <a:pt x="39903" y="73233"/>
                      <a:pt x="33330" y="76001"/>
                      <a:pt x="25603" y="76001"/>
                    </a:cubicBezTo>
                    <a:cubicBezTo>
                      <a:pt x="17876" y="76001"/>
                      <a:pt x="11994" y="73925"/>
                      <a:pt x="7150" y="69773"/>
                    </a:cubicBezTo>
                    <a:cubicBezTo>
                      <a:pt x="2422" y="65622"/>
                      <a:pt x="0" y="60432"/>
                      <a:pt x="0" y="54204"/>
                    </a:cubicBezTo>
                    <a:cubicBezTo>
                      <a:pt x="0" y="46362"/>
                      <a:pt x="2998" y="40480"/>
                      <a:pt x="8880" y="36213"/>
                    </a:cubicBezTo>
                    <a:cubicBezTo>
                      <a:pt x="14762" y="31946"/>
                      <a:pt x="23296" y="29985"/>
                      <a:pt x="34252" y="29985"/>
                    </a:cubicBezTo>
                    <a:lnTo>
                      <a:pt x="44517" y="29985"/>
                    </a:lnTo>
                    <a:lnTo>
                      <a:pt x="44517" y="25142"/>
                    </a:lnTo>
                    <a:cubicBezTo>
                      <a:pt x="44517" y="21336"/>
                      <a:pt x="43479" y="18337"/>
                      <a:pt x="41287" y="16031"/>
                    </a:cubicBezTo>
                    <a:cubicBezTo>
                      <a:pt x="39096" y="13724"/>
                      <a:pt x="35867" y="12571"/>
                      <a:pt x="31369" y="12571"/>
                    </a:cubicBezTo>
                    <a:cubicBezTo>
                      <a:pt x="27563" y="12571"/>
                      <a:pt x="24449" y="13493"/>
                      <a:pt x="21912" y="15339"/>
                    </a:cubicBezTo>
                    <a:cubicBezTo>
                      <a:pt x="19375" y="17184"/>
                      <a:pt x="18222" y="19606"/>
                      <a:pt x="18222" y="22489"/>
                    </a:cubicBezTo>
                    <a:lnTo>
                      <a:pt x="1384" y="22489"/>
                    </a:lnTo>
                    <a:cubicBezTo>
                      <a:pt x="1384" y="18452"/>
                      <a:pt x="2768" y="14762"/>
                      <a:pt x="5420" y="11187"/>
                    </a:cubicBezTo>
                    <a:cubicBezTo>
                      <a:pt x="8188" y="7727"/>
                      <a:pt x="11879" y="4959"/>
                      <a:pt x="16492" y="2999"/>
                    </a:cubicBezTo>
                    <a:cubicBezTo>
                      <a:pt x="21220" y="1038"/>
                      <a:pt x="26410" y="0"/>
                      <a:pt x="32176" y="0"/>
                    </a:cubicBezTo>
                    <a:cubicBezTo>
                      <a:pt x="40941" y="0"/>
                      <a:pt x="47976" y="2191"/>
                      <a:pt x="53166" y="6458"/>
                    </a:cubicBezTo>
                    <a:cubicBezTo>
                      <a:pt x="58356" y="10726"/>
                      <a:pt x="61008" y="16838"/>
                      <a:pt x="61239" y="24565"/>
                    </a:cubicBezTo>
                    <a:lnTo>
                      <a:pt x="61239" y="57549"/>
                    </a:lnTo>
                    <a:cubicBezTo>
                      <a:pt x="61239" y="64122"/>
                      <a:pt x="62162" y="69427"/>
                      <a:pt x="64122" y="73348"/>
                    </a:cubicBezTo>
                    <a:lnTo>
                      <a:pt x="64122" y="74502"/>
                    </a:lnTo>
                    <a:lnTo>
                      <a:pt x="46938" y="74502"/>
                    </a:lnTo>
                    <a:close/>
                    <a:moveTo>
                      <a:pt x="28717" y="62738"/>
                    </a:moveTo>
                    <a:cubicBezTo>
                      <a:pt x="32061" y="62738"/>
                      <a:pt x="35175" y="61931"/>
                      <a:pt x="38058" y="60316"/>
                    </a:cubicBezTo>
                    <a:cubicBezTo>
                      <a:pt x="40941" y="58702"/>
                      <a:pt x="43248" y="56626"/>
                      <a:pt x="44632" y="53973"/>
                    </a:cubicBezTo>
                    <a:lnTo>
                      <a:pt x="44632" y="40134"/>
                    </a:lnTo>
                    <a:lnTo>
                      <a:pt x="35521" y="40134"/>
                    </a:lnTo>
                    <a:cubicBezTo>
                      <a:pt x="29293" y="40134"/>
                      <a:pt x="24565" y="41172"/>
                      <a:pt x="21451" y="43363"/>
                    </a:cubicBezTo>
                    <a:cubicBezTo>
                      <a:pt x="18337" y="45555"/>
                      <a:pt x="16723" y="48438"/>
                      <a:pt x="16723" y="52359"/>
                    </a:cubicBezTo>
                    <a:cubicBezTo>
                      <a:pt x="16723" y="55473"/>
                      <a:pt x="17760" y="58010"/>
                      <a:pt x="19952" y="59855"/>
                    </a:cubicBezTo>
                    <a:cubicBezTo>
                      <a:pt x="22143" y="61700"/>
                      <a:pt x="24911" y="62623"/>
                      <a:pt x="28601" y="62623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75" name="Freihandform: Form 74">
                <a:extLst>
                  <a:ext uri="{FF2B5EF4-FFF2-40B4-BE49-F238E27FC236}">
                    <a16:creationId xmlns:a16="http://schemas.microsoft.com/office/drawing/2014/main" id="{C9521DA3-5608-2535-13EA-0633D2B1F716}"/>
                  </a:ext>
                </a:extLst>
              </p:cNvPr>
              <p:cNvSpPr/>
              <p:nvPr/>
            </p:nvSpPr>
            <p:spPr>
              <a:xfrm>
                <a:off x="3649974" y="1689367"/>
                <a:ext cx="47169" cy="105178"/>
              </a:xfrm>
              <a:custGeom>
                <a:avLst/>
                <a:gdLst>
                  <a:gd name="connsiteX0" fmla="*/ 11417 w 47169"/>
                  <a:gd name="connsiteY0" fmla="*/ 105179 h 105178"/>
                  <a:gd name="connsiteX1" fmla="*/ 11417 w 47169"/>
                  <a:gd name="connsiteY1" fmla="*/ 44171 h 105178"/>
                  <a:gd name="connsiteX2" fmla="*/ 0 w 47169"/>
                  <a:gd name="connsiteY2" fmla="*/ 44171 h 105178"/>
                  <a:gd name="connsiteX3" fmla="*/ 0 w 47169"/>
                  <a:gd name="connsiteY3" fmla="*/ 32061 h 105178"/>
                  <a:gd name="connsiteX4" fmla="*/ 11417 w 47169"/>
                  <a:gd name="connsiteY4" fmla="*/ 32061 h 105178"/>
                  <a:gd name="connsiteX5" fmla="*/ 11417 w 47169"/>
                  <a:gd name="connsiteY5" fmla="*/ 25372 h 105178"/>
                  <a:gd name="connsiteX6" fmla="*/ 18337 w 47169"/>
                  <a:gd name="connsiteY6" fmla="*/ 6574 h 105178"/>
                  <a:gd name="connsiteX7" fmla="*/ 37712 w 47169"/>
                  <a:gd name="connsiteY7" fmla="*/ 0 h 105178"/>
                  <a:gd name="connsiteX8" fmla="*/ 47169 w 47169"/>
                  <a:gd name="connsiteY8" fmla="*/ 1269 h 105178"/>
                  <a:gd name="connsiteX9" fmla="*/ 46708 w 47169"/>
                  <a:gd name="connsiteY9" fmla="*/ 14070 h 105178"/>
                  <a:gd name="connsiteX10" fmla="*/ 40249 w 47169"/>
                  <a:gd name="connsiteY10" fmla="*/ 13493 h 105178"/>
                  <a:gd name="connsiteX11" fmla="*/ 28255 w 47169"/>
                  <a:gd name="connsiteY11" fmla="*/ 25603 h 105178"/>
                  <a:gd name="connsiteX12" fmla="*/ 28255 w 47169"/>
                  <a:gd name="connsiteY12" fmla="*/ 32061 h 105178"/>
                  <a:gd name="connsiteX13" fmla="*/ 43478 w 47169"/>
                  <a:gd name="connsiteY13" fmla="*/ 32061 h 105178"/>
                  <a:gd name="connsiteX14" fmla="*/ 43478 w 47169"/>
                  <a:gd name="connsiteY14" fmla="*/ 44171 h 105178"/>
                  <a:gd name="connsiteX15" fmla="*/ 28255 w 47169"/>
                  <a:gd name="connsiteY15" fmla="*/ 44171 h 105178"/>
                  <a:gd name="connsiteX16" fmla="*/ 28255 w 47169"/>
                  <a:gd name="connsiteY16" fmla="*/ 105179 h 105178"/>
                  <a:gd name="connsiteX17" fmla="*/ 11417 w 47169"/>
                  <a:gd name="connsiteY17" fmla="*/ 105179 h 1051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47169" h="105178">
                    <a:moveTo>
                      <a:pt x="11417" y="105179"/>
                    </a:moveTo>
                    <a:lnTo>
                      <a:pt x="11417" y="44171"/>
                    </a:lnTo>
                    <a:lnTo>
                      <a:pt x="0" y="44171"/>
                    </a:lnTo>
                    <a:lnTo>
                      <a:pt x="0" y="32061"/>
                    </a:lnTo>
                    <a:lnTo>
                      <a:pt x="11417" y="32061"/>
                    </a:lnTo>
                    <a:lnTo>
                      <a:pt x="11417" y="25372"/>
                    </a:lnTo>
                    <a:cubicBezTo>
                      <a:pt x="11417" y="17299"/>
                      <a:pt x="13724" y="10956"/>
                      <a:pt x="18337" y="6574"/>
                    </a:cubicBezTo>
                    <a:cubicBezTo>
                      <a:pt x="22950" y="2191"/>
                      <a:pt x="29408" y="0"/>
                      <a:pt x="37712" y="0"/>
                    </a:cubicBezTo>
                    <a:cubicBezTo>
                      <a:pt x="40711" y="0"/>
                      <a:pt x="43824" y="461"/>
                      <a:pt x="47169" y="1269"/>
                    </a:cubicBezTo>
                    <a:lnTo>
                      <a:pt x="46708" y="14070"/>
                    </a:lnTo>
                    <a:cubicBezTo>
                      <a:pt x="44863" y="13724"/>
                      <a:pt x="42671" y="13493"/>
                      <a:pt x="40249" y="13493"/>
                    </a:cubicBezTo>
                    <a:cubicBezTo>
                      <a:pt x="32176" y="13493"/>
                      <a:pt x="28255" y="17530"/>
                      <a:pt x="28255" y="25603"/>
                    </a:cubicBezTo>
                    <a:lnTo>
                      <a:pt x="28255" y="32061"/>
                    </a:lnTo>
                    <a:lnTo>
                      <a:pt x="43478" y="32061"/>
                    </a:lnTo>
                    <a:lnTo>
                      <a:pt x="43478" y="44171"/>
                    </a:lnTo>
                    <a:lnTo>
                      <a:pt x="28255" y="44171"/>
                    </a:lnTo>
                    <a:lnTo>
                      <a:pt x="28255" y="105179"/>
                    </a:lnTo>
                    <a:lnTo>
                      <a:pt x="11417" y="105179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76" name="Freihandform: Form 75">
                <a:extLst>
                  <a:ext uri="{FF2B5EF4-FFF2-40B4-BE49-F238E27FC236}">
                    <a16:creationId xmlns:a16="http://schemas.microsoft.com/office/drawing/2014/main" id="{2A5FD099-0B50-C36F-DA72-0A40261F52F7}"/>
                  </a:ext>
                </a:extLst>
              </p:cNvPr>
              <p:cNvSpPr/>
              <p:nvPr/>
            </p:nvSpPr>
            <p:spPr>
              <a:xfrm>
                <a:off x="3702448" y="1703552"/>
                <a:ext cx="42786" cy="92146"/>
              </a:xfrm>
              <a:custGeom>
                <a:avLst/>
                <a:gdLst>
                  <a:gd name="connsiteX0" fmla="*/ 29178 w 42786"/>
                  <a:gd name="connsiteY0" fmla="*/ 115 h 92146"/>
                  <a:gd name="connsiteX1" fmla="*/ 29178 w 42786"/>
                  <a:gd name="connsiteY1" fmla="*/ 17876 h 92146"/>
                  <a:gd name="connsiteX2" fmla="*/ 42441 w 42786"/>
                  <a:gd name="connsiteY2" fmla="*/ 17876 h 92146"/>
                  <a:gd name="connsiteX3" fmla="*/ 42441 w 42786"/>
                  <a:gd name="connsiteY3" fmla="*/ 29985 h 92146"/>
                  <a:gd name="connsiteX4" fmla="*/ 29178 w 42786"/>
                  <a:gd name="connsiteY4" fmla="*/ 29985 h 92146"/>
                  <a:gd name="connsiteX5" fmla="*/ 29178 w 42786"/>
                  <a:gd name="connsiteY5" fmla="*/ 70811 h 92146"/>
                  <a:gd name="connsiteX6" fmla="*/ 30908 w 42786"/>
                  <a:gd name="connsiteY6" fmla="*/ 76808 h 92146"/>
                  <a:gd name="connsiteX7" fmla="*/ 36905 w 42786"/>
                  <a:gd name="connsiteY7" fmla="*/ 78654 h 92146"/>
                  <a:gd name="connsiteX8" fmla="*/ 42787 w 42786"/>
                  <a:gd name="connsiteY8" fmla="*/ 77962 h 92146"/>
                  <a:gd name="connsiteX9" fmla="*/ 42787 w 42786"/>
                  <a:gd name="connsiteY9" fmla="*/ 90648 h 92146"/>
                  <a:gd name="connsiteX10" fmla="*/ 31715 w 42786"/>
                  <a:gd name="connsiteY10" fmla="*/ 92147 h 92146"/>
                  <a:gd name="connsiteX11" fmla="*/ 12340 w 42786"/>
                  <a:gd name="connsiteY11" fmla="*/ 71273 h 92146"/>
                  <a:gd name="connsiteX12" fmla="*/ 12340 w 42786"/>
                  <a:gd name="connsiteY12" fmla="*/ 29870 h 92146"/>
                  <a:gd name="connsiteX13" fmla="*/ 0 w 42786"/>
                  <a:gd name="connsiteY13" fmla="*/ 29870 h 92146"/>
                  <a:gd name="connsiteX14" fmla="*/ 0 w 42786"/>
                  <a:gd name="connsiteY14" fmla="*/ 17760 h 92146"/>
                  <a:gd name="connsiteX15" fmla="*/ 12340 w 42786"/>
                  <a:gd name="connsiteY15" fmla="*/ 17760 h 92146"/>
                  <a:gd name="connsiteX16" fmla="*/ 12340 w 42786"/>
                  <a:gd name="connsiteY16" fmla="*/ 0 h 92146"/>
                  <a:gd name="connsiteX17" fmla="*/ 29178 w 42786"/>
                  <a:gd name="connsiteY17" fmla="*/ 0 h 921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42786" h="92146">
                    <a:moveTo>
                      <a:pt x="29178" y="115"/>
                    </a:moveTo>
                    <a:lnTo>
                      <a:pt x="29178" y="17876"/>
                    </a:lnTo>
                    <a:lnTo>
                      <a:pt x="42441" y="17876"/>
                    </a:lnTo>
                    <a:lnTo>
                      <a:pt x="42441" y="29985"/>
                    </a:lnTo>
                    <a:lnTo>
                      <a:pt x="29178" y="29985"/>
                    </a:lnTo>
                    <a:lnTo>
                      <a:pt x="29178" y="70811"/>
                    </a:lnTo>
                    <a:cubicBezTo>
                      <a:pt x="29178" y="73579"/>
                      <a:pt x="29755" y="75655"/>
                      <a:pt x="30908" y="76808"/>
                    </a:cubicBezTo>
                    <a:cubicBezTo>
                      <a:pt x="32061" y="78077"/>
                      <a:pt x="34022" y="78654"/>
                      <a:pt x="36905" y="78654"/>
                    </a:cubicBezTo>
                    <a:cubicBezTo>
                      <a:pt x="38866" y="78654"/>
                      <a:pt x="40826" y="78423"/>
                      <a:pt x="42787" y="77962"/>
                    </a:cubicBezTo>
                    <a:lnTo>
                      <a:pt x="42787" y="90648"/>
                    </a:lnTo>
                    <a:cubicBezTo>
                      <a:pt x="38981" y="91686"/>
                      <a:pt x="35290" y="92147"/>
                      <a:pt x="31715" y="92147"/>
                    </a:cubicBezTo>
                    <a:cubicBezTo>
                      <a:pt x="18799" y="92147"/>
                      <a:pt x="12340" y="85227"/>
                      <a:pt x="12340" y="71273"/>
                    </a:cubicBezTo>
                    <a:lnTo>
                      <a:pt x="12340" y="29870"/>
                    </a:lnTo>
                    <a:lnTo>
                      <a:pt x="0" y="29870"/>
                    </a:lnTo>
                    <a:lnTo>
                      <a:pt x="0" y="17760"/>
                    </a:lnTo>
                    <a:lnTo>
                      <a:pt x="12340" y="17760"/>
                    </a:lnTo>
                    <a:lnTo>
                      <a:pt x="12340" y="0"/>
                    </a:lnTo>
                    <a:lnTo>
                      <a:pt x="29178" y="0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77" name="Freihandform: Form 76">
                <a:extLst>
                  <a:ext uri="{FF2B5EF4-FFF2-40B4-BE49-F238E27FC236}">
                    <a16:creationId xmlns:a16="http://schemas.microsoft.com/office/drawing/2014/main" id="{4DBA2BFB-3D84-378B-B5DC-12FD69D57376}"/>
                  </a:ext>
                </a:extLst>
              </p:cNvPr>
              <p:cNvSpPr/>
              <p:nvPr/>
            </p:nvSpPr>
            <p:spPr>
              <a:xfrm>
                <a:off x="2294065" y="1862359"/>
                <a:ext cx="47169" cy="105178"/>
              </a:xfrm>
              <a:custGeom>
                <a:avLst/>
                <a:gdLst>
                  <a:gd name="connsiteX0" fmla="*/ 11417 w 47169"/>
                  <a:gd name="connsiteY0" fmla="*/ 105179 h 105178"/>
                  <a:gd name="connsiteX1" fmla="*/ 11417 w 47169"/>
                  <a:gd name="connsiteY1" fmla="*/ 44171 h 105178"/>
                  <a:gd name="connsiteX2" fmla="*/ 0 w 47169"/>
                  <a:gd name="connsiteY2" fmla="*/ 44171 h 105178"/>
                  <a:gd name="connsiteX3" fmla="*/ 0 w 47169"/>
                  <a:gd name="connsiteY3" fmla="*/ 32061 h 105178"/>
                  <a:gd name="connsiteX4" fmla="*/ 11417 w 47169"/>
                  <a:gd name="connsiteY4" fmla="*/ 32061 h 105178"/>
                  <a:gd name="connsiteX5" fmla="*/ 11417 w 47169"/>
                  <a:gd name="connsiteY5" fmla="*/ 25372 h 105178"/>
                  <a:gd name="connsiteX6" fmla="*/ 18337 w 47169"/>
                  <a:gd name="connsiteY6" fmla="*/ 6574 h 105178"/>
                  <a:gd name="connsiteX7" fmla="*/ 37712 w 47169"/>
                  <a:gd name="connsiteY7" fmla="*/ 0 h 105178"/>
                  <a:gd name="connsiteX8" fmla="*/ 47169 w 47169"/>
                  <a:gd name="connsiteY8" fmla="*/ 1269 h 105178"/>
                  <a:gd name="connsiteX9" fmla="*/ 46708 w 47169"/>
                  <a:gd name="connsiteY9" fmla="*/ 14070 h 105178"/>
                  <a:gd name="connsiteX10" fmla="*/ 40249 w 47169"/>
                  <a:gd name="connsiteY10" fmla="*/ 13493 h 105178"/>
                  <a:gd name="connsiteX11" fmla="*/ 28255 w 47169"/>
                  <a:gd name="connsiteY11" fmla="*/ 25603 h 105178"/>
                  <a:gd name="connsiteX12" fmla="*/ 28255 w 47169"/>
                  <a:gd name="connsiteY12" fmla="*/ 32061 h 105178"/>
                  <a:gd name="connsiteX13" fmla="*/ 43479 w 47169"/>
                  <a:gd name="connsiteY13" fmla="*/ 32061 h 105178"/>
                  <a:gd name="connsiteX14" fmla="*/ 43479 w 47169"/>
                  <a:gd name="connsiteY14" fmla="*/ 44171 h 105178"/>
                  <a:gd name="connsiteX15" fmla="*/ 28255 w 47169"/>
                  <a:gd name="connsiteY15" fmla="*/ 44171 h 105178"/>
                  <a:gd name="connsiteX16" fmla="*/ 28255 w 47169"/>
                  <a:gd name="connsiteY16" fmla="*/ 105179 h 105178"/>
                  <a:gd name="connsiteX17" fmla="*/ 11417 w 47169"/>
                  <a:gd name="connsiteY17" fmla="*/ 105179 h 1051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47169" h="105178">
                    <a:moveTo>
                      <a:pt x="11417" y="105179"/>
                    </a:moveTo>
                    <a:lnTo>
                      <a:pt x="11417" y="44171"/>
                    </a:lnTo>
                    <a:lnTo>
                      <a:pt x="0" y="44171"/>
                    </a:lnTo>
                    <a:lnTo>
                      <a:pt x="0" y="32061"/>
                    </a:lnTo>
                    <a:lnTo>
                      <a:pt x="11417" y="32061"/>
                    </a:lnTo>
                    <a:lnTo>
                      <a:pt x="11417" y="25372"/>
                    </a:lnTo>
                    <a:cubicBezTo>
                      <a:pt x="11417" y="17299"/>
                      <a:pt x="13724" y="10956"/>
                      <a:pt x="18337" y="6574"/>
                    </a:cubicBezTo>
                    <a:cubicBezTo>
                      <a:pt x="22950" y="2191"/>
                      <a:pt x="29409" y="0"/>
                      <a:pt x="37712" y="0"/>
                    </a:cubicBezTo>
                    <a:cubicBezTo>
                      <a:pt x="40711" y="0"/>
                      <a:pt x="43825" y="461"/>
                      <a:pt x="47169" y="1269"/>
                    </a:cubicBezTo>
                    <a:lnTo>
                      <a:pt x="46708" y="14070"/>
                    </a:lnTo>
                    <a:cubicBezTo>
                      <a:pt x="44863" y="13724"/>
                      <a:pt x="42671" y="13493"/>
                      <a:pt x="40249" y="13493"/>
                    </a:cubicBezTo>
                    <a:cubicBezTo>
                      <a:pt x="32176" y="13493"/>
                      <a:pt x="28255" y="17530"/>
                      <a:pt x="28255" y="25603"/>
                    </a:cubicBezTo>
                    <a:lnTo>
                      <a:pt x="28255" y="32061"/>
                    </a:lnTo>
                    <a:lnTo>
                      <a:pt x="43479" y="32061"/>
                    </a:lnTo>
                    <a:lnTo>
                      <a:pt x="43479" y="44171"/>
                    </a:lnTo>
                    <a:lnTo>
                      <a:pt x="28255" y="44171"/>
                    </a:lnTo>
                    <a:lnTo>
                      <a:pt x="28255" y="105179"/>
                    </a:lnTo>
                    <a:lnTo>
                      <a:pt x="11417" y="105179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78" name="Freihandform: Form 77">
                <a:extLst>
                  <a:ext uri="{FF2B5EF4-FFF2-40B4-BE49-F238E27FC236}">
                    <a16:creationId xmlns:a16="http://schemas.microsoft.com/office/drawing/2014/main" id="{81B8FEEA-0CFA-C455-7EC0-A3120914509A}"/>
                  </a:ext>
                </a:extLst>
              </p:cNvPr>
              <p:cNvSpPr/>
              <p:nvPr/>
            </p:nvSpPr>
            <p:spPr>
              <a:xfrm>
                <a:off x="2350460" y="1867318"/>
                <a:ext cx="62046" cy="101603"/>
              </a:xfrm>
              <a:custGeom>
                <a:avLst/>
                <a:gdLst>
                  <a:gd name="connsiteX0" fmla="*/ 45670 w 62046"/>
                  <a:gd name="connsiteY0" fmla="*/ 93070 h 101603"/>
                  <a:gd name="connsiteX1" fmla="*/ 24680 w 62046"/>
                  <a:gd name="connsiteY1" fmla="*/ 101604 h 101603"/>
                  <a:gd name="connsiteX2" fmla="*/ 6228 w 62046"/>
                  <a:gd name="connsiteY2" fmla="*/ 94684 h 101603"/>
                  <a:gd name="connsiteX3" fmla="*/ 0 w 62046"/>
                  <a:gd name="connsiteY3" fmla="*/ 74502 h 101603"/>
                  <a:gd name="connsiteX4" fmla="*/ 0 w 62046"/>
                  <a:gd name="connsiteY4" fmla="*/ 27102 h 101603"/>
                  <a:gd name="connsiteX5" fmla="*/ 16838 w 62046"/>
                  <a:gd name="connsiteY5" fmla="*/ 27102 h 101603"/>
                  <a:gd name="connsiteX6" fmla="*/ 16838 w 62046"/>
                  <a:gd name="connsiteY6" fmla="*/ 74271 h 101603"/>
                  <a:gd name="connsiteX7" fmla="*/ 28717 w 62046"/>
                  <a:gd name="connsiteY7" fmla="*/ 88226 h 101603"/>
                  <a:gd name="connsiteX8" fmla="*/ 45209 w 62046"/>
                  <a:gd name="connsiteY8" fmla="*/ 79692 h 101603"/>
                  <a:gd name="connsiteX9" fmla="*/ 45209 w 62046"/>
                  <a:gd name="connsiteY9" fmla="*/ 27217 h 101603"/>
                  <a:gd name="connsiteX10" fmla="*/ 62046 w 62046"/>
                  <a:gd name="connsiteY10" fmla="*/ 27217 h 101603"/>
                  <a:gd name="connsiteX11" fmla="*/ 62046 w 62046"/>
                  <a:gd name="connsiteY11" fmla="*/ 100335 h 101603"/>
                  <a:gd name="connsiteX12" fmla="*/ 46247 w 62046"/>
                  <a:gd name="connsiteY12" fmla="*/ 100335 h 101603"/>
                  <a:gd name="connsiteX13" fmla="*/ 45785 w 62046"/>
                  <a:gd name="connsiteY13" fmla="*/ 93185 h 101603"/>
                  <a:gd name="connsiteX14" fmla="*/ 6574 w 62046"/>
                  <a:gd name="connsiteY14" fmla="*/ 7958 h 101603"/>
                  <a:gd name="connsiteX15" fmla="*/ 8880 w 62046"/>
                  <a:gd name="connsiteY15" fmla="*/ 2307 h 101603"/>
                  <a:gd name="connsiteX16" fmla="*/ 15223 w 62046"/>
                  <a:gd name="connsiteY16" fmla="*/ 0 h 101603"/>
                  <a:gd name="connsiteX17" fmla="*/ 21682 w 62046"/>
                  <a:gd name="connsiteY17" fmla="*/ 2307 h 101603"/>
                  <a:gd name="connsiteX18" fmla="*/ 23988 w 62046"/>
                  <a:gd name="connsiteY18" fmla="*/ 7958 h 101603"/>
                  <a:gd name="connsiteX19" fmla="*/ 21682 w 62046"/>
                  <a:gd name="connsiteY19" fmla="*/ 13609 h 101603"/>
                  <a:gd name="connsiteX20" fmla="*/ 15223 w 62046"/>
                  <a:gd name="connsiteY20" fmla="*/ 15915 h 101603"/>
                  <a:gd name="connsiteX21" fmla="*/ 8880 w 62046"/>
                  <a:gd name="connsiteY21" fmla="*/ 13609 h 101603"/>
                  <a:gd name="connsiteX22" fmla="*/ 6574 w 62046"/>
                  <a:gd name="connsiteY22" fmla="*/ 7958 h 101603"/>
                  <a:gd name="connsiteX23" fmla="*/ 38173 w 62046"/>
                  <a:gd name="connsiteY23" fmla="*/ 7958 h 101603"/>
                  <a:gd name="connsiteX24" fmla="*/ 40480 w 62046"/>
                  <a:gd name="connsiteY24" fmla="*/ 2307 h 101603"/>
                  <a:gd name="connsiteX25" fmla="*/ 46823 w 62046"/>
                  <a:gd name="connsiteY25" fmla="*/ 0 h 101603"/>
                  <a:gd name="connsiteX26" fmla="*/ 53282 w 62046"/>
                  <a:gd name="connsiteY26" fmla="*/ 2307 h 101603"/>
                  <a:gd name="connsiteX27" fmla="*/ 55588 w 62046"/>
                  <a:gd name="connsiteY27" fmla="*/ 7958 h 101603"/>
                  <a:gd name="connsiteX28" fmla="*/ 53282 w 62046"/>
                  <a:gd name="connsiteY28" fmla="*/ 13609 h 101603"/>
                  <a:gd name="connsiteX29" fmla="*/ 46823 w 62046"/>
                  <a:gd name="connsiteY29" fmla="*/ 15915 h 101603"/>
                  <a:gd name="connsiteX30" fmla="*/ 40480 w 62046"/>
                  <a:gd name="connsiteY30" fmla="*/ 13609 h 101603"/>
                  <a:gd name="connsiteX31" fmla="*/ 38173 w 62046"/>
                  <a:gd name="connsiteY31" fmla="*/ 7958 h 1016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62046" h="101603">
                    <a:moveTo>
                      <a:pt x="45670" y="93070"/>
                    </a:moveTo>
                    <a:cubicBezTo>
                      <a:pt x="40711" y="98721"/>
                      <a:pt x="33676" y="101604"/>
                      <a:pt x="24680" y="101604"/>
                    </a:cubicBezTo>
                    <a:cubicBezTo>
                      <a:pt x="16607" y="101604"/>
                      <a:pt x="10380" y="99297"/>
                      <a:pt x="6228" y="94684"/>
                    </a:cubicBezTo>
                    <a:cubicBezTo>
                      <a:pt x="2076" y="90071"/>
                      <a:pt x="0" y="83382"/>
                      <a:pt x="0" y="74502"/>
                    </a:cubicBezTo>
                    <a:lnTo>
                      <a:pt x="0" y="27102"/>
                    </a:lnTo>
                    <a:lnTo>
                      <a:pt x="16838" y="27102"/>
                    </a:lnTo>
                    <a:lnTo>
                      <a:pt x="16838" y="74271"/>
                    </a:lnTo>
                    <a:cubicBezTo>
                      <a:pt x="16838" y="83497"/>
                      <a:pt x="20759" y="88226"/>
                      <a:pt x="28717" y="88226"/>
                    </a:cubicBezTo>
                    <a:cubicBezTo>
                      <a:pt x="36674" y="88226"/>
                      <a:pt x="42441" y="85343"/>
                      <a:pt x="45209" y="79692"/>
                    </a:cubicBezTo>
                    <a:lnTo>
                      <a:pt x="45209" y="27217"/>
                    </a:lnTo>
                    <a:lnTo>
                      <a:pt x="62046" y="27217"/>
                    </a:lnTo>
                    <a:lnTo>
                      <a:pt x="62046" y="100335"/>
                    </a:lnTo>
                    <a:lnTo>
                      <a:pt x="46247" y="100335"/>
                    </a:lnTo>
                    <a:lnTo>
                      <a:pt x="45785" y="93185"/>
                    </a:lnTo>
                    <a:close/>
                    <a:moveTo>
                      <a:pt x="6574" y="7958"/>
                    </a:moveTo>
                    <a:cubicBezTo>
                      <a:pt x="6574" y="5651"/>
                      <a:pt x="7381" y="3806"/>
                      <a:pt x="8880" y="2307"/>
                    </a:cubicBezTo>
                    <a:cubicBezTo>
                      <a:pt x="10380" y="807"/>
                      <a:pt x="12571" y="0"/>
                      <a:pt x="15223" y="0"/>
                    </a:cubicBezTo>
                    <a:cubicBezTo>
                      <a:pt x="17876" y="0"/>
                      <a:pt x="20067" y="807"/>
                      <a:pt x="21682" y="2307"/>
                    </a:cubicBezTo>
                    <a:cubicBezTo>
                      <a:pt x="23296" y="3806"/>
                      <a:pt x="23988" y="5766"/>
                      <a:pt x="23988" y="7958"/>
                    </a:cubicBezTo>
                    <a:cubicBezTo>
                      <a:pt x="23988" y="10149"/>
                      <a:pt x="23181" y="12109"/>
                      <a:pt x="21682" y="13609"/>
                    </a:cubicBezTo>
                    <a:cubicBezTo>
                      <a:pt x="20067" y="15108"/>
                      <a:pt x="17991" y="15915"/>
                      <a:pt x="15223" y="15915"/>
                    </a:cubicBezTo>
                    <a:cubicBezTo>
                      <a:pt x="12455" y="15915"/>
                      <a:pt x="10380" y="15108"/>
                      <a:pt x="8880" y="13609"/>
                    </a:cubicBezTo>
                    <a:cubicBezTo>
                      <a:pt x="7381" y="12109"/>
                      <a:pt x="6574" y="10149"/>
                      <a:pt x="6574" y="7958"/>
                    </a:cubicBezTo>
                    <a:close/>
                    <a:moveTo>
                      <a:pt x="38173" y="7958"/>
                    </a:moveTo>
                    <a:cubicBezTo>
                      <a:pt x="38173" y="5651"/>
                      <a:pt x="38981" y="3806"/>
                      <a:pt x="40480" y="2307"/>
                    </a:cubicBezTo>
                    <a:cubicBezTo>
                      <a:pt x="41979" y="807"/>
                      <a:pt x="44171" y="0"/>
                      <a:pt x="46823" y="0"/>
                    </a:cubicBezTo>
                    <a:cubicBezTo>
                      <a:pt x="49476" y="0"/>
                      <a:pt x="51667" y="807"/>
                      <a:pt x="53282" y="2307"/>
                    </a:cubicBezTo>
                    <a:cubicBezTo>
                      <a:pt x="54896" y="3806"/>
                      <a:pt x="55588" y="5766"/>
                      <a:pt x="55588" y="7958"/>
                    </a:cubicBezTo>
                    <a:cubicBezTo>
                      <a:pt x="55588" y="10149"/>
                      <a:pt x="54781" y="12109"/>
                      <a:pt x="53282" y="13609"/>
                    </a:cubicBezTo>
                    <a:cubicBezTo>
                      <a:pt x="51667" y="15108"/>
                      <a:pt x="49591" y="15915"/>
                      <a:pt x="46823" y="15915"/>
                    </a:cubicBezTo>
                    <a:cubicBezTo>
                      <a:pt x="44055" y="15915"/>
                      <a:pt x="41979" y="15108"/>
                      <a:pt x="40480" y="13609"/>
                    </a:cubicBezTo>
                    <a:cubicBezTo>
                      <a:pt x="38981" y="12109"/>
                      <a:pt x="38173" y="10149"/>
                      <a:pt x="38173" y="7958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79" name="Freihandform: Form 78">
                <a:extLst>
                  <a:ext uri="{FF2B5EF4-FFF2-40B4-BE49-F238E27FC236}">
                    <a16:creationId xmlns:a16="http://schemas.microsoft.com/office/drawing/2014/main" id="{94C316DD-F00B-5147-F335-FA2F219888B0}"/>
                  </a:ext>
                </a:extLst>
              </p:cNvPr>
              <p:cNvSpPr/>
              <p:nvPr/>
            </p:nvSpPr>
            <p:spPr>
              <a:xfrm>
                <a:off x="2431305" y="1893036"/>
                <a:ext cx="39326" cy="74501"/>
              </a:xfrm>
              <a:custGeom>
                <a:avLst/>
                <a:gdLst>
                  <a:gd name="connsiteX0" fmla="*/ 39211 w 39326"/>
                  <a:gd name="connsiteY0" fmla="*/ 16377 h 74501"/>
                  <a:gd name="connsiteX1" fmla="*/ 32407 w 39326"/>
                  <a:gd name="connsiteY1" fmla="*/ 15800 h 74501"/>
                  <a:gd name="connsiteX2" fmla="*/ 16838 w 39326"/>
                  <a:gd name="connsiteY2" fmla="*/ 24450 h 74501"/>
                  <a:gd name="connsiteX3" fmla="*/ 16838 w 39326"/>
                  <a:gd name="connsiteY3" fmla="*/ 74502 h 74501"/>
                  <a:gd name="connsiteX4" fmla="*/ 0 w 39326"/>
                  <a:gd name="connsiteY4" fmla="*/ 74502 h 74501"/>
                  <a:gd name="connsiteX5" fmla="*/ 0 w 39326"/>
                  <a:gd name="connsiteY5" fmla="*/ 1384 h 74501"/>
                  <a:gd name="connsiteX6" fmla="*/ 16031 w 39326"/>
                  <a:gd name="connsiteY6" fmla="*/ 1384 h 74501"/>
                  <a:gd name="connsiteX7" fmla="*/ 16492 w 39326"/>
                  <a:gd name="connsiteY7" fmla="*/ 9572 h 74501"/>
                  <a:gd name="connsiteX8" fmla="*/ 33330 w 39326"/>
                  <a:gd name="connsiteY8" fmla="*/ 0 h 74501"/>
                  <a:gd name="connsiteX9" fmla="*/ 39327 w 39326"/>
                  <a:gd name="connsiteY9" fmla="*/ 923 h 74501"/>
                  <a:gd name="connsiteX10" fmla="*/ 39327 w 39326"/>
                  <a:gd name="connsiteY10" fmla="*/ 16377 h 745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9326" h="74501">
                    <a:moveTo>
                      <a:pt x="39211" y="16377"/>
                    </a:moveTo>
                    <a:cubicBezTo>
                      <a:pt x="37020" y="16031"/>
                      <a:pt x="34714" y="15800"/>
                      <a:pt x="32407" y="15800"/>
                    </a:cubicBezTo>
                    <a:cubicBezTo>
                      <a:pt x="24680" y="15800"/>
                      <a:pt x="19490" y="18683"/>
                      <a:pt x="16838" y="24450"/>
                    </a:cubicBezTo>
                    <a:lnTo>
                      <a:pt x="16838" y="74502"/>
                    </a:lnTo>
                    <a:lnTo>
                      <a:pt x="0" y="74502"/>
                    </a:lnTo>
                    <a:lnTo>
                      <a:pt x="0" y="1384"/>
                    </a:lnTo>
                    <a:lnTo>
                      <a:pt x="16031" y="1384"/>
                    </a:lnTo>
                    <a:lnTo>
                      <a:pt x="16492" y="9572"/>
                    </a:lnTo>
                    <a:cubicBezTo>
                      <a:pt x="20528" y="3229"/>
                      <a:pt x="26179" y="0"/>
                      <a:pt x="33330" y="0"/>
                    </a:cubicBezTo>
                    <a:cubicBezTo>
                      <a:pt x="35752" y="0"/>
                      <a:pt x="37712" y="346"/>
                      <a:pt x="39327" y="923"/>
                    </a:cubicBezTo>
                    <a:lnTo>
                      <a:pt x="39327" y="16377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80" name="Freihandform: Form 79">
                <a:extLst>
                  <a:ext uri="{FF2B5EF4-FFF2-40B4-BE49-F238E27FC236}">
                    <a16:creationId xmlns:a16="http://schemas.microsoft.com/office/drawing/2014/main" id="{09C885C1-0A07-F550-81D1-63D50C2DF5BC}"/>
                  </a:ext>
                </a:extLst>
              </p:cNvPr>
              <p:cNvSpPr/>
              <p:nvPr/>
            </p:nvSpPr>
            <p:spPr>
              <a:xfrm>
                <a:off x="2526566" y="1869163"/>
                <a:ext cx="80037" cy="98374"/>
              </a:xfrm>
              <a:custGeom>
                <a:avLst/>
                <a:gdLst>
                  <a:gd name="connsiteX0" fmla="*/ 28947 w 80037"/>
                  <a:gd name="connsiteY0" fmla="*/ 55819 h 98374"/>
                  <a:gd name="connsiteX1" fmla="*/ 17530 w 80037"/>
                  <a:gd name="connsiteY1" fmla="*/ 67697 h 98374"/>
                  <a:gd name="connsiteX2" fmla="*/ 17530 w 80037"/>
                  <a:gd name="connsiteY2" fmla="*/ 98375 h 98374"/>
                  <a:gd name="connsiteX3" fmla="*/ 0 w 80037"/>
                  <a:gd name="connsiteY3" fmla="*/ 98375 h 98374"/>
                  <a:gd name="connsiteX4" fmla="*/ 0 w 80037"/>
                  <a:gd name="connsiteY4" fmla="*/ 0 h 98374"/>
                  <a:gd name="connsiteX5" fmla="*/ 17530 w 80037"/>
                  <a:gd name="connsiteY5" fmla="*/ 0 h 98374"/>
                  <a:gd name="connsiteX6" fmla="*/ 17530 w 80037"/>
                  <a:gd name="connsiteY6" fmla="*/ 46131 h 98374"/>
                  <a:gd name="connsiteX7" fmla="*/ 27217 w 80037"/>
                  <a:gd name="connsiteY7" fmla="*/ 34483 h 98374"/>
                  <a:gd name="connsiteX8" fmla="*/ 56741 w 80037"/>
                  <a:gd name="connsiteY8" fmla="*/ 0 h 98374"/>
                  <a:gd name="connsiteX9" fmla="*/ 77962 w 80037"/>
                  <a:gd name="connsiteY9" fmla="*/ 0 h 98374"/>
                  <a:gd name="connsiteX10" fmla="*/ 40480 w 80037"/>
                  <a:gd name="connsiteY10" fmla="*/ 43594 h 98374"/>
                  <a:gd name="connsiteX11" fmla="*/ 80038 w 80037"/>
                  <a:gd name="connsiteY11" fmla="*/ 98375 h 98374"/>
                  <a:gd name="connsiteX12" fmla="*/ 59279 w 80037"/>
                  <a:gd name="connsiteY12" fmla="*/ 98375 h 98374"/>
                  <a:gd name="connsiteX13" fmla="*/ 28947 w 80037"/>
                  <a:gd name="connsiteY13" fmla="*/ 55819 h 983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80037" h="98374">
                    <a:moveTo>
                      <a:pt x="28947" y="55819"/>
                    </a:moveTo>
                    <a:lnTo>
                      <a:pt x="17530" y="67697"/>
                    </a:lnTo>
                    <a:lnTo>
                      <a:pt x="17530" y="98375"/>
                    </a:lnTo>
                    <a:lnTo>
                      <a:pt x="0" y="98375"/>
                    </a:lnTo>
                    <a:lnTo>
                      <a:pt x="0" y="0"/>
                    </a:lnTo>
                    <a:lnTo>
                      <a:pt x="17530" y="0"/>
                    </a:lnTo>
                    <a:lnTo>
                      <a:pt x="17530" y="46131"/>
                    </a:lnTo>
                    <a:lnTo>
                      <a:pt x="27217" y="34483"/>
                    </a:lnTo>
                    <a:lnTo>
                      <a:pt x="56741" y="0"/>
                    </a:lnTo>
                    <a:lnTo>
                      <a:pt x="77962" y="0"/>
                    </a:lnTo>
                    <a:lnTo>
                      <a:pt x="40480" y="43594"/>
                    </a:lnTo>
                    <a:lnTo>
                      <a:pt x="80038" y="98375"/>
                    </a:lnTo>
                    <a:lnTo>
                      <a:pt x="59279" y="98375"/>
                    </a:lnTo>
                    <a:lnTo>
                      <a:pt x="28947" y="55819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81" name="Freihandform: Form 80">
                <a:extLst>
                  <a:ext uri="{FF2B5EF4-FFF2-40B4-BE49-F238E27FC236}">
                    <a16:creationId xmlns:a16="http://schemas.microsoft.com/office/drawing/2014/main" id="{328E2883-415B-5F38-571B-F1EA147FBF2D}"/>
                  </a:ext>
                </a:extLst>
              </p:cNvPr>
              <p:cNvSpPr/>
              <p:nvPr/>
            </p:nvSpPr>
            <p:spPr>
              <a:xfrm>
                <a:off x="2612831" y="1892921"/>
                <a:ext cx="64122" cy="76001"/>
              </a:xfrm>
              <a:custGeom>
                <a:avLst/>
                <a:gdLst>
                  <a:gd name="connsiteX0" fmla="*/ 47169 w 64122"/>
                  <a:gd name="connsiteY0" fmla="*/ 74617 h 76001"/>
                  <a:gd name="connsiteX1" fmla="*/ 45209 w 64122"/>
                  <a:gd name="connsiteY1" fmla="*/ 67813 h 76001"/>
                  <a:gd name="connsiteX2" fmla="*/ 25603 w 64122"/>
                  <a:gd name="connsiteY2" fmla="*/ 76001 h 76001"/>
                  <a:gd name="connsiteX3" fmla="*/ 7150 w 64122"/>
                  <a:gd name="connsiteY3" fmla="*/ 69773 h 76001"/>
                  <a:gd name="connsiteX4" fmla="*/ 0 w 64122"/>
                  <a:gd name="connsiteY4" fmla="*/ 54204 h 76001"/>
                  <a:gd name="connsiteX5" fmla="*/ 8880 w 64122"/>
                  <a:gd name="connsiteY5" fmla="*/ 36213 h 76001"/>
                  <a:gd name="connsiteX6" fmla="*/ 34252 w 64122"/>
                  <a:gd name="connsiteY6" fmla="*/ 29985 h 76001"/>
                  <a:gd name="connsiteX7" fmla="*/ 44517 w 64122"/>
                  <a:gd name="connsiteY7" fmla="*/ 29985 h 76001"/>
                  <a:gd name="connsiteX8" fmla="*/ 44517 w 64122"/>
                  <a:gd name="connsiteY8" fmla="*/ 25141 h 76001"/>
                  <a:gd name="connsiteX9" fmla="*/ 41287 w 64122"/>
                  <a:gd name="connsiteY9" fmla="*/ 16031 h 76001"/>
                  <a:gd name="connsiteX10" fmla="*/ 31369 w 64122"/>
                  <a:gd name="connsiteY10" fmla="*/ 12571 h 76001"/>
                  <a:gd name="connsiteX11" fmla="*/ 21912 w 64122"/>
                  <a:gd name="connsiteY11" fmla="*/ 15339 h 76001"/>
                  <a:gd name="connsiteX12" fmla="*/ 18222 w 64122"/>
                  <a:gd name="connsiteY12" fmla="*/ 22489 h 76001"/>
                  <a:gd name="connsiteX13" fmla="*/ 1384 w 64122"/>
                  <a:gd name="connsiteY13" fmla="*/ 22489 h 76001"/>
                  <a:gd name="connsiteX14" fmla="*/ 5420 w 64122"/>
                  <a:gd name="connsiteY14" fmla="*/ 11187 h 76001"/>
                  <a:gd name="connsiteX15" fmla="*/ 16492 w 64122"/>
                  <a:gd name="connsiteY15" fmla="*/ 2998 h 76001"/>
                  <a:gd name="connsiteX16" fmla="*/ 32177 w 64122"/>
                  <a:gd name="connsiteY16" fmla="*/ 0 h 76001"/>
                  <a:gd name="connsiteX17" fmla="*/ 53166 w 64122"/>
                  <a:gd name="connsiteY17" fmla="*/ 6458 h 76001"/>
                  <a:gd name="connsiteX18" fmla="*/ 61239 w 64122"/>
                  <a:gd name="connsiteY18" fmla="*/ 24565 h 76001"/>
                  <a:gd name="connsiteX19" fmla="*/ 61239 w 64122"/>
                  <a:gd name="connsiteY19" fmla="*/ 57549 h 76001"/>
                  <a:gd name="connsiteX20" fmla="*/ 64122 w 64122"/>
                  <a:gd name="connsiteY20" fmla="*/ 73348 h 76001"/>
                  <a:gd name="connsiteX21" fmla="*/ 64122 w 64122"/>
                  <a:gd name="connsiteY21" fmla="*/ 74502 h 76001"/>
                  <a:gd name="connsiteX22" fmla="*/ 46939 w 64122"/>
                  <a:gd name="connsiteY22" fmla="*/ 74502 h 76001"/>
                  <a:gd name="connsiteX23" fmla="*/ 28717 w 64122"/>
                  <a:gd name="connsiteY23" fmla="*/ 62738 h 76001"/>
                  <a:gd name="connsiteX24" fmla="*/ 38058 w 64122"/>
                  <a:gd name="connsiteY24" fmla="*/ 60316 h 76001"/>
                  <a:gd name="connsiteX25" fmla="*/ 44632 w 64122"/>
                  <a:gd name="connsiteY25" fmla="*/ 53973 h 76001"/>
                  <a:gd name="connsiteX26" fmla="*/ 44632 w 64122"/>
                  <a:gd name="connsiteY26" fmla="*/ 40134 h 76001"/>
                  <a:gd name="connsiteX27" fmla="*/ 35521 w 64122"/>
                  <a:gd name="connsiteY27" fmla="*/ 40134 h 76001"/>
                  <a:gd name="connsiteX28" fmla="*/ 21451 w 64122"/>
                  <a:gd name="connsiteY28" fmla="*/ 43363 h 76001"/>
                  <a:gd name="connsiteX29" fmla="*/ 16723 w 64122"/>
                  <a:gd name="connsiteY29" fmla="*/ 52359 h 76001"/>
                  <a:gd name="connsiteX30" fmla="*/ 19952 w 64122"/>
                  <a:gd name="connsiteY30" fmla="*/ 59855 h 76001"/>
                  <a:gd name="connsiteX31" fmla="*/ 28601 w 64122"/>
                  <a:gd name="connsiteY31" fmla="*/ 62623 h 760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64122" h="76001">
                    <a:moveTo>
                      <a:pt x="47169" y="74617"/>
                    </a:moveTo>
                    <a:cubicBezTo>
                      <a:pt x="46477" y="73233"/>
                      <a:pt x="45785" y="70927"/>
                      <a:pt x="45209" y="67813"/>
                    </a:cubicBezTo>
                    <a:cubicBezTo>
                      <a:pt x="39904" y="73233"/>
                      <a:pt x="33330" y="76001"/>
                      <a:pt x="25603" y="76001"/>
                    </a:cubicBezTo>
                    <a:cubicBezTo>
                      <a:pt x="17876" y="76001"/>
                      <a:pt x="11994" y="73925"/>
                      <a:pt x="7150" y="69773"/>
                    </a:cubicBezTo>
                    <a:cubicBezTo>
                      <a:pt x="2422" y="65621"/>
                      <a:pt x="0" y="60432"/>
                      <a:pt x="0" y="54204"/>
                    </a:cubicBezTo>
                    <a:cubicBezTo>
                      <a:pt x="0" y="46362"/>
                      <a:pt x="2998" y="40480"/>
                      <a:pt x="8880" y="36213"/>
                    </a:cubicBezTo>
                    <a:cubicBezTo>
                      <a:pt x="14762" y="31946"/>
                      <a:pt x="23296" y="29985"/>
                      <a:pt x="34252" y="29985"/>
                    </a:cubicBezTo>
                    <a:lnTo>
                      <a:pt x="44517" y="29985"/>
                    </a:lnTo>
                    <a:lnTo>
                      <a:pt x="44517" y="25141"/>
                    </a:lnTo>
                    <a:cubicBezTo>
                      <a:pt x="44517" y="21336"/>
                      <a:pt x="43479" y="18337"/>
                      <a:pt x="41287" y="16031"/>
                    </a:cubicBezTo>
                    <a:cubicBezTo>
                      <a:pt x="39096" y="13724"/>
                      <a:pt x="35867" y="12571"/>
                      <a:pt x="31369" y="12571"/>
                    </a:cubicBezTo>
                    <a:cubicBezTo>
                      <a:pt x="27563" y="12571"/>
                      <a:pt x="24449" y="13493"/>
                      <a:pt x="21912" y="15339"/>
                    </a:cubicBezTo>
                    <a:cubicBezTo>
                      <a:pt x="19375" y="17184"/>
                      <a:pt x="18222" y="19606"/>
                      <a:pt x="18222" y="22489"/>
                    </a:cubicBezTo>
                    <a:lnTo>
                      <a:pt x="1384" y="22489"/>
                    </a:lnTo>
                    <a:cubicBezTo>
                      <a:pt x="1384" y="18452"/>
                      <a:pt x="2768" y="14762"/>
                      <a:pt x="5420" y="11187"/>
                    </a:cubicBezTo>
                    <a:cubicBezTo>
                      <a:pt x="8073" y="7612"/>
                      <a:pt x="11879" y="4959"/>
                      <a:pt x="16492" y="2998"/>
                    </a:cubicBezTo>
                    <a:cubicBezTo>
                      <a:pt x="21220" y="1038"/>
                      <a:pt x="26410" y="0"/>
                      <a:pt x="32177" y="0"/>
                    </a:cubicBezTo>
                    <a:cubicBezTo>
                      <a:pt x="40941" y="0"/>
                      <a:pt x="47976" y="2191"/>
                      <a:pt x="53166" y="6458"/>
                    </a:cubicBezTo>
                    <a:cubicBezTo>
                      <a:pt x="58356" y="10725"/>
                      <a:pt x="61009" y="16838"/>
                      <a:pt x="61239" y="24565"/>
                    </a:cubicBezTo>
                    <a:lnTo>
                      <a:pt x="61239" y="57549"/>
                    </a:lnTo>
                    <a:cubicBezTo>
                      <a:pt x="61239" y="64122"/>
                      <a:pt x="62162" y="69427"/>
                      <a:pt x="64122" y="73348"/>
                    </a:cubicBezTo>
                    <a:lnTo>
                      <a:pt x="64122" y="74502"/>
                    </a:lnTo>
                    <a:lnTo>
                      <a:pt x="46939" y="74502"/>
                    </a:lnTo>
                    <a:close/>
                    <a:moveTo>
                      <a:pt x="28717" y="62738"/>
                    </a:moveTo>
                    <a:cubicBezTo>
                      <a:pt x="32061" y="62738"/>
                      <a:pt x="35175" y="61931"/>
                      <a:pt x="38058" y="60316"/>
                    </a:cubicBezTo>
                    <a:cubicBezTo>
                      <a:pt x="40941" y="58702"/>
                      <a:pt x="43133" y="56626"/>
                      <a:pt x="44632" y="53973"/>
                    </a:cubicBezTo>
                    <a:lnTo>
                      <a:pt x="44632" y="40134"/>
                    </a:lnTo>
                    <a:lnTo>
                      <a:pt x="35521" y="40134"/>
                    </a:lnTo>
                    <a:cubicBezTo>
                      <a:pt x="29293" y="40134"/>
                      <a:pt x="24565" y="41172"/>
                      <a:pt x="21451" y="43363"/>
                    </a:cubicBezTo>
                    <a:cubicBezTo>
                      <a:pt x="18337" y="45554"/>
                      <a:pt x="16723" y="48438"/>
                      <a:pt x="16723" y="52359"/>
                    </a:cubicBezTo>
                    <a:cubicBezTo>
                      <a:pt x="16723" y="55473"/>
                      <a:pt x="17761" y="58010"/>
                      <a:pt x="19952" y="59855"/>
                    </a:cubicBezTo>
                    <a:cubicBezTo>
                      <a:pt x="22143" y="61700"/>
                      <a:pt x="25026" y="62623"/>
                      <a:pt x="28601" y="62623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82" name="Freihandform: Form 81">
                <a:extLst>
                  <a:ext uri="{FF2B5EF4-FFF2-40B4-BE49-F238E27FC236}">
                    <a16:creationId xmlns:a16="http://schemas.microsoft.com/office/drawing/2014/main" id="{7127BE71-B86F-3C72-5726-CAE9DB079C58}"/>
                  </a:ext>
                </a:extLst>
              </p:cNvPr>
              <p:cNvSpPr/>
              <p:nvPr/>
            </p:nvSpPr>
            <p:spPr>
              <a:xfrm>
                <a:off x="2693330" y="1893036"/>
                <a:ext cx="39326" cy="74501"/>
              </a:xfrm>
              <a:custGeom>
                <a:avLst/>
                <a:gdLst>
                  <a:gd name="connsiteX0" fmla="*/ 39212 w 39326"/>
                  <a:gd name="connsiteY0" fmla="*/ 16377 h 74501"/>
                  <a:gd name="connsiteX1" fmla="*/ 32407 w 39326"/>
                  <a:gd name="connsiteY1" fmla="*/ 15800 h 74501"/>
                  <a:gd name="connsiteX2" fmla="*/ 16838 w 39326"/>
                  <a:gd name="connsiteY2" fmla="*/ 24450 h 74501"/>
                  <a:gd name="connsiteX3" fmla="*/ 16838 w 39326"/>
                  <a:gd name="connsiteY3" fmla="*/ 74502 h 74501"/>
                  <a:gd name="connsiteX4" fmla="*/ 0 w 39326"/>
                  <a:gd name="connsiteY4" fmla="*/ 74502 h 74501"/>
                  <a:gd name="connsiteX5" fmla="*/ 0 w 39326"/>
                  <a:gd name="connsiteY5" fmla="*/ 1384 h 74501"/>
                  <a:gd name="connsiteX6" fmla="*/ 16031 w 39326"/>
                  <a:gd name="connsiteY6" fmla="*/ 1384 h 74501"/>
                  <a:gd name="connsiteX7" fmla="*/ 16492 w 39326"/>
                  <a:gd name="connsiteY7" fmla="*/ 9572 h 74501"/>
                  <a:gd name="connsiteX8" fmla="*/ 33330 w 39326"/>
                  <a:gd name="connsiteY8" fmla="*/ 0 h 74501"/>
                  <a:gd name="connsiteX9" fmla="*/ 39327 w 39326"/>
                  <a:gd name="connsiteY9" fmla="*/ 923 h 74501"/>
                  <a:gd name="connsiteX10" fmla="*/ 39327 w 39326"/>
                  <a:gd name="connsiteY10" fmla="*/ 16377 h 745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9326" h="74501">
                    <a:moveTo>
                      <a:pt x="39212" y="16377"/>
                    </a:moveTo>
                    <a:cubicBezTo>
                      <a:pt x="37020" y="16031"/>
                      <a:pt x="34714" y="15800"/>
                      <a:pt x="32407" y="15800"/>
                    </a:cubicBezTo>
                    <a:cubicBezTo>
                      <a:pt x="24680" y="15800"/>
                      <a:pt x="19490" y="18683"/>
                      <a:pt x="16838" y="24450"/>
                    </a:cubicBezTo>
                    <a:lnTo>
                      <a:pt x="16838" y="74502"/>
                    </a:lnTo>
                    <a:lnTo>
                      <a:pt x="0" y="74502"/>
                    </a:lnTo>
                    <a:lnTo>
                      <a:pt x="0" y="1384"/>
                    </a:lnTo>
                    <a:lnTo>
                      <a:pt x="16031" y="1384"/>
                    </a:lnTo>
                    <a:lnTo>
                      <a:pt x="16492" y="9572"/>
                    </a:lnTo>
                    <a:cubicBezTo>
                      <a:pt x="20528" y="3229"/>
                      <a:pt x="26179" y="0"/>
                      <a:pt x="33330" y="0"/>
                    </a:cubicBezTo>
                    <a:cubicBezTo>
                      <a:pt x="35752" y="0"/>
                      <a:pt x="37712" y="346"/>
                      <a:pt x="39327" y="923"/>
                    </a:cubicBezTo>
                    <a:lnTo>
                      <a:pt x="39327" y="16377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83" name="Freihandform: Form 82">
                <a:extLst>
                  <a:ext uri="{FF2B5EF4-FFF2-40B4-BE49-F238E27FC236}">
                    <a16:creationId xmlns:a16="http://schemas.microsoft.com/office/drawing/2014/main" id="{7EF33BC1-6B36-F4CB-EEEB-10B0A3FE5112}"/>
                  </a:ext>
                </a:extLst>
              </p:cNvPr>
              <p:cNvSpPr/>
              <p:nvPr/>
            </p:nvSpPr>
            <p:spPr>
              <a:xfrm>
                <a:off x="2741767" y="1863628"/>
                <a:ext cx="65736" cy="105063"/>
              </a:xfrm>
              <a:custGeom>
                <a:avLst/>
                <a:gdLst>
                  <a:gd name="connsiteX0" fmla="*/ 0 w 65736"/>
                  <a:gd name="connsiteY0" fmla="*/ 66775 h 105063"/>
                  <a:gd name="connsiteX1" fmla="*/ 8073 w 65736"/>
                  <a:gd name="connsiteY1" fmla="*/ 39673 h 105063"/>
                  <a:gd name="connsiteX2" fmla="*/ 29639 w 65736"/>
                  <a:gd name="connsiteY2" fmla="*/ 29409 h 105063"/>
                  <a:gd name="connsiteX3" fmla="*/ 48899 w 65736"/>
                  <a:gd name="connsiteY3" fmla="*/ 37482 h 105063"/>
                  <a:gd name="connsiteX4" fmla="*/ 48899 w 65736"/>
                  <a:gd name="connsiteY4" fmla="*/ 0 h 105063"/>
                  <a:gd name="connsiteX5" fmla="*/ 65737 w 65736"/>
                  <a:gd name="connsiteY5" fmla="*/ 0 h 105063"/>
                  <a:gd name="connsiteX6" fmla="*/ 65737 w 65736"/>
                  <a:gd name="connsiteY6" fmla="*/ 103795 h 105063"/>
                  <a:gd name="connsiteX7" fmla="*/ 50513 w 65736"/>
                  <a:gd name="connsiteY7" fmla="*/ 103795 h 105063"/>
                  <a:gd name="connsiteX8" fmla="*/ 49706 w 65736"/>
                  <a:gd name="connsiteY8" fmla="*/ 96183 h 105063"/>
                  <a:gd name="connsiteX9" fmla="*/ 29524 w 65736"/>
                  <a:gd name="connsiteY9" fmla="*/ 105064 h 105063"/>
                  <a:gd name="connsiteX10" fmla="*/ 8303 w 65736"/>
                  <a:gd name="connsiteY10" fmla="*/ 94684 h 105063"/>
                  <a:gd name="connsiteX11" fmla="*/ 115 w 65736"/>
                  <a:gd name="connsiteY11" fmla="*/ 66544 h 105063"/>
                  <a:gd name="connsiteX12" fmla="*/ 16838 w 65736"/>
                  <a:gd name="connsiteY12" fmla="*/ 68159 h 105063"/>
                  <a:gd name="connsiteX13" fmla="*/ 21220 w 65736"/>
                  <a:gd name="connsiteY13" fmla="*/ 85573 h 105063"/>
                  <a:gd name="connsiteX14" fmla="*/ 33676 w 65736"/>
                  <a:gd name="connsiteY14" fmla="*/ 91801 h 105063"/>
                  <a:gd name="connsiteX15" fmla="*/ 48784 w 65736"/>
                  <a:gd name="connsiteY15" fmla="*/ 82805 h 105063"/>
                  <a:gd name="connsiteX16" fmla="*/ 48784 w 65736"/>
                  <a:gd name="connsiteY16" fmla="*/ 51552 h 105063"/>
                  <a:gd name="connsiteX17" fmla="*/ 33906 w 65736"/>
                  <a:gd name="connsiteY17" fmla="*/ 42787 h 105063"/>
                  <a:gd name="connsiteX18" fmla="*/ 21336 w 65736"/>
                  <a:gd name="connsiteY18" fmla="*/ 49130 h 105063"/>
                  <a:gd name="connsiteX19" fmla="*/ 16953 w 65736"/>
                  <a:gd name="connsiteY19" fmla="*/ 68159 h 1050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65736" h="105063">
                    <a:moveTo>
                      <a:pt x="0" y="66775"/>
                    </a:moveTo>
                    <a:cubicBezTo>
                      <a:pt x="0" y="55473"/>
                      <a:pt x="2652" y="46477"/>
                      <a:pt x="8073" y="39673"/>
                    </a:cubicBezTo>
                    <a:cubicBezTo>
                      <a:pt x="13378" y="32868"/>
                      <a:pt x="20528" y="29409"/>
                      <a:pt x="29639" y="29409"/>
                    </a:cubicBezTo>
                    <a:cubicBezTo>
                      <a:pt x="37597" y="29409"/>
                      <a:pt x="43940" y="32061"/>
                      <a:pt x="48899" y="37482"/>
                    </a:cubicBezTo>
                    <a:lnTo>
                      <a:pt x="48899" y="0"/>
                    </a:lnTo>
                    <a:lnTo>
                      <a:pt x="65737" y="0"/>
                    </a:lnTo>
                    <a:lnTo>
                      <a:pt x="65737" y="103795"/>
                    </a:lnTo>
                    <a:lnTo>
                      <a:pt x="50513" y="103795"/>
                    </a:lnTo>
                    <a:lnTo>
                      <a:pt x="49706" y="96183"/>
                    </a:lnTo>
                    <a:cubicBezTo>
                      <a:pt x="44632" y="102180"/>
                      <a:pt x="37943" y="105064"/>
                      <a:pt x="29524" y="105064"/>
                    </a:cubicBezTo>
                    <a:cubicBezTo>
                      <a:pt x="21105" y="105064"/>
                      <a:pt x="13724" y="101604"/>
                      <a:pt x="8303" y="94684"/>
                    </a:cubicBezTo>
                    <a:cubicBezTo>
                      <a:pt x="2883" y="87765"/>
                      <a:pt x="115" y="78423"/>
                      <a:pt x="115" y="66544"/>
                    </a:cubicBezTo>
                    <a:close/>
                    <a:moveTo>
                      <a:pt x="16838" y="68159"/>
                    </a:moveTo>
                    <a:cubicBezTo>
                      <a:pt x="16838" y="75540"/>
                      <a:pt x="18337" y="81421"/>
                      <a:pt x="21220" y="85573"/>
                    </a:cubicBezTo>
                    <a:cubicBezTo>
                      <a:pt x="24103" y="89725"/>
                      <a:pt x="28255" y="91801"/>
                      <a:pt x="33676" y="91801"/>
                    </a:cubicBezTo>
                    <a:cubicBezTo>
                      <a:pt x="40595" y="91801"/>
                      <a:pt x="45554" y="88802"/>
                      <a:pt x="48784" y="82805"/>
                    </a:cubicBezTo>
                    <a:lnTo>
                      <a:pt x="48784" y="51552"/>
                    </a:lnTo>
                    <a:cubicBezTo>
                      <a:pt x="45670" y="45670"/>
                      <a:pt x="40711" y="42787"/>
                      <a:pt x="33906" y="42787"/>
                    </a:cubicBezTo>
                    <a:cubicBezTo>
                      <a:pt x="28486" y="42787"/>
                      <a:pt x="24219" y="44863"/>
                      <a:pt x="21336" y="49130"/>
                    </a:cubicBezTo>
                    <a:cubicBezTo>
                      <a:pt x="18452" y="53397"/>
                      <a:pt x="16953" y="59740"/>
                      <a:pt x="16953" y="68159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84" name="Freihandform: Form 83">
                <a:extLst>
                  <a:ext uri="{FF2B5EF4-FFF2-40B4-BE49-F238E27FC236}">
                    <a16:creationId xmlns:a16="http://schemas.microsoft.com/office/drawing/2014/main" id="{06A41295-F7D3-9219-EB07-8D45FA9ABE6D}"/>
                  </a:ext>
                </a:extLst>
              </p:cNvPr>
              <p:cNvSpPr/>
              <p:nvPr/>
            </p:nvSpPr>
            <p:spPr>
              <a:xfrm>
                <a:off x="2825957" y="1866626"/>
                <a:ext cx="19029" cy="100911"/>
              </a:xfrm>
              <a:custGeom>
                <a:avLst/>
                <a:gdLst>
                  <a:gd name="connsiteX0" fmla="*/ 0 w 19029"/>
                  <a:gd name="connsiteY0" fmla="*/ 8765 h 100911"/>
                  <a:gd name="connsiteX1" fmla="*/ 2422 w 19029"/>
                  <a:gd name="connsiteY1" fmla="*/ 2537 h 100911"/>
                  <a:gd name="connsiteX2" fmla="*/ 9457 w 19029"/>
                  <a:gd name="connsiteY2" fmla="*/ 0 h 100911"/>
                  <a:gd name="connsiteX3" fmla="*/ 16492 w 19029"/>
                  <a:gd name="connsiteY3" fmla="*/ 2537 h 100911"/>
                  <a:gd name="connsiteX4" fmla="*/ 19029 w 19029"/>
                  <a:gd name="connsiteY4" fmla="*/ 8765 h 100911"/>
                  <a:gd name="connsiteX5" fmla="*/ 16492 w 19029"/>
                  <a:gd name="connsiteY5" fmla="*/ 14993 h 100911"/>
                  <a:gd name="connsiteX6" fmla="*/ 9457 w 19029"/>
                  <a:gd name="connsiteY6" fmla="*/ 17415 h 100911"/>
                  <a:gd name="connsiteX7" fmla="*/ 2422 w 19029"/>
                  <a:gd name="connsiteY7" fmla="*/ 14993 h 100911"/>
                  <a:gd name="connsiteX8" fmla="*/ 0 w 19029"/>
                  <a:gd name="connsiteY8" fmla="*/ 8765 h 100911"/>
                  <a:gd name="connsiteX9" fmla="*/ 17876 w 19029"/>
                  <a:gd name="connsiteY9" fmla="*/ 100912 h 100911"/>
                  <a:gd name="connsiteX10" fmla="*/ 1038 w 19029"/>
                  <a:gd name="connsiteY10" fmla="*/ 100912 h 100911"/>
                  <a:gd name="connsiteX11" fmla="*/ 1038 w 19029"/>
                  <a:gd name="connsiteY11" fmla="*/ 27794 h 100911"/>
                  <a:gd name="connsiteX12" fmla="*/ 17876 w 19029"/>
                  <a:gd name="connsiteY12" fmla="*/ 27794 h 100911"/>
                  <a:gd name="connsiteX13" fmla="*/ 17876 w 19029"/>
                  <a:gd name="connsiteY13" fmla="*/ 100912 h 1009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9029" h="100911">
                    <a:moveTo>
                      <a:pt x="0" y="8765"/>
                    </a:moveTo>
                    <a:cubicBezTo>
                      <a:pt x="0" y="6228"/>
                      <a:pt x="807" y="4152"/>
                      <a:pt x="2422" y="2537"/>
                    </a:cubicBezTo>
                    <a:cubicBezTo>
                      <a:pt x="4037" y="923"/>
                      <a:pt x="6343" y="0"/>
                      <a:pt x="9457" y="0"/>
                    </a:cubicBezTo>
                    <a:cubicBezTo>
                      <a:pt x="12571" y="0"/>
                      <a:pt x="14877" y="807"/>
                      <a:pt x="16492" y="2537"/>
                    </a:cubicBezTo>
                    <a:cubicBezTo>
                      <a:pt x="18107" y="4152"/>
                      <a:pt x="19029" y="6343"/>
                      <a:pt x="19029" y="8765"/>
                    </a:cubicBezTo>
                    <a:cubicBezTo>
                      <a:pt x="19029" y="11187"/>
                      <a:pt x="18222" y="13263"/>
                      <a:pt x="16492" y="14993"/>
                    </a:cubicBezTo>
                    <a:cubicBezTo>
                      <a:pt x="14877" y="16607"/>
                      <a:pt x="12455" y="17415"/>
                      <a:pt x="9457" y="17415"/>
                    </a:cubicBezTo>
                    <a:cubicBezTo>
                      <a:pt x="6459" y="17415"/>
                      <a:pt x="4037" y="16607"/>
                      <a:pt x="2422" y="14993"/>
                    </a:cubicBezTo>
                    <a:cubicBezTo>
                      <a:pt x="807" y="13378"/>
                      <a:pt x="0" y="11302"/>
                      <a:pt x="0" y="8765"/>
                    </a:cubicBezTo>
                    <a:close/>
                    <a:moveTo>
                      <a:pt x="17876" y="100912"/>
                    </a:moveTo>
                    <a:lnTo>
                      <a:pt x="1038" y="100912"/>
                    </a:lnTo>
                    <a:lnTo>
                      <a:pt x="1038" y="27794"/>
                    </a:lnTo>
                    <a:lnTo>
                      <a:pt x="17876" y="27794"/>
                    </a:lnTo>
                    <a:lnTo>
                      <a:pt x="17876" y="100912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85" name="Freihandform: Form 84">
                <a:extLst>
                  <a:ext uri="{FF2B5EF4-FFF2-40B4-BE49-F238E27FC236}">
                    <a16:creationId xmlns:a16="http://schemas.microsoft.com/office/drawing/2014/main" id="{3EA7046F-EA95-02F9-5591-0F6D86EA1A19}"/>
                  </a:ext>
                </a:extLst>
              </p:cNvPr>
              <p:cNvSpPr/>
              <p:nvPr/>
            </p:nvSpPr>
            <p:spPr>
              <a:xfrm>
                <a:off x="2859632" y="1893036"/>
                <a:ext cx="69658" cy="75770"/>
              </a:xfrm>
              <a:custGeom>
                <a:avLst/>
                <a:gdLst>
                  <a:gd name="connsiteX0" fmla="*/ 231 w 69658"/>
                  <a:gd name="connsiteY0" fmla="*/ 37251 h 75770"/>
                  <a:gd name="connsiteX1" fmla="*/ 4613 w 69658"/>
                  <a:gd name="connsiteY1" fmla="*/ 17876 h 75770"/>
                  <a:gd name="connsiteX2" fmla="*/ 16838 w 69658"/>
                  <a:gd name="connsiteY2" fmla="*/ 4613 h 75770"/>
                  <a:gd name="connsiteX3" fmla="*/ 34945 w 69658"/>
                  <a:gd name="connsiteY3" fmla="*/ 0 h 75770"/>
                  <a:gd name="connsiteX4" fmla="*/ 59509 w 69658"/>
                  <a:gd name="connsiteY4" fmla="*/ 9572 h 75770"/>
                  <a:gd name="connsiteX5" fmla="*/ 69658 w 69658"/>
                  <a:gd name="connsiteY5" fmla="*/ 34829 h 75770"/>
                  <a:gd name="connsiteX6" fmla="*/ 69658 w 69658"/>
                  <a:gd name="connsiteY6" fmla="*/ 38635 h 75770"/>
                  <a:gd name="connsiteX7" fmla="*/ 65506 w 69658"/>
                  <a:gd name="connsiteY7" fmla="*/ 58010 h 75770"/>
                  <a:gd name="connsiteX8" fmla="*/ 53282 w 69658"/>
                  <a:gd name="connsiteY8" fmla="*/ 71157 h 75770"/>
                  <a:gd name="connsiteX9" fmla="*/ 34945 w 69658"/>
                  <a:gd name="connsiteY9" fmla="*/ 75770 h 75770"/>
                  <a:gd name="connsiteX10" fmla="*/ 9572 w 69658"/>
                  <a:gd name="connsiteY10" fmla="*/ 65506 h 75770"/>
                  <a:gd name="connsiteX11" fmla="*/ 0 w 69658"/>
                  <a:gd name="connsiteY11" fmla="*/ 38058 h 75770"/>
                  <a:gd name="connsiteX12" fmla="*/ 0 w 69658"/>
                  <a:gd name="connsiteY12" fmla="*/ 37251 h 75770"/>
                  <a:gd name="connsiteX13" fmla="*/ 17069 w 69658"/>
                  <a:gd name="connsiteY13" fmla="*/ 38635 h 75770"/>
                  <a:gd name="connsiteX14" fmla="*/ 21797 w 69658"/>
                  <a:gd name="connsiteY14" fmla="*/ 56280 h 75770"/>
                  <a:gd name="connsiteX15" fmla="*/ 35060 w 69658"/>
                  <a:gd name="connsiteY15" fmla="*/ 62623 h 75770"/>
                  <a:gd name="connsiteX16" fmla="*/ 48322 w 69658"/>
                  <a:gd name="connsiteY16" fmla="*/ 56165 h 75770"/>
                  <a:gd name="connsiteX17" fmla="*/ 53051 w 69658"/>
                  <a:gd name="connsiteY17" fmla="*/ 37136 h 75770"/>
                  <a:gd name="connsiteX18" fmla="*/ 48207 w 69658"/>
                  <a:gd name="connsiteY18" fmla="*/ 19606 h 75770"/>
                  <a:gd name="connsiteX19" fmla="*/ 34945 w 69658"/>
                  <a:gd name="connsiteY19" fmla="*/ 13147 h 75770"/>
                  <a:gd name="connsiteX20" fmla="*/ 21912 w 69658"/>
                  <a:gd name="connsiteY20" fmla="*/ 19490 h 75770"/>
                  <a:gd name="connsiteX21" fmla="*/ 17069 w 69658"/>
                  <a:gd name="connsiteY21" fmla="*/ 38635 h 757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69658" h="75770">
                    <a:moveTo>
                      <a:pt x="231" y="37251"/>
                    </a:moveTo>
                    <a:cubicBezTo>
                      <a:pt x="231" y="30101"/>
                      <a:pt x="1730" y="23642"/>
                      <a:pt x="4613" y="17876"/>
                    </a:cubicBezTo>
                    <a:cubicBezTo>
                      <a:pt x="7496" y="12109"/>
                      <a:pt x="11648" y="7727"/>
                      <a:pt x="16838" y="4613"/>
                    </a:cubicBezTo>
                    <a:cubicBezTo>
                      <a:pt x="22028" y="1499"/>
                      <a:pt x="28140" y="0"/>
                      <a:pt x="34945" y="0"/>
                    </a:cubicBezTo>
                    <a:cubicBezTo>
                      <a:pt x="45093" y="0"/>
                      <a:pt x="53282" y="3229"/>
                      <a:pt x="59509" y="9572"/>
                    </a:cubicBezTo>
                    <a:cubicBezTo>
                      <a:pt x="65737" y="15915"/>
                      <a:pt x="69197" y="24334"/>
                      <a:pt x="69658" y="34829"/>
                    </a:cubicBezTo>
                    <a:lnTo>
                      <a:pt x="69658" y="38635"/>
                    </a:lnTo>
                    <a:cubicBezTo>
                      <a:pt x="69658" y="45785"/>
                      <a:pt x="68274" y="52244"/>
                      <a:pt x="65506" y="58010"/>
                    </a:cubicBezTo>
                    <a:cubicBezTo>
                      <a:pt x="62623" y="63661"/>
                      <a:pt x="58587" y="68043"/>
                      <a:pt x="53282" y="71157"/>
                    </a:cubicBezTo>
                    <a:cubicBezTo>
                      <a:pt x="47976" y="74271"/>
                      <a:pt x="41864" y="75770"/>
                      <a:pt x="34945" y="75770"/>
                    </a:cubicBezTo>
                    <a:cubicBezTo>
                      <a:pt x="24334" y="75770"/>
                      <a:pt x="15915" y="72311"/>
                      <a:pt x="9572" y="65506"/>
                    </a:cubicBezTo>
                    <a:cubicBezTo>
                      <a:pt x="3229" y="58587"/>
                      <a:pt x="0" y="49476"/>
                      <a:pt x="0" y="38058"/>
                    </a:cubicBezTo>
                    <a:lnTo>
                      <a:pt x="0" y="37251"/>
                    </a:lnTo>
                    <a:close/>
                    <a:moveTo>
                      <a:pt x="17069" y="38635"/>
                    </a:moveTo>
                    <a:cubicBezTo>
                      <a:pt x="17069" y="46131"/>
                      <a:pt x="18683" y="52013"/>
                      <a:pt x="21797" y="56280"/>
                    </a:cubicBezTo>
                    <a:cubicBezTo>
                      <a:pt x="25026" y="60547"/>
                      <a:pt x="29409" y="62623"/>
                      <a:pt x="35060" y="62623"/>
                    </a:cubicBezTo>
                    <a:cubicBezTo>
                      <a:pt x="40711" y="62623"/>
                      <a:pt x="45093" y="60432"/>
                      <a:pt x="48322" y="56165"/>
                    </a:cubicBezTo>
                    <a:cubicBezTo>
                      <a:pt x="51436" y="51782"/>
                      <a:pt x="53051" y="45555"/>
                      <a:pt x="53051" y="37136"/>
                    </a:cubicBezTo>
                    <a:cubicBezTo>
                      <a:pt x="53051" y="29755"/>
                      <a:pt x="51436" y="23873"/>
                      <a:pt x="48207" y="19606"/>
                    </a:cubicBezTo>
                    <a:cubicBezTo>
                      <a:pt x="44978" y="15223"/>
                      <a:pt x="40480" y="13147"/>
                      <a:pt x="34945" y="13147"/>
                    </a:cubicBezTo>
                    <a:cubicBezTo>
                      <a:pt x="29409" y="13147"/>
                      <a:pt x="25142" y="15223"/>
                      <a:pt x="21912" y="19490"/>
                    </a:cubicBezTo>
                    <a:cubicBezTo>
                      <a:pt x="18683" y="23758"/>
                      <a:pt x="17069" y="30101"/>
                      <a:pt x="17069" y="38635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86" name="Freihandform: Form 85">
                <a:extLst>
                  <a:ext uri="{FF2B5EF4-FFF2-40B4-BE49-F238E27FC236}">
                    <a16:creationId xmlns:a16="http://schemas.microsoft.com/office/drawing/2014/main" id="{4AD9089B-917B-1EFA-2B3F-28F6A4DD0F8D}"/>
                  </a:ext>
                </a:extLst>
              </p:cNvPr>
              <p:cNvSpPr/>
              <p:nvPr/>
            </p:nvSpPr>
            <p:spPr>
              <a:xfrm>
                <a:off x="2945782" y="1863743"/>
                <a:ext cx="16837" cy="103795"/>
              </a:xfrm>
              <a:custGeom>
                <a:avLst/>
                <a:gdLst>
                  <a:gd name="connsiteX0" fmla="*/ 16838 w 16837"/>
                  <a:gd name="connsiteY0" fmla="*/ 103795 h 103795"/>
                  <a:gd name="connsiteX1" fmla="*/ 0 w 16837"/>
                  <a:gd name="connsiteY1" fmla="*/ 103795 h 103795"/>
                  <a:gd name="connsiteX2" fmla="*/ 0 w 16837"/>
                  <a:gd name="connsiteY2" fmla="*/ 0 h 103795"/>
                  <a:gd name="connsiteX3" fmla="*/ 16838 w 16837"/>
                  <a:gd name="connsiteY3" fmla="*/ 0 h 103795"/>
                  <a:gd name="connsiteX4" fmla="*/ 16838 w 16837"/>
                  <a:gd name="connsiteY4" fmla="*/ 103795 h 1037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837" h="103795">
                    <a:moveTo>
                      <a:pt x="16838" y="103795"/>
                    </a:moveTo>
                    <a:lnTo>
                      <a:pt x="0" y="103795"/>
                    </a:lnTo>
                    <a:lnTo>
                      <a:pt x="0" y="0"/>
                    </a:lnTo>
                    <a:lnTo>
                      <a:pt x="16838" y="0"/>
                    </a:lnTo>
                    <a:lnTo>
                      <a:pt x="16838" y="103795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87" name="Freihandform: Form 86">
                <a:extLst>
                  <a:ext uri="{FF2B5EF4-FFF2-40B4-BE49-F238E27FC236}">
                    <a16:creationId xmlns:a16="http://schemas.microsoft.com/office/drawing/2014/main" id="{061D58DA-398E-CCA8-03DF-4BCF87DB4164}"/>
                  </a:ext>
                </a:extLst>
              </p:cNvPr>
              <p:cNvSpPr/>
              <p:nvPr/>
            </p:nvSpPr>
            <p:spPr>
              <a:xfrm>
                <a:off x="2978651" y="1893036"/>
                <a:ext cx="69657" cy="75770"/>
              </a:xfrm>
              <a:custGeom>
                <a:avLst/>
                <a:gdLst>
                  <a:gd name="connsiteX0" fmla="*/ 231 w 69657"/>
                  <a:gd name="connsiteY0" fmla="*/ 37251 h 75770"/>
                  <a:gd name="connsiteX1" fmla="*/ 4613 w 69657"/>
                  <a:gd name="connsiteY1" fmla="*/ 17876 h 75770"/>
                  <a:gd name="connsiteX2" fmla="*/ 16838 w 69657"/>
                  <a:gd name="connsiteY2" fmla="*/ 4613 h 75770"/>
                  <a:gd name="connsiteX3" fmla="*/ 34944 w 69657"/>
                  <a:gd name="connsiteY3" fmla="*/ 0 h 75770"/>
                  <a:gd name="connsiteX4" fmla="*/ 59509 w 69657"/>
                  <a:gd name="connsiteY4" fmla="*/ 9572 h 75770"/>
                  <a:gd name="connsiteX5" fmla="*/ 69658 w 69657"/>
                  <a:gd name="connsiteY5" fmla="*/ 34829 h 75770"/>
                  <a:gd name="connsiteX6" fmla="*/ 69658 w 69657"/>
                  <a:gd name="connsiteY6" fmla="*/ 38635 h 75770"/>
                  <a:gd name="connsiteX7" fmla="*/ 65506 w 69657"/>
                  <a:gd name="connsiteY7" fmla="*/ 58010 h 75770"/>
                  <a:gd name="connsiteX8" fmla="*/ 53281 w 69657"/>
                  <a:gd name="connsiteY8" fmla="*/ 71157 h 75770"/>
                  <a:gd name="connsiteX9" fmla="*/ 34944 w 69657"/>
                  <a:gd name="connsiteY9" fmla="*/ 75770 h 75770"/>
                  <a:gd name="connsiteX10" fmla="*/ 9572 w 69657"/>
                  <a:gd name="connsiteY10" fmla="*/ 65506 h 75770"/>
                  <a:gd name="connsiteX11" fmla="*/ 0 w 69657"/>
                  <a:gd name="connsiteY11" fmla="*/ 38058 h 75770"/>
                  <a:gd name="connsiteX12" fmla="*/ 0 w 69657"/>
                  <a:gd name="connsiteY12" fmla="*/ 37251 h 75770"/>
                  <a:gd name="connsiteX13" fmla="*/ 17068 w 69657"/>
                  <a:gd name="connsiteY13" fmla="*/ 38635 h 75770"/>
                  <a:gd name="connsiteX14" fmla="*/ 21797 w 69657"/>
                  <a:gd name="connsiteY14" fmla="*/ 56280 h 75770"/>
                  <a:gd name="connsiteX15" fmla="*/ 35060 w 69657"/>
                  <a:gd name="connsiteY15" fmla="*/ 62623 h 75770"/>
                  <a:gd name="connsiteX16" fmla="*/ 48322 w 69657"/>
                  <a:gd name="connsiteY16" fmla="*/ 56165 h 75770"/>
                  <a:gd name="connsiteX17" fmla="*/ 53051 w 69657"/>
                  <a:gd name="connsiteY17" fmla="*/ 37136 h 75770"/>
                  <a:gd name="connsiteX18" fmla="*/ 48207 w 69657"/>
                  <a:gd name="connsiteY18" fmla="*/ 19606 h 75770"/>
                  <a:gd name="connsiteX19" fmla="*/ 34944 w 69657"/>
                  <a:gd name="connsiteY19" fmla="*/ 13147 h 75770"/>
                  <a:gd name="connsiteX20" fmla="*/ 21912 w 69657"/>
                  <a:gd name="connsiteY20" fmla="*/ 19490 h 75770"/>
                  <a:gd name="connsiteX21" fmla="*/ 17068 w 69657"/>
                  <a:gd name="connsiteY21" fmla="*/ 38635 h 757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69657" h="75770">
                    <a:moveTo>
                      <a:pt x="231" y="37251"/>
                    </a:moveTo>
                    <a:cubicBezTo>
                      <a:pt x="231" y="30101"/>
                      <a:pt x="1730" y="23642"/>
                      <a:pt x="4613" y="17876"/>
                    </a:cubicBezTo>
                    <a:cubicBezTo>
                      <a:pt x="7496" y="12109"/>
                      <a:pt x="11648" y="7727"/>
                      <a:pt x="16838" y="4613"/>
                    </a:cubicBezTo>
                    <a:cubicBezTo>
                      <a:pt x="22143" y="1499"/>
                      <a:pt x="28140" y="0"/>
                      <a:pt x="34944" y="0"/>
                    </a:cubicBezTo>
                    <a:cubicBezTo>
                      <a:pt x="45093" y="0"/>
                      <a:pt x="53281" y="3229"/>
                      <a:pt x="59509" y="9572"/>
                    </a:cubicBezTo>
                    <a:cubicBezTo>
                      <a:pt x="65737" y="15915"/>
                      <a:pt x="69197" y="24334"/>
                      <a:pt x="69658" y="34829"/>
                    </a:cubicBezTo>
                    <a:lnTo>
                      <a:pt x="69658" y="38635"/>
                    </a:lnTo>
                    <a:cubicBezTo>
                      <a:pt x="69658" y="45785"/>
                      <a:pt x="68274" y="52244"/>
                      <a:pt x="65506" y="58010"/>
                    </a:cubicBezTo>
                    <a:cubicBezTo>
                      <a:pt x="62738" y="63776"/>
                      <a:pt x="58587" y="68043"/>
                      <a:pt x="53281" y="71157"/>
                    </a:cubicBezTo>
                    <a:cubicBezTo>
                      <a:pt x="47976" y="74271"/>
                      <a:pt x="41864" y="75770"/>
                      <a:pt x="34944" y="75770"/>
                    </a:cubicBezTo>
                    <a:cubicBezTo>
                      <a:pt x="24334" y="75770"/>
                      <a:pt x="15915" y="72311"/>
                      <a:pt x="9572" y="65506"/>
                    </a:cubicBezTo>
                    <a:cubicBezTo>
                      <a:pt x="3229" y="58702"/>
                      <a:pt x="0" y="49476"/>
                      <a:pt x="0" y="38058"/>
                    </a:cubicBezTo>
                    <a:lnTo>
                      <a:pt x="0" y="37251"/>
                    </a:lnTo>
                    <a:close/>
                    <a:moveTo>
                      <a:pt x="17068" y="38635"/>
                    </a:moveTo>
                    <a:cubicBezTo>
                      <a:pt x="17068" y="46131"/>
                      <a:pt x="18683" y="52013"/>
                      <a:pt x="21797" y="56280"/>
                    </a:cubicBezTo>
                    <a:cubicBezTo>
                      <a:pt x="25026" y="60547"/>
                      <a:pt x="29409" y="62623"/>
                      <a:pt x="35060" y="62623"/>
                    </a:cubicBezTo>
                    <a:cubicBezTo>
                      <a:pt x="40711" y="62623"/>
                      <a:pt x="45209" y="60432"/>
                      <a:pt x="48322" y="56165"/>
                    </a:cubicBezTo>
                    <a:cubicBezTo>
                      <a:pt x="51436" y="51782"/>
                      <a:pt x="53051" y="45555"/>
                      <a:pt x="53051" y="37136"/>
                    </a:cubicBezTo>
                    <a:cubicBezTo>
                      <a:pt x="53051" y="29755"/>
                      <a:pt x="51436" y="23873"/>
                      <a:pt x="48207" y="19606"/>
                    </a:cubicBezTo>
                    <a:cubicBezTo>
                      <a:pt x="44978" y="15223"/>
                      <a:pt x="40480" y="13147"/>
                      <a:pt x="34944" y="13147"/>
                    </a:cubicBezTo>
                    <a:cubicBezTo>
                      <a:pt x="29409" y="13147"/>
                      <a:pt x="25141" y="15223"/>
                      <a:pt x="21912" y="19490"/>
                    </a:cubicBezTo>
                    <a:cubicBezTo>
                      <a:pt x="18683" y="23758"/>
                      <a:pt x="17068" y="30101"/>
                      <a:pt x="17068" y="38635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88" name="Freihandform: Form 87">
                <a:extLst>
                  <a:ext uri="{FF2B5EF4-FFF2-40B4-BE49-F238E27FC236}">
                    <a16:creationId xmlns:a16="http://schemas.microsoft.com/office/drawing/2014/main" id="{A4FE9DE9-5213-60E5-BBD2-1A592C234B17}"/>
                  </a:ext>
                </a:extLst>
              </p:cNvPr>
              <p:cNvSpPr/>
              <p:nvPr/>
            </p:nvSpPr>
            <p:spPr>
              <a:xfrm>
                <a:off x="3061341" y="1893036"/>
                <a:ext cx="66082" cy="103333"/>
              </a:xfrm>
              <a:custGeom>
                <a:avLst/>
                <a:gdLst>
                  <a:gd name="connsiteX0" fmla="*/ 0 w 66082"/>
                  <a:gd name="connsiteY0" fmla="*/ 37366 h 103333"/>
                  <a:gd name="connsiteX1" fmla="*/ 8188 w 66082"/>
                  <a:gd name="connsiteY1" fmla="*/ 10149 h 103333"/>
                  <a:gd name="connsiteX2" fmla="*/ 29985 w 66082"/>
                  <a:gd name="connsiteY2" fmla="*/ 0 h 103333"/>
                  <a:gd name="connsiteX3" fmla="*/ 50168 w 66082"/>
                  <a:gd name="connsiteY3" fmla="*/ 8765 h 103333"/>
                  <a:gd name="connsiteX4" fmla="*/ 50975 w 66082"/>
                  <a:gd name="connsiteY4" fmla="*/ 1384 h 103333"/>
                  <a:gd name="connsiteX5" fmla="*/ 66083 w 66082"/>
                  <a:gd name="connsiteY5" fmla="*/ 1384 h 103333"/>
                  <a:gd name="connsiteX6" fmla="*/ 66083 w 66082"/>
                  <a:gd name="connsiteY6" fmla="*/ 72311 h 103333"/>
                  <a:gd name="connsiteX7" fmla="*/ 56972 w 66082"/>
                  <a:gd name="connsiteY7" fmla="*/ 95030 h 103333"/>
                  <a:gd name="connsiteX8" fmla="*/ 32292 w 66082"/>
                  <a:gd name="connsiteY8" fmla="*/ 103334 h 103333"/>
                  <a:gd name="connsiteX9" fmla="*/ 16261 w 66082"/>
                  <a:gd name="connsiteY9" fmla="*/ 99989 h 103333"/>
                  <a:gd name="connsiteX10" fmla="*/ 4383 w 66082"/>
                  <a:gd name="connsiteY10" fmla="*/ 91224 h 103333"/>
                  <a:gd name="connsiteX11" fmla="*/ 12340 w 66082"/>
                  <a:gd name="connsiteY11" fmla="*/ 81306 h 103333"/>
                  <a:gd name="connsiteX12" fmla="*/ 31484 w 66082"/>
                  <a:gd name="connsiteY12" fmla="*/ 90302 h 103333"/>
                  <a:gd name="connsiteX13" fmla="*/ 44747 w 66082"/>
                  <a:gd name="connsiteY13" fmla="*/ 85919 h 103333"/>
                  <a:gd name="connsiteX14" fmla="*/ 49591 w 66082"/>
                  <a:gd name="connsiteY14" fmla="*/ 72887 h 103333"/>
                  <a:gd name="connsiteX15" fmla="*/ 49591 w 66082"/>
                  <a:gd name="connsiteY15" fmla="*/ 67928 h 103333"/>
                  <a:gd name="connsiteX16" fmla="*/ 30216 w 66082"/>
                  <a:gd name="connsiteY16" fmla="*/ 75886 h 103333"/>
                  <a:gd name="connsiteX17" fmla="*/ 8765 w 66082"/>
                  <a:gd name="connsiteY17" fmla="*/ 65737 h 103333"/>
                  <a:gd name="connsiteX18" fmla="*/ 461 w 66082"/>
                  <a:gd name="connsiteY18" fmla="*/ 37482 h 103333"/>
                  <a:gd name="connsiteX19" fmla="*/ 16723 w 66082"/>
                  <a:gd name="connsiteY19" fmla="*/ 38750 h 103333"/>
                  <a:gd name="connsiteX20" fmla="*/ 21336 w 66082"/>
                  <a:gd name="connsiteY20" fmla="*/ 56049 h 103333"/>
                  <a:gd name="connsiteX21" fmla="*/ 34137 w 66082"/>
                  <a:gd name="connsiteY21" fmla="*/ 62392 h 103333"/>
                  <a:gd name="connsiteX22" fmla="*/ 49245 w 66082"/>
                  <a:gd name="connsiteY22" fmla="*/ 53858 h 103333"/>
                  <a:gd name="connsiteX23" fmla="*/ 49245 w 66082"/>
                  <a:gd name="connsiteY23" fmla="*/ 21682 h 103333"/>
                  <a:gd name="connsiteX24" fmla="*/ 34252 w 66082"/>
                  <a:gd name="connsiteY24" fmla="*/ 13378 h 103333"/>
                  <a:gd name="connsiteX25" fmla="*/ 21336 w 66082"/>
                  <a:gd name="connsiteY25" fmla="*/ 19836 h 103333"/>
                  <a:gd name="connsiteX26" fmla="*/ 16723 w 66082"/>
                  <a:gd name="connsiteY26" fmla="*/ 38750 h 1033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66082" h="103333">
                    <a:moveTo>
                      <a:pt x="0" y="37366"/>
                    </a:moveTo>
                    <a:cubicBezTo>
                      <a:pt x="0" y="26064"/>
                      <a:pt x="2768" y="16953"/>
                      <a:pt x="8188" y="10149"/>
                    </a:cubicBezTo>
                    <a:cubicBezTo>
                      <a:pt x="13609" y="3345"/>
                      <a:pt x="20874" y="0"/>
                      <a:pt x="29985" y="0"/>
                    </a:cubicBezTo>
                    <a:cubicBezTo>
                      <a:pt x="38519" y="0"/>
                      <a:pt x="45209" y="2883"/>
                      <a:pt x="50168" y="8765"/>
                    </a:cubicBezTo>
                    <a:lnTo>
                      <a:pt x="50975" y="1384"/>
                    </a:lnTo>
                    <a:lnTo>
                      <a:pt x="66083" y="1384"/>
                    </a:lnTo>
                    <a:lnTo>
                      <a:pt x="66083" y="72311"/>
                    </a:lnTo>
                    <a:cubicBezTo>
                      <a:pt x="66083" y="81883"/>
                      <a:pt x="63084" y="89494"/>
                      <a:pt x="56972" y="95030"/>
                    </a:cubicBezTo>
                    <a:cubicBezTo>
                      <a:pt x="50860" y="100566"/>
                      <a:pt x="42671" y="103334"/>
                      <a:pt x="32292" y="103334"/>
                    </a:cubicBezTo>
                    <a:cubicBezTo>
                      <a:pt x="26756" y="103334"/>
                      <a:pt x="21451" y="102180"/>
                      <a:pt x="16261" y="99989"/>
                    </a:cubicBezTo>
                    <a:cubicBezTo>
                      <a:pt x="11072" y="97798"/>
                      <a:pt x="7035" y="94800"/>
                      <a:pt x="4383" y="91224"/>
                    </a:cubicBezTo>
                    <a:lnTo>
                      <a:pt x="12340" y="81306"/>
                    </a:lnTo>
                    <a:cubicBezTo>
                      <a:pt x="17530" y="87303"/>
                      <a:pt x="23873" y="90302"/>
                      <a:pt x="31484" y="90302"/>
                    </a:cubicBezTo>
                    <a:cubicBezTo>
                      <a:pt x="37020" y="90302"/>
                      <a:pt x="41518" y="88803"/>
                      <a:pt x="44747" y="85919"/>
                    </a:cubicBezTo>
                    <a:cubicBezTo>
                      <a:pt x="47976" y="82921"/>
                      <a:pt x="49591" y="78654"/>
                      <a:pt x="49591" y="72887"/>
                    </a:cubicBezTo>
                    <a:lnTo>
                      <a:pt x="49591" y="67928"/>
                    </a:lnTo>
                    <a:cubicBezTo>
                      <a:pt x="44747" y="73233"/>
                      <a:pt x="38289" y="75886"/>
                      <a:pt x="30216" y="75886"/>
                    </a:cubicBezTo>
                    <a:cubicBezTo>
                      <a:pt x="21451" y="75886"/>
                      <a:pt x="14301" y="72541"/>
                      <a:pt x="8765" y="65737"/>
                    </a:cubicBezTo>
                    <a:cubicBezTo>
                      <a:pt x="3229" y="58933"/>
                      <a:pt x="461" y="49476"/>
                      <a:pt x="461" y="37482"/>
                    </a:cubicBezTo>
                    <a:close/>
                    <a:moveTo>
                      <a:pt x="16723" y="38750"/>
                    </a:moveTo>
                    <a:cubicBezTo>
                      <a:pt x="16723" y="46131"/>
                      <a:pt x="18222" y="51898"/>
                      <a:pt x="21336" y="56049"/>
                    </a:cubicBezTo>
                    <a:cubicBezTo>
                      <a:pt x="24449" y="60317"/>
                      <a:pt x="28601" y="62392"/>
                      <a:pt x="34137" y="62392"/>
                    </a:cubicBezTo>
                    <a:cubicBezTo>
                      <a:pt x="40941" y="62392"/>
                      <a:pt x="45900" y="59509"/>
                      <a:pt x="49245" y="53858"/>
                    </a:cubicBezTo>
                    <a:lnTo>
                      <a:pt x="49245" y="21682"/>
                    </a:lnTo>
                    <a:cubicBezTo>
                      <a:pt x="46016" y="16146"/>
                      <a:pt x="41057" y="13378"/>
                      <a:pt x="34252" y="13378"/>
                    </a:cubicBezTo>
                    <a:cubicBezTo>
                      <a:pt x="28717" y="13378"/>
                      <a:pt x="24449" y="15569"/>
                      <a:pt x="21336" y="19836"/>
                    </a:cubicBezTo>
                    <a:cubicBezTo>
                      <a:pt x="18222" y="24104"/>
                      <a:pt x="16723" y="30447"/>
                      <a:pt x="16723" y="38750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89" name="Freihandform: Form 88">
                <a:extLst>
                  <a:ext uri="{FF2B5EF4-FFF2-40B4-BE49-F238E27FC236}">
                    <a16:creationId xmlns:a16="http://schemas.microsoft.com/office/drawing/2014/main" id="{ACE093F2-6609-D5DB-BA00-3ED50B17CC3A}"/>
                  </a:ext>
                </a:extLst>
              </p:cNvPr>
              <p:cNvSpPr/>
              <p:nvPr/>
            </p:nvSpPr>
            <p:spPr>
              <a:xfrm>
                <a:off x="3145876" y="1866626"/>
                <a:ext cx="19029" cy="100911"/>
              </a:xfrm>
              <a:custGeom>
                <a:avLst/>
                <a:gdLst>
                  <a:gd name="connsiteX0" fmla="*/ 0 w 19029"/>
                  <a:gd name="connsiteY0" fmla="*/ 8765 h 100911"/>
                  <a:gd name="connsiteX1" fmla="*/ 2422 w 19029"/>
                  <a:gd name="connsiteY1" fmla="*/ 2537 h 100911"/>
                  <a:gd name="connsiteX2" fmla="*/ 9457 w 19029"/>
                  <a:gd name="connsiteY2" fmla="*/ 0 h 100911"/>
                  <a:gd name="connsiteX3" fmla="*/ 16492 w 19029"/>
                  <a:gd name="connsiteY3" fmla="*/ 2537 h 100911"/>
                  <a:gd name="connsiteX4" fmla="*/ 19029 w 19029"/>
                  <a:gd name="connsiteY4" fmla="*/ 8765 h 100911"/>
                  <a:gd name="connsiteX5" fmla="*/ 16492 w 19029"/>
                  <a:gd name="connsiteY5" fmla="*/ 14993 h 100911"/>
                  <a:gd name="connsiteX6" fmla="*/ 9457 w 19029"/>
                  <a:gd name="connsiteY6" fmla="*/ 17415 h 100911"/>
                  <a:gd name="connsiteX7" fmla="*/ 2422 w 19029"/>
                  <a:gd name="connsiteY7" fmla="*/ 14993 h 100911"/>
                  <a:gd name="connsiteX8" fmla="*/ 0 w 19029"/>
                  <a:gd name="connsiteY8" fmla="*/ 8765 h 100911"/>
                  <a:gd name="connsiteX9" fmla="*/ 17876 w 19029"/>
                  <a:gd name="connsiteY9" fmla="*/ 100912 h 100911"/>
                  <a:gd name="connsiteX10" fmla="*/ 1038 w 19029"/>
                  <a:gd name="connsiteY10" fmla="*/ 100912 h 100911"/>
                  <a:gd name="connsiteX11" fmla="*/ 1038 w 19029"/>
                  <a:gd name="connsiteY11" fmla="*/ 27794 h 100911"/>
                  <a:gd name="connsiteX12" fmla="*/ 17876 w 19029"/>
                  <a:gd name="connsiteY12" fmla="*/ 27794 h 100911"/>
                  <a:gd name="connsiteX13" fmla="*/ 17876 w 19029"/>
                  <a:gd name="connsiteY13" fmla="*/ 100912 h 1009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9029" h="100911">
                    <a:moveTo>
                      <a:pt x="0" y="8765"/>
                    </a:moveTo>
                    <a:cubicBezTo>
                      <a:pt x="0" y="6228"/>
                      <a:pt x="807" y="4152"/>
                      <a:pt x="2422" y="2537"/>
                    </a:cubicBezTo>
                    <a:cubicBezTo>
                      <a:pt x="4037" y="923"/>
                      <a:pt x="6343" y="0"/>
                      <a:pt x="9457" y="0"/>
                    </a:cubicBezTo>
                    <a:cubicBezTo>
                      <a:pt x="12571" y="0"/>
                      <a:pt x="14877" y="807"/>
                      <a:pt x="16492" y="2537"/>
                    </a:cubicBezTo>
                    <a:cubicBezTo>
                      <a:pt x="18107" y="4152"/>
                      <a:pt x="19029" y="6343"/>
                      <a:pt x="19029" y="8765"/>
                    </a:cubicBezTo>
                    <a:cubicBezTo>
                      <a:pt x="19029" y="11187"/>
                      <a:pt x="18222" y="13263"/>
                      <a:pt x="16492" y="14993"/>
                    </a:cubicBezTo>
                    <a:cubicBezTo>
                      <a:pt x="14877" y="16607"/>
                      <a:pt x="12455" y="17415"/>
                      <a:pt x="9457" y="17415"/>
                    </a:cubicBezTo>
                    <a:cubicBezTo>
                      <a:pt x="6458" y="17415"/>
                      <a:pt x="4037" y="16607"/>
                      <a:pt x="2422" y="14993"/>
                    </a:cubicBezTo>
                    <a:cubicBezTo>
                      <a:pt x="807" y="13378"/>
                      <a:pt x="0" y="11302"/>
                      <a:pt x="0" y="8765"/>
                    </a:cubicBezTo>
                    <a:close/>
                    <a:moveTo>
                      <a:pt x="17876" y="100912"/>
                    </a:moveTo>
                    <a:lnTo>
                      <a:pt x="1038" y="100912"/>
                    </a:lnTo>
                    <a:lnTo>
                      <a:pt x="1038" y="27794"/>
                    </a:lnTo>
                    <a:lnTo>
                      <a:pt x="17876" y="27794"/>
                    </a:lnTo>
                    <a:lnTo>
                      <a:pt x="17876" y="100912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90" name="Freihandform: Form 89">
                <a:extLst>
                  <a:ext uri="{FF2B5EF4-FFF2-40B4-BE49-F238E27FC236}">
                    <a16:creationId xmlns:a16="http://schemas.microsoft.com/office/drawing/2014/main" id="{3D0B2F6A-76F1-70EA-3589-7EBCEFBB32F8}"/>
                  </a:ext>
                </a:extLst>
              </p:cNvPr>
              <p:cNvSpPr/>
              <p:nvPr/>
            </p:nvSpPr>
            <p:spPr>
              <a:xfrm>
                <a:off x="3179783" y="1892921"/>
                <a:ext cx="65852" cy="75885"/>
              </a:xfrm>
              <a:custGeom>
                <a:avLst/>
                <a:gdLst>
                  <a:gd name="connsiteX0" fmla="*/ 35867 w 65852"/>
                  <a:gd name="connsiteY0" fmla="*/ 75886 h 75885"/>
                  <a:gd name="connsiteX1" fmla="*/ 9918 w 65852"/>
                  <a:gd name="connsiteY1" fmla="*/ 66083 h 75885"/>
                  <a:gd name="connsiteX2" fmla="*/ 0 w 65852"/>
                  <a:gd name="connsiteY2" fmla="*/ 39903 h 75885"/>
                  <a:gd name="connsiteX3" fmla="*/ 0 w 65852"/>
                  <a:gd name="connsiteY3" fmla="*/ 37828 h 75885"/>
                  <a:gd name="connsiteX4" fmla="*/ 4383 w 65852"/>
                  <a:gd name="connsiteY4" fmla="*/ 18222 h 75885"/>
                  <a:gd name="connsiteX5" fmla="*/ 16492 w 65852"/>
                  <a:gd name="connsiteY5" fmla="*/ 4844 h 75885"/>
                  <a:gd name="connsiteX6" fmla="*/ 33906 w 65852"/>
                  <a:gd name="connsiteY6" fmla="*/ 0 h 75885"/>
                  <a:gd name="connsiteX7" fmla="*/ 57548 w 65852"/>
                  <a:gd name="connsiteY7" fmla="*/ 9572 h 75885"/>
                  <a:gd name="connsiteX8" fmla="*/ 65852 w 65852"/>
                  <a:gd name="connsiteY8" fmla="*/ 36559 h 75885"/>
                  <a:gd name="connsiteX9" fmla="*/ 65852 w 65852"/>
                  <a:gd name="connsiteY9" fmla="*/ 43133 h 75885"/>
                  <a:gd name="connsiteX10" fmla="*/ 16953 w 65852"/>
                  <a:gd name="connsiteY10" fmla="*/ 43133 h 75885"/>
                  <a:gd name="connsiteX11" fmla="*/ 23181 w 65852"/>
                  <a:gd name="connsiteY11" fmla="*/ 57433 h 75885"/>
                  <a:gd name="connsiteX12" fmla="*/ 36790 w 65852"/>
                  <a:gd name="connsiteY12" fmla="*/ 62738 h 75885"/>
                  <a:gd name="connsiteX13" fmla="*/ 55588 w 65852"/>
                  <a:gd name="connsiteY13" fmla="*/ 53627 h 75885"/>
                  <a:gd name="connsiteX14" fmla="*/ 64699 w 65852"/>
                  <a:gd name="connsiteY14" fmla="*/ 62046 h 75885"/>
                  <a:gd name="connsiteX15" fmla="*/ 52705 w 65852"/>
                  <a:gd name="connsiteY15" fmla="*/ 72195 h 75885"/>
                  <a:gd name="connsiteX16" fmla="*/ 35867 w 65852"/>
                  <a:gd name="connsiteY16" fmla="*/ 75770 h 75885"/>
                  <a:gd name="connsiteX17" fmla="*/ 33906 w 65852"/>
                  <a:gd name="connsiteY17" fmla="*/ 13263 h 75885"/>
                  <a:gd name="connsiteX18" fmla="*/ 22720 w 65852"/>
                  <a:gd name="connsiteY18" fmla="*/ 17991 h 75885"/>
                  <a:gd name="connsiteX19" fmla="*/ 17299 w 65852"/>
                  <a:gd name="connsiteY19" fmla="*/ 31138 h 75885"/>
                  <a:gd name="connsiteX20" fmla="*/ 49360 w 65852"/>
                  <a:gd name="connsiteY20" fmla="*/ 31138 h 75885"/>
                  <a:gd name="connsiteX21" fmla="*/ 49360 w 65852"/>
                  <a:gd name="connsiteY21" fmla="*/ 29870 h 75885"/>
                  <a:gd name="connsiteX22" fmla="*/ 44863 w 65852"/>
                  <a:gd name="connsiteY22" fmla="*/ 17414 h 75885"/>
                  <a:gd name="connsiteX23" fmla="*/ 33906 w 65852"/>
                  <a:gd name="connsiteY23" fmla="*/ 13147 h 758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65852" h="75885">
                    <a:moveTo>
                      <a:pt x="35867" y="75886"/>
                    </a:moveTo>
                    <a:cubicBezTo>
                      <a:pt x="25257" y="75886"/>
                      <a:pt x="16607" y="72657"/>
                      <a:pt x="9918" y="66083"/>
                    </a:cubicBezTo>
                    <a:cubicBezTo>
                      <a:pt x="3344" y="59509"/>
                      <a:pt x="0" y="50744"/>
                      <a:pt x="0" y="39903"/>
                    </a:cubicBezTo>
                    <a:lnTo>
                      <a:pt x="0" y="37828"/>
                    </a:lnTo>
                    <a:cubicBezTo>
                      <a:pt x="0" y="30562"/>
                      <a:pt x="1384" y="23988"/>
                      <a:pt x="4383" y="18222"/>
                    </a:cubicBezTo>
                    <a:cubicBezTo>
                      <a:pt x="7381" y="12455"/>
                      <a:pt x="11302" y="7958"/>
                      <a:pt x="16492" y="4844"/>
                    </a:cubicBezTo>
                    <a:cubicBezTo>
                      <a:pt x="21682" y="1730"/>
                      <a:pt x="27563" y="0"/>
                      <a:pt x="33906" y="0"/>
                    </a:cubicBezTo>
                    <a:cubicBezTo>
                      <a:pt x="44055" y="0"/>
                      <a:pt x="52013" y="3229"/>
                      <a:pt x="57548" y="9572"/>
                    </a:cubicBezTo>
                    <a:cubicBezTo>
                      <a:pt x="63084" y="15915"/>
                      <a:pt x="65852" y="24911"/>
                      <a:pt x="65852" y="36559"/>
                    </a:cubicBezTo>
                    <a:lnTo>
                      <a:pt x="65852" y="43133"/>
                    </a:lnTo>
                    <a:lnTo>
                      <a:pt x="16953" y="43133"/>
                    </a:lnTo>
                    <a:cubicBezTo>
                      <a:pt x="17414" y="49130"/>
                      <a:pt x="19490" y="53973"/>
                      <a:pt x="23181" y="57433"/>
                    </a:cubicBezTo>
                    <a:cubicBezTo>
                      <a:pt x="26756" y="60893"/>
                      <a:pt x="31369" y="62738"/>
                      <a:pt x="36790" y="62738"/>
                    </a:cubicBezTo>
                    <a:cubicBezTo>
                      <a:pt x="44517" y="62738"/>
                      <a:pt x="50744" y="59740"/>
                      <a:pt x="55588" y="53627"/>
                    </a:cubicBezTo>
                    <a:lnTo>
                      <a:pt x="64699" y="62046"/>
                    </a:lnTo>
                    <a:cubicBezTo>
                      <a:pt x="61700" y="66429"/>
                      <a:pt x="57664" y="69773"/>
                      <a:pt x="52705" y="72195"/>
                    </a:cubicBezTo>
                    <a:cubicBezTo>
                      <a:pt x="47746" y="74617"/>
                      <a:pt x="42095" y="75770"/>
                      <a:pt x="35867" y="75770"/>
                    </a:cubicBezTo>
                    <a:close/>
                    <a:moveTo>
                      <a:pt x="33906" y="13263"/>
                    </a:moveTo>
                    <a:cubicBezTo>
                      <a:pt x="29293" y="13263"/>
                      <a:pt x="25603" y="14877"/>
                      <a:pt x="22720" y="17991"/>
                    </a:cubicBezTo>
                    <a:cubicBezTo>
                      <a:pt x="19836" y="21105"/>
                      <a:pt x="18106" y="25487"/>
                      <a:pt x="17299" y="31138"/>
                    </a:cubicBezTo>
                    <a:lnTo>
                      <a:pt x="49360" y="31138"/>
                    </a:lnTo>
                    <a:lnTo>
                      <a:pt x="49360" y="29870"/>
                    </a:lnTo>
                    <a:cubicBezTo>
                      <a:pt x="49014" y="24334"/>
                      <a:pt x="47515" y="20182"/>
                      <a:pt x="44863" y="17414"/>
                    </a:cubicBezTo>
                    <a:cubicBezTo>
                      <a:pt x="42210" y="14647"/>
                      <a:pt x="38635" y="13147"/>
                      <a:pt x="33906" y="13147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91" name="Freihandform: Form 90">
                <a:extLst>
                  <a:ext uri="{FF2B5EF4-FFF2-40B4-BE49-F238E27FC236}">
                    <a16:creationId xmlns:a16="http://schemas.microsoft.com/office/drawing/2014/main" id="{8932ADD5-78C0-9015-9C39-228A6918E7E3}"/>
                  </a:ext>
                </a:extLst>
              </p:cNvPr>
              <p:cNvSpPr/>
              <p:nvPr/>
            </p:nvSpPr>
            <p:spPr>
              <a:xfrm>
                <a:off x="3293957" y="1892921"/>
                <a:ext cx="65736" cy="75885"/>
              </a:xfrm>
              <a:custGeom>
                <a:avLst/>
                <a:gdLst>
                  <a:gd name="connsiteX0" fmla="*/ 35867 w 65736"/>
                  <a:gd name="connsiteY0" fmla="*/ 75886 h 75885"/>
                  <a:gd name="connsiteX1" fmla="*/ 9918 w 65736"/>
                  <a:gd name="connsiteY1" fmla="*/ 66083 h 75885"/>
                  <a:gd name="connsiteX2" fmla="*/ 0 w 65736"/>
                  <a:gd name="connsiteY2" fmla="*/ 39903 h 75885"/>
                  <a:gd name="connsiteX3" fmla="*/ 0 w 65736"/>
                  <a:gd name="connsiteY3" fmla="*/ 37828 h 75885"/>
                  <a:gd name="connsiteX4" fmla="*/ 4267 w 65736"/>
                  <a:gd name="connsiteY4" fmla="*/ 18222 h 75885"/>
                  <a:gd name="connsiteX5" fmla="*/ 16377 w 65736"/>
                  <a:gd name="connsiteY5" fmla="*/ 4844 h 75885"/>
                  <a:gd name="connsiteX6" fmla="*/ 33791 w 65736"/>
                  <a:gd name="connsiteY6" fmla="*/ 0 h 75885"/>
                  <a:gd name="connsiteX7" fmla="*/ 57433 w 65736"/>
                  <a:gd name="connsiteY7" fmla="*/ 9572 h 75885"/>
                  <a:gd name="connsiteX8" fmla="*/ 65737 w 65736"/>
                  <a:gd name="connsiteY8" fmla="*/ 36559 h 75885"/>
                  <a:gd name="connsiteX9" fmla="*/ 65737 w 65736"/>
                  <a:gd name="connsiteY9" fmla="*/ 43133 h 75885"/>
                  <a:gd name="connsiteX10" fmla="*/ 16838 w 65736"/>
                  <a:gd name="connsiteY10" fmla="*/ 43133 h 75885"/>
                  <a:gd name="connsiteX11" fmla="*/ 23066 w 65736"/>
                  <a:gd name="connsiteY11" fmla="*/ 57433 h 75885"/>
                  <a:gd name="connsiteX12" fmla="*/ 36674 w 65736"/>
                  <a:gd name="connsiteY12" fmla="*/ 62738 h 75885"/>
                  <a:gd name="connsiteX13" fmla="*/ 55473 w 65736"/>
                  <a:gd name="connsiteY13" fmla="*/ 53627 h 75885"/>
                  <a:gd name="connsiteX14" fmla="*/ 64584 w 65736"/>
                  <a:gd name="connsiteY14" fmla="*/ 62046 h 75885"/>
                  <a:gd name="connsiteX15" fmla="*/ 52589 w 65736"/>
                  <a:gd name="connsiteY15" fmla="*/ 72195 h 75885"/>
                  <a:gd name="connsiteX16" fmla="*/ 35752 w 65736"/>
                  <a:gd name="connsiteY16" fmla="*/ 75770 h 75885"/>
                  <a:gd name="connsiteX17" fmla="*/ 33906 w 65736"/>
                  <a:gd name="connsiteY17" fmla="*/ 13263 h 75885"/>
                  <a:gd name="connsiteX18" fmla="*/ 22720 w 65736"/>
                  <a:gd name="connsiteY18" fmla="*/ 17991 h 75885"/>
                  <a:gd name="connsiteX19" fmla="*/ 17299 w 65736"/>
                  <a:gd name="connsiteY19" fmla="*/ 31138 h 75885"/>
                  <a:gd name="connsiteX20" fmla="*/ 49360 w 65736"/>
                  <a:gd name="connsiteY20" fmla="*/ 31138 h 75885"/>
                  <a:gd name="connsiteX21" fmla="*/ 49360 w 65736"/>
                  <a:gd name="connsiteY21" fmla="*/ 29870 h 75885"/>
                  <a:gd name="connsiteX22" fmla="*/ 44863 w 65736"/>
                  <a:gd name="connsiteY22" fmla="*/ 17414 h 75885"/>
                  <a:gd name="connsiteX23" fmla="*/ 33906 w 65736"/>
                  <a:gd name="connsiteY23" fmla="*/ 13147 h 758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65736" h="75885">
                    <a:moveTo>
                      <a:pt x="35867" y="75886"/>
                    </a:moveTo>
                    <a:cubicBezTo>
                      <a:pt x="25257" y="75886"/>
                      <a:pt x="16607" y="72657"/>
                      <a:pt x="9918" y="66083"/>
                    </a:cubicBezTo>
                    <a:cubicBezTo>
                      <a:pt x="3229" y="59509"/>
                      <a:pt x="0" y="50744"/>
                      <a:pt x="0" y="39903"/>
                    </a:cubicBezTo>
                    <a:lnTo>
                      <a:pt x="0" y="37828"/>
                    </a:lnTo>
                    <a:cubicBezTo>
                      <a:pt x="0" y="30562"/>
                      <a:pt x="1384" y="23988"/>
                      <a:pt x="4267" y="18222"/>
                    </a:cubicBezTo>
                    <a:cubicBezTo>
                      <a:pt x="7150" y="12455"/>
                      <a:pt x="11187" y="7958"/>
                      <a:pt x="16377" y="4844"/>
                    </a:cubicBezTo>
                    <a:cubicBezTo>
                      <a:pt x="21566" y="1615"/>
                      <a:pt x="27448" y="0"/>
                      <a:pt x="33791" y="0"/>
                    </a:cubicBezTo>
                    <a:cubicBezTo>
                      <a:pt x="43940" y="0"/>
                      <a:pt x="51898" y="3229"/>
                      <a:pt x="57433" y="9572"/>
                    </a:cubicBezTo>
                    <a:cubicBezTo>
                      <a:pt x="62969" y="15915"/>
                      <a:pt x="65737" y="24911"/>
                      <a:pt x="65737" y="36559"/>
                    </a:cubicBezTo>
                    <a:lnTo>
                      <a:pt x="65737" y="43133"/>
                    </a:lnTo>
                    <a:lnTo>
                      <a:pt x="16838" y="43133"/>
                    </a:lnTo>
                    <a:cubicBezTo>
                      <a:pt x="17299" y="49130"/>
                      <a:pt x="19375" y="53973"/>
                      <a:pt x="23066" y="57433"/>
                    </a:cubicBezTo>
                    <a:cubicBezTo>
                      <a:pt x="26641" y="60893"/>
                      <a:pt x="31254" y="62738"/>
                      <a:pt x="36674" y="62738"/>
                    </a:cubicBezTo>
                    <a:cubicBezTo>
                      <a:pt x="44401" y="62738"/>
                      <a:pt x="50629" y="59740"/>
                      <a:pt x="55473" y="53627"/>
                    </a:cubicBezTo>
                    <a:lnTo>
                      <a:pt x="64584" y="62046"/>
                    </a:lnTo>
                    <a:cubicBezTo>
                      <a:pt x="61585" y="66429"/>
                      <a:pt x="57549" y="69773"/>
                      <a:pt x="52589" y="72195"/>
                    </a:cubicBezTo>
                    <a:cubicBezTo>
                      <a:pt x="47630" y="74617"/>
                      <a:pt x="41979" y="75770"/>
                      <a:pt x="35752" y="75770"/>
                    </a:cubicBezTo>
                    <a:close/>
                    <a:moveTo>
                      <a:pt x="33906" y="13263"/>
                    </a:moveTo>
                    <a:cubicBezTo>
                      <a:pt x="29293" y="13263"/>
                      <a:pt x="25603" y="14877"/>
                      <a:pt x="22720" y="17991"/>
                    </a:cubicBezTo>
                    <a:cubicBezTo>
                      <a:pt x="19836" y="21105"/>
                      <a:pt x="18107" y="25487"/>
                      <a:pt x="17299" y="31138"/>
                    </a:cubicBezTo>
                    <a:lnTo>
                      <a:pt x="49360" y="31138"/>
                    </a:lnTo>
                    <a:lnTo>
                      <a:pt x="49360" y="29870"/>
                    </a:lnTo>
                    <a:cubicBezTo>
                      <a:pt x="49014" y="24334"/>
                      <a:pt x="47515" y="20182"/>
                      <a:pt x="44863" y="17414"/>
                    </a:cubicBezTo>
                    <a:cubicBezTo>
                      <a:pt x="42210" y="14647"/>
                      <a:pt x="38635" y="13147"/>
                      <a:pt x="33906" y="13147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92" name="Freihandform: Form 91">
                <a:extLst>
                  <a:ext uri="{FF2B5EF4-FFF2-40B4-BE49-F238E27FC236}">
                    <a16:creationId xmlns:a16="http://schemas.microsoft.com/office/drawing/2014/main" id="{735AEF44-F835-4AEC-ED18-7960A3D282E0}"/>
                  </a:ext>
                </a:extLst>
              </p:cNvPr>
              <p:cNvSpPr/>
              <p:nvPr/>
            </p:nvSpPr>
            <p:spPr>
              <a:xfrm>
                <a:off x="3374110" y="1950123"/>
                <a:ext cx="19605" cy="18221"/>
              </a:xfrm>
              <a:custGeom>
                <a:avLst/>
                <a:gdLst>
                  <a:gd name="connsiteX0" fmla="*/ 9803 w 19605"/>
                  <a:gd name="connsiteY0" fmla="*/ 115 h 18221"/>
                  <a:gd name="connsiteX1" fmla="*/ 17069 w 19605"/>
                  <a:gd name="connsiteY1" fmla="*/ 2768 h 18221"/>
                  <a:gd name="connsiteX2" fmla="*/ 19606 w 19605"/>
                  <a:gd name="connsiteY2" fmla="*/ 9342 h 18221"/>
                  <a:gd name="connsiteX3" fmla="*/ 17069 w 19605"/>
                  <a:gd name="connsiteY3" fmla="*/ 15685 h 18221"/>
                  <a:gd name="connsiteX4" fmla="*/ 9803 w 19605"/>
                  <a:gd name="connsiteY4" fmla="*/ 18222 h 18221"/>
                  <a:gd name="connsiteX5" fmla="*/ 2653 w 19605"/>
                  <a:gd name="connsiteY5" fmla="*/ 15685 h 18221"/>
                  <a:gd name="connsiteX6" fmla="*/ 0 w 19605"/>
                  <a:gd name="connsiteY6" fmla="*/ 9226 h 18221"/>
                  <a:gd name="connsiteX7" fmla="*/ 2537 w 19605"/>
                  <a:gd name="connsiteY7" fmla="*/ 2652 h 18221"/>
                  <a:gd name="connsiteX8" fmla="*/ 9688 w 19605"/>
                  <a:gd name="connsiteY8" fmla="*/ 0 h 18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9605" h="18221">
                    <a:moveTo>
                      <a:pt x="9803" y="115"/>
                    </a:moveTo>
                    <a:cubicBezTo>
                      <a:pt x="12917" y="115"/>
                      <a:pt x="15339" y="1038"/>
                      <a:pt x="17069" y="2768"/>
                    </a:cubicBezTo>
                    <a:cubicBezTo>
                      <a:pt x="18799" y="4498"/>
                      <a:pt x="19606" y="6689"/>
                      <a:pt x="19606" y="9342"/>
                    </a:cubicBezTo>
                    <a:cubicBezTo>
                      <a:pt x="19606" y="11994"/>
                      <a:pt x="18799" y="14070"/>
                      <a:pt x="17069" y="15685"/>
                    </a:cubicBezTo>
                    <a:cubicBezTo>
                      <a:pt x="15339" y="17414"/>
                      <a:pt x="12917" y="18222"/>
                      <a:pt x="9803" y="18222"/>
                    </a:cubicBezTo>
                    <a:cubicBezTo>
                      <a:pt x="6689" y="18222"/>
                      <a:pt x="4383" y="17414"/>
                      <a:pt x="2653" y="15685"/>
                    </a:cubicBezTo>
                    <a:cubicBezTo>
                      <a:pt x="923" y="14070"/>
                      <a:pt x="0" y="11879"/>
                      <a:pt x="0" y="9226"/>
                    </a:cubicBezTo>
                    <a:cubicBezTo>
                      <a:pt x="0" y="6574"/>
                      <a:pt x="807" y="4382"/>
                      <a:pt x="2537" y="2652"/>
                    </a:cubicBezTo>
                    <a:cubicBezTo>
                      <a:pt x="4267" y="923"/>
                      <a:pt x="6689" y="0"/>
                      <a:pt x="9688" y="0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93" name="Freihandform: Form 92">
                <a:extLst>
                  <a:ext uri="{FF2B5EF4-FFF2-40B4-BE49-F238E27FC236}">
                    <a16:creationId xmlns:a16="http://schemas.microsoft.com/office/drawing/2014/main" id="{34ED2372-CF73-2D38-1E02-1357E5F9D27A}"/>
                  </a:ext>
                </a:extLst>
              </p:cNvPr>
              <p:cNvSpPr/>
              <p:nvPr/>
            </p:nvSpPr>
            <p:spPr>
              <a:xfrm>
                <a:off x="3418857" y="1869163"/>
                <a:ext cx="89263" cy="98374"/>
              </a:xfrm>
              <a:custGeom>
                <a:avLst/>
                <a:gdLst>
                  <a:gd name="connsiteX0" fmla="*/ 44401 w 89263"/>
                  <a:gd name="connsiteY0" fmla="*/ 76924 h 98374"/>
                  <a:gd name="connsiteX1" fmla="*/ 70004 w 89263"/>
                  <a:gd name="connsiteY1" fmla="*/ 0 h 98374"/>
                  <a:gd name="connsiteX2" fmla="*/ 89264 w 89263"/>
                  <a:gd name="connsiteY2" fmla="*/ 0 h 98374"/>
                  <a:gd name="connsiteX3" fmla="*/ 53051 w 89263"/>
                  <a:gd name="connsiteY3" fmla="*/ 98375 h 98374"/>
                  <a:gd name="connsiteX4" fmla="*/ 36098 w 89263"/>
                  <a:gd name="connsiteY4" fmla="*/ 98375 h 98374"/>
                  <a:gd name="connsiteX5" fmla="*/ 0 w 89263"/>
                  <a:gd name="connsiteY5" fmla="*/ 0 h 98374"/>
                  <a:gd name="connsiteX6" fmla="*/ 19144 w 89263"/>
                  <a:gd name="connsiteY6" fmla="*/ 0 h 98374"/>
                  <a:gd name="connsiteX7" fmla="*/ 44517 w 89263"/>
                  <a:gd name="connsiteY7" fmla="*/ 76924 h 983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89263" h="98374">
                    <a:moveTo>
                      <a:pt x="44401" y="76924"/>
                    </a:moveTo>
                    <a:lnTo>
                      <a:pt x="70004" y="0"/>
                    </a:lnTo>
                    <a:lnTo>
                      <a:pt x="89264" y="0"/>
                    </a:lnTo>
                    <a:lnTo>
                      <a:pt x="53051" y="98375"/>
                    </a:lnTo>
                    <a:lnTo>
                      <a:pt x="36098" y="98375"/>
                    </a:lnTo>
                    <a:lnTo>
                      <a:pt x="0" y="0"/>
                    </a:lnTo>
                    <a:lnTo>
                      <a:pt x="19144" y="0"/>
                    </a:lnTo>
                    <a:lnTo>
                      <a:pt x="44517" y="76924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94" name="Freihandform: Form 93">
                <a:extLst>
                  <a:ext uri="{FF2B5EF4-FFF2-40B4-BE49-F238E27FC236}">
                    <a16:creationId xmlns:a16="http://schemas.microsoft.com/office/drawing/2014/main" id="{2A780DC3-3974-C4D0-4B30-9398D05DF685}"/>
                  </a:ext>
                </a:extLst>
              </p:cNvPr>
              <p:cNvSpPr/>
              <p:nvPr/>
            </p:nvSpPr>
            <p:spPr>
              <a:xfrm>
                <a:off x="3508928" y="1950123"/>
                <a:ext cx="19605" cy="18221"/>
              </a:xfrm>
              <a:custGeom>
                <a:avLst/>
                <a:gdLst>
                  <a:gd name="connsiteX0" fmla="*/ 9803 w 19605"/>
                  <a:gd name="connsiteY0" fmla="*/ 115 h 18221"/>
                  <a:gd name="connsiteX1" fmla="*/ 17069 w 19605"/>
                  <a:gd name="connsiteY1" fmla="*/ 2768 h 18221"/>
                  <a:gd name="connsiteX2" fmla="*/ 19606 w 19605"/>
                  <a:gd name="connsiteY2" fmla="*/ 9342 h 18221"/>
                  <a:gd name="connsiteX3" fmla="*/ 17069 w 19605"/>
                  <a:gd name="connsiteY3" fmla="*/ 15685 h 18221"/>
                  <a:gd name="connsiteX4" fmla="*/ 9803 w 19605"/>
                  <a:gd name="connsiteY4" fmla="*/ 18222 h 18221"/>
                  <a:gd name="connsiteX5" fmla="*/ 2653 w 19605"/>
                  <a:gd name="connsiteY5" fmla="*/ 15685 h 18221"/>
                  <a:gd name="connsiteX6" fmla="*/ 0 w 19605"/>
                  <a:gd name="connsiteY6" fmla="*/ 9226 h 18221"/>
                  <a:gd name="connsiteX7" fmla="*/ 2537 w 19605"/>
                  <a:gd name="connsiteY7" fmla="*/ 2652 h 18221"/>
                  <a:gd name="connsiteX8" fmla="*/ 9688 w 19605"/>
                  <a:gd name="connsiteY8" fmla="*/ 0 h 18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9605" h="18221">
                    <a:moveTo>
                      <a:pt x="9803" y="115"/>
                    </a:moveTo>
                    <a:cubicBezTo>
                      <a:pt x="12917" y="115"/>
                      <a:pt x="15339" y="1038"/>
                      <a:pt x="17069" y="2768"/>
                    </a:cubicBezTo>
                    <a:cubicBezTo>
                      <a:pt x="18799" y="4498"/>
                      <a:pt x="19606" y="6689"/>
                      <a:pt x="19606" y="9342"/>
                    </a:cubicBezTo>
                    <a:cubicBezTo>
                      <a:pt x="19606" y="11994"/>
                      <a:pt x="18799" y="14070"/>
                      <a:pt x="17069" y="15685"/>
                    </a:cubicBezTo>
                    <a:cubicBezTo>
                      <a:pt x="15339" y="17299"/>
                      <a:pt x="12917" y="18222"/>
                      <a:pt x="9803" y="18222"/>
                    </a:cubicBezTo>
                    <a:cubicBezTo>
                      <a:pt x="6689" y="18222"/>
                      <a:pt x="4498" y="17414"/>
                      <a:pt x="2653" y="15685"/>
                    </a:cubicBezTo>
                    <a:cubicBezTo>
                      <a:pt x="807" y="13955"/>
                      <a:pt x="0" y="11879"/>
                      <a:pt x="0" y="9226"/>
                    </a:cubicBezTo>
                    <a:cubicBezTo>
                      <a:pt x="0" y="6574"/>
                      <a:pt x="807" y="4382"/>
                      <a:pt x="2537" y="2652"/>
                    </a:cubicBezTo>
                    <a:cubicBezTo>
                      <a:pt x="4267" y="923"/>
                      <a:pt x="6689" y="0"/>
                      <a:pt x="9688" y="0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</p:grpSp>
        <p:grpSp>
          <p:nvGrpSpPr>
            <p:cNvPr id="95" name="Grafik 2">
              <a:extLst>
                <a:ext uri="{FF2B5EF4-FFF2-40B4-BE49-F238E27FC236}">
                  <a16:creationId xmlns:a16="http://schemas.microsoft.com/office/drawing/2014/main" id="{964E9AEB-C078-E1F5-DB3E-B405B6EDCC08}"/>
                </a:ext>
              </a:extLst>
            </p:cNvPr>
            <p:cNvGrpSpPr/>
            <p:nvPr/>
          </p:nvGrpSpPr>
          <p:grpSpPr>
            <a:xfrm>
              <a:off x="2266386" y="1033613"/>
              <a:ext cx="1658068" cy="547115"/>
              <a:chOff x="2266386" y="1033613"/>
              <a:chExt cx="1658068" cy="547115"/>
            </a:xfrm>
            <a:grpFill/>
          </p:grpSpPr>
          <p:sp>
            <p:nvSpPr>
              <p:cNvPr id="96" name="Freihandform: Form 95">
                <a:extLst>
                  <a:ext uri="{FF2B5EF4-FFF2-40B4-BE49-F238E27FC236}">
                    <a16:creationId xmlns:a16="http://schemas.microsoft.com/office/drawing/2014/main" id="{87DA55B7-AC54-551C-0E6F-3C3FD47F38E6}"/>
                  </a:ext>
                </a:extLst>
              </p:cNvPr>
              <p:cNvSpPr/>
              <p:nvPr/>
            </p:nvSpPr>
            <p:spPr>
              <a:xfrm>
                <a:off x="2266386" y="1040879"/>
                <a:ext cx="494295" cy="532468"/>
              </a:xfrm>
              <a:custGeom>
                <a:avLst/>
                <a:gdLst>
                  <a:gd name="connsiteX0" fmla="*/ 342178 w 494295"/>
                  <a:gd name="connsiteY0" fmla="*/ 422792 h 532468"/>
                  <a:gd name="connsiteX1" fmla="*/ 151772 w 494295"/>
                  <a:gd name="connsiteY1" fmla="*/ 422792 h 532468"/>
                  <a:gd name="connsiteX2" fmla="*/ 115559 w 494295"/>
                  <a:gd name="connsiteY2" fmla="*/ 532469 h 532468"/>
                  <a:gd name="connsiteX3" fmla="*/ 0 w 494295"/>
                  <a:gd name="connsiteY3" fmla="*/ 532469 h 532468"/>
                  <a:gd name="connsiteX4" fmla="*/ 196288 w 494295"/>
                  <a:gd name="connsiteY4" fmla="*/ 0 h 532468"/>
                  <a:gd name="connsiteX5" fmla="*/ 296969 w 494295"/>
                  <a:gd name="connsiteY5" fmla="*/ 0 h 532468"/>
                  <a:gd name="connsiteX6" fmla="*/ 494295 w 494295"/>
                  <a:gd name="connsiteY6" fmla="*/ 532469 h 532468"/>
                  <a:gd name="connsiteX7" fmla="*/ 378737 w 494295"/>
                  <a:gd name="connsiteY7" fmla="*/ 532469 h 532468"/>
                  <a:gd name="connsiteX8" fmla="*/ 342178 w 494295"/>
                  <a:gd name="connsiteY8" fmla="*/ 422792 h 532468"/>
                  <a:gd name="connsiteX9" fmla="*/ 181065 w 494295"/>
                  <a:gd name="connsiteY9" fmla="*/ 333874 h 532468"/>
                  <a:gd name="connsiteX10" fmla="*/ 312884 w 494295"/>
                  <a:gd name="connsiteY10" fmla="*/ 333874 h 532468"/>
                  <a:gd name="connsiteX11" fmla="*/ 246571 w 494295"/>
                  <a:gd name="connsiteY11" fmla="*/ 134588 h 532468"/>
                  <a:gd name="connsiteX12" fmla="*/ 181065 w 494295"/>
                  <a:gd name="connsiteY12" fmla="*/ 333874 h 5324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494295" h="532468">
                    <a:moveTo>
                      <a:pt x="342178" y="422792"/>
                    </a:moveTo>
                    <a:lnTo>
                      <a:pt x="151772" y="422792"/>
                    </a:lnTo>
                    <a:lnTo>
                      <a:pt x="115559" y="532469"/>
                    </a:lnTo>
                    <a:lnTo>
                      <a:pt x="0" y="532469"/>
                    </a:lnTo>
                    <a:lnTo>
                      <a:pt x="196288" y="0"/>
                    </a:lnTo>
                    <a:lnTo>
                      <a:pt x="296969" y="0"/>
                    </a:lnTo>
                    <a:lnTo>
                      <a:pt x="494295" y="532469"/>
                    </a:lnTo>
                    <a:lnTo>
                      <a:pt x="378737" y="532469"/>
                    </a:lnTo>
                    <a:lnTo>
                      <a:pt x="342178" y="422792"/>
                    </a:lnTo>
                    <a:close/>
                    <a:moveTo>
                      <a:pt x="181065" y="333874"/>
                    </a:moveTo>
                    <a:lnTo>
                      <a:pt x="312884" y="333874"/>
                    </a:lnTo>
                    <a:lnTo>
                      <a:pt x="246571" y="134588"/>
                    </a:lnTo>
                    <a:lnTo>
                      <a:pt x="181065" y="333874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97" name="Freihandform: Form 96">
                <a:extLst>
                  <a:ext uri="{FF2B5EF4-FFF2-40B4-BE49-F238E27FC236}">
                    <a16:creationId xmlns:a16="http://schemas.microsoft.com/office/drawing/2014/main" id="{6BE368BD-7824-9F61-0567-828F89E42001}"/>
                  </a:ext>
                </a:extLst>
              </p:cNvPr>
              <p:cNvSpPr/>
              <p:nvPr/>
            </p:nvSpPr>
            <p:spPr>
              <a:xfrm>
                <a:off x="2764833" y="1033613"/>
                <a:ext cx="430288" cy="547115"/>
              </a:xfrm>
              <a:custGeom>
                <a:avLst/>
                <a:gdLst>
                  <a:gd name="connsiteX0" fmla="*/ 430288 w 430288"/>
                  <a:gd name="connsiteY0" fmla="*/ 472498 h 547115"/>
                  <a:gd name="connsiteX1" fmla="*/ 347368 w 430288"/>
                  <a:gd name="connsiteY1" fmla="*/ 527510 h 547115"/>
                  <a:gd name="connsiteX2" fmla="*/ 228580 w 430288"/>
                  <a:gd name="connsiteY2" fmla="*/ 547115 h 547115"/>
                  <a:gd name="connsiteX3" fmla="*/ 108523 w 430288"/>
                  <a:gd name="connsiteY3" fmla="*/ 516900 h 547115"/>
                  <a:gd name="connsiteX4" fmla="*/ 28832 w 430288"/>
                  <a:gd name="connsiteY4" fmla="*/ 429366 h 547115"/>
                  <a:gd name="connsiteX5" fmla="*/ 0 w 430288"/>
                  <a:gd name="connsiteY5" fmla="*/ 294432 h 547115"/>
                  <a:gd name="connsiteX6" fmla="*/ 0 w 430288"/>
                  <a:gd name="connsiteY6" fmla="*/ 258219 h 547115"/>
                  <a:gd name="connsiteX7" fmla="*/ 26641 w 430288"/>
                  <a:gd name="connsiteY7" fmla="*/ 120172 h 547115"/>
                  <a:gd name="connsiteX8" fmla="*/ 103449 w 430288"/>
                  <a:gd name="connsiteY8" fmla="*/ 30908 h 547115"/>
                  <a:gd name="connsiteX9" fmla="*/ 220968 w 430288"/>
                  <a:gd name="connsiteY9" fmla="*/ 0 h 547115"/>
                  <a:gd name="connsiteX10" fmla="*/ 367550 w 430288"/>
                  <a:gd name="connsiteY10" fmla="*/ 45209 h 547115"/>
                  <a:gd name="connsiteX11" fmla="*/ 430173 w 430288"/>
                  <a:gd name="connsiteY11" fmla="*/ 176682 h 547115"/>
                  <a:gd name="connsiteX12" fmla="*/ 324417 w 430288"/>
                  <a:gd name="connsiteY12" fmla="*/ 176682 h 547115"/>
                  <a:gd name="connsiteX13" fmla="*/ 292356 w 430288"/>
                  <a:gd name="connsiteY13" fmla="*/ 109792 h 547115"/>
                  <a:gd name="connsiteX14" fmla="*/ 224082 w 430288"/>
                  <a:gd name="connsiteY14" fmla="*/ 88572 h 547115"/>
                  <a:gd name="connsiteX15" fmla="*/ 139777 w 430288"/>
                  <a:gd name="connsiteY15" fmla="*/ 130666 h 547115"/>
                  <a:gd name="connsiteX16" fmla="*/ 110484 w 430288"/>
                  <a:gd name="connsiteY16" fmla="*/ 255797 h 547115"/>
                  <a:gd name="connsiteX17" fmla="*/ 110484 w 430288"/>
                  <a:gd name="connsiteY17" fmla="*/ 289819 h 547115"/>
                  <a:gd name="connsiteX18" fmla="*/ 141969 w 430288"/>
                  <a:gd name="connsiteY18" fmla="*/ 416334 h 547115"/>
                  <a:gd name="connsiteX19" fmla="*/ 234346 w 430288"/>
                  <a:gd name="connsiteY19" fmla="*/ 459120 h 547115"/>
                  <a:gd name="connsiteX20" fmla="*/ 321649 w 430288"/>
                  <a:gd name="connsiteY20" fmla="*/ 432825 h 547115"/>
                  <a:gd name="connsiteX21" fmla="*/ 321649 w 430288"/>
                  <a:gd name="connsiteY21" fmla="*/ 341025 h 547115"/>
                  <a:gd name="connsiteX22" fmla="*/ 222813 w 430288"/>
                  <a:gd name="connsiteY22" fmla="*/ 341025 h 547115"/>
                  <a:gd name="connsiteX23" fmla="*/ 222813 w 430288"/>
                  <a:gd name="connsiteY23" fmla="*/ 260180 h 547115"/>
                  <a:gd name="connsiteX24" fmla="*/ 430288 w 430288"/>
                  <a:gd name="connsiteY24" fmla="*/ 260180 h 547115"/>
                  <a:gd name="connsiteX25" fmla="*/ 430288 w 430288"/>
                  <a:gd name="connsiteY25" fmla="*/ 472729 h 547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430288" h="547115">
                    <a:moveTo>
                      <a:pt x="430288" y="472498"/>
                    </a:moveTo>
                    <a:cubicBezTo>
                      <a:pt x="410683" y="496141"/>
                      <a:pt x="383119" y="514478"/>
                      <a:pt x="347368" y="527510"/>
                    </a:cubicBezTo>
                    <a:cubicBezTo>
                      <a:pt x="311616" y="540542"/>
                      <a:pt x="272058" y="547115"/>
                      <a:pt x="228580" y="547115"/>
                    </a:cubicBezTo>
                    <a:cubicBezTo>
                      <a:pt x="182910" y="547115"/>
                      <a:pt x="143006" y="537082"/>
                      <a:pt x="108523" y="516900"/>
                    </a:cubicBezTo>
                    <a:cubicBezTo>
                      <a:pt x="74040" y="496717"/>
                      <a:pt x="47515" y="467539"/>
                      <a:pt x="28832" y="429366"/>
                    </a:cubicBezTo>
                    <a:cubicBezTo>
                      <a:pt x="10149" y="391192"/>
                      <a:pt x="576" y="346099"/>
                      <a:pt x="0" y="294432"/>
                    </a:cubicBezTo>
                    <a:lnTo>
                      <a:pt x="0" y="258219"/>
                    </a:lnTo>
                    <a:cubicBezTo>
                      <a:pt x="0" y="205053"/>
                      <a:pt x="8880" y="159037"/>
                      <a:pt x="26641" y="120172"/>
                    </a:cubicBezTo>
                    <a:cubicBezTo>
                      <a:pt x="44401" y="81306"/>
                      <a:pt x="70004" y="51552"/>
                      <a:pt x="103449" y="30908"/>
                    </a:cubicBezTo>
                    <a:cubicBezTo>
                      <a:pt x="136894" y="10264"/>
                      <a:pt x="175990" y="0"/>
                      <a:pt x="220968" y="0"/>
                    </a:cubicBezTo>
                    <a:cubicBezTo>
                      <a:pt x="283476" y="0"/>
                      <a:pt x="332375" y="15108"/>
                      <a:pt x="367550" y="45209"/>
                    </a:cubicBezTo>
                    <a:cubicBezTo>
                      <a:pt x="402725" y="75309"/>
                      <a:pt x="423715" y="119134"/>
                      <a:pt x="430173" y="176682"/>
                    </a:cubicBezTo>
                    <a:lnTo>
                      <a:pt x="324417" y="176682"/>
                    </a:lnTo>
                    <a:cubicBezTo>
                      <a:pt x="319573" y="146236"/>
                      <a:pt x="308848" y="123862"/>
                      <a:pt x="292356" y="109792"/>
                    </a:cubicBezTo>
                    <a:cubicBezTo>
                      <a:pt x="275864" y="95607"/>
                      <a:pt x="253029" y="88572"/>
                      <a:pt x="224082" y="88572"/>
                    </a:cubicBezTo>
                    <a:cubicBezTo>
                      <a:pt x="187177" y="88572"/>
                      <a:pt x="159037" y="102642"/>
                      <a:pt x="139777" y="130666"/>
                    </a:cubicBezTo>
                    <a:cubicBezTo>
                      <a:pt x="120518" y="158691"/>
                      <a:pt x="110715" y="200440"/>
                      <a:pt x="110484" y="255797"/>
                    </a:cubicBezTo>
                    <a:lnTo>
                      <a:pt x="110484" y="289819"/>
                    </a:lnTo>
                    <a:cubicBezTo>
                      <a:pt x="110484" y="345638"/>
                      <a:pt x="120979" y="387848"/>
                      <a:pt x="141969" y="416334"/>
                    </a:cubicBezTo>
                    <a:cubicBezTo>
                      <a:pt x="162958" y="444820"/>
                      <a:pt x="193751" y="459120"/>
                      <a:pt x="234346" y="459120"/>
                    </a:cubicBezTo>
                    <a:cubicBezTo>
                      <a:pt x="274942" y="459120"/>
                      <a:pt x="304235" y="450355"/>
                      <a:pt x="321649" y="432825"/>
                    </a:cubicBezTo>
                    <a:lnTo>
                      <a:pt x="321649" y="341025"/>
                    </a:lnTo>
                    <a:lnTo>
                      <a:pt x="222813" y="341025"/>
                    </a:lnTo>
                    <a:lnTo>
                      <a:pt x="222813" y="260180"/>
                    </a:lnTo>
                    <a:lnTo>
                      <a:pt x="430288" y="260180"/>
                    </a:lnTo>
                    <a:lnTo>
                      <a:pt x="430288" y="472729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98" name="Freihandform: Form 97">
                <a:extLst>
                  <a:ext uri="{FF2B5EF4-FFF2-40B4-BE49-F238E27FC236}">
                    <a16:creationId xmlns:a16="http://schemas.microsoft.com/office/drawing/2014/main" id="{B43FF5F2-FD09-4B08-4BA6-92C989EF39E4}"/>
                  </a:ext>
                </a:extLst>
              </p:cNvPr>
              <p:cNvSpPr/>
              <p:nvPr/>
            </p:nvSpPr>
            <p:spPr>
              <a:xfrm>
                <a:off x="3287729" y="1040879"/>
                <a:ext cx="108638" cy="532468"/>
              </a:xfrm>
              <a:custGeom>
                <a:avLst/>
                <a:gdLst>
                  <a:gd name="connsiteX0" fmla="*/ 108639 w 108638"/>
                  <a:gd name="connsiteY0" fmla="*/ 532469 h 532468"/>
                  <a:gd name="connsiteX1" fmla="*/ 0 w 108638"/>
                  <a:gd name="connsiteY1" fmla="*/ 532469 h 532468"/>
                  <a:gd name="connsiteX2" fmla="*/ 0 w 108638"/>
                  <a:gd name="connsiteY2" fmla="*/ 0 h 532468"/>
                  <a:gd name="connsiteX3" fmla="*/ 108639 w 108638"/>
                  <a:gd name="connsiteY3" fmla="*/ 0 h 532468"/>
                  <a:gd name="connsiteX4" fmla="*/ 108639 w 108638"/>
                  <a:gd name="connsiteY4" fmla="*/ 532469 h 5324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8638" h="532468">
                    <a:moveTo>
                      <a:pt x="108639" y="532469"/>
                    </a:moveTo>
                    <a:lnTo>
                      <a:pt x="0" y="532469"/>
                    </a:lnTo>
                    <a:lnTo>
                      <a:pt x="0" y="0"/>
                    </a:lnTo>
                    <a:lnTo>
                      <a:pt x="108639" y="0"/>
                    </a:lnTo>
                    <a:lnTo>
                      <a:pt x="108639" y="532469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99" name="Freihandform: Form 98">
                <a:extLst>
                  <a:ext uri="{FF2B5EF4-FFF2-40B4-BE49-F238E27FC236}">
                    <a16:creationId xmlns:a16="http://schemas.microsoft.com/office/drawing/2014/main" id="{F2388B85-F4CC-FC3F-68EA-501F16991A7A}"/>
                  </a:ext>
                </a:extLst>
              </p:cNvPr>
              <p:cNvSpPr/>
              <p:nvPr/>
            </p:nvSpPr>
            <p:spPr>
              <a:xfrm>
                <a:off x="3494743" y="1040879"/>
                <a:ext cx="429711" cy="532584"/>
              </a:xfrm>
              <a:custGeom>
                <a:avLst/>
                <a:gdLst>
                  <a:gd name="connsiteX0" fmla="*/ 165150 w 429711"/>
                  <a:gd name="connsiteY0" fmla="*/ 318882 h 532584"/>
                  <a:gd name="connsiteX1" fmla="*/ 108639 w 429711"/>
                  <a:gd name="connsiteY1" fmla="*/ 380351 h 532584"/>
                  <a:gd name="connsiteX2" fmla="*/ 108639 w 429711"/>
                  <a:gd name="connsiteY2" fmla="*/ 532469 h 532584"/>
                  <a:gd name="connsiteX3" fmla="*/ 0 w 429711"/>
                  <a:gd name="connsiteY3" fmla="*/ 532469 h 532584"/>
                  <a:gd name="connsiteX4" fmla="*/ 0 w 429711"/>
                  <a:gd name="connsiteY4" fmla="*/ 0 h 532584"/>
                  <a:gd name="connsiteX5" fmla="*/ 108639 w 429711"/>
                  <a:gd name="connsiteY5" fmla="*/ 0 h 532584"/>
                  <a:gd name="connsiteX6" fmla="*/ 108639 w 429711"/>
                  <a:gd name="connsiteY6" fmla="*/ 241381 h 532584"/>
                  <a:gd name="connsiteX7" fmla="*/ 156385 w 429711"/>
                  <a:gd name="connsiteY7" fmla="*/ 175183 h 532584"/>
                  <a:gd name="connsiteX8" fmla="*/ 290742 w 429711"/>
                  <a:gd name="connsiteY8" fmla="*/ 0 h 532584"/>
                  <a:gd name="connsiteX9" fmla="*/ 424291 w 429711"/>
                  <a:gd name="connsiteY9" fmla="*/ 0 h 532584"/>
                  <a:gd name="connsiteX10" fmla="*/ 237114 w 429711"/>
                  <a:gd name="connsiteY10" fmla="*/ 236653 h 532584"/>
                  <a:gd name="connsiteX11" fmla="*/ 429712 w 429711"/>
                  <a:gd name="connsiteY11" fmla="*/ 532584 h 532584"/>
                  <a:gd name="connsiteX12" fmla="*/ 300429 w 429711"/>
                  <a:gd name="connsiteY12" fmla="*/ 532584 h 532584"/>
                  <a:gd name="connsiteX13" fmla="*/ 165034 w 429711"/>
                  <a:gd name="connsiteY13" fmla="*/ 318997 h 5325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429711" h="532584">
                    <a:moveTo>
                      <a:pt x="165150" y="318882"/>
                    </a:moveTo>
                    <a:lnTo>
                      <a:pt x="108639" y="380351"/>
                    </a:lnTo>
                    <a:lnTo>
                      <a:pt x="108639" y="532469"/>
                    </a:lnTo>
                    <a:lnTo>
                      <a:pt x="0" y="532469"/>
                    </a:lnTo>
                    <a:lnTo>
                      <a:pt x="0" y="0"/>
                    </a:lnTo>
                    <a:lnTo>
                      <a:pt x="108639" y="0"/>
                    </a:lnTo>
                    <a:lnTo>
                      <a:pt x="108639" y="241381"/>
                    </a:lnTo>
                    <a:lnTo>
                      <a:pt x="156385" y="175183"/>
                    </a:lnTo>
                    <a:lnTo>
                      <a:pt x="290742" y="0"/>
                    </a:lnTo>
                    <a:lnTo>
                      <a:pt x="424291" y="0"/>
                    </a:lnTo>
                    <a:lnTo>
                      <a:pt x="237114" y="236653"/>
                    </a:lnTo>
                    <a:lnTo>
                      <a:pt x="429712" y="532584"/>
                    </a:lnTo>
                    <a:lnTo>
                      <a:pt x="300429" y="532584"/>
                    </a:lnTo>
                    <a:lnTo>
                      <a:pt x="165034" y="318997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</p:grpSp>
        <p:sp>
          <p:nvSpPr>
            <p:cNvPr id="100" name="Freihandform: Form 99">
              <a:extLst>
                <a:ext uri="{FF2B5EF4-FFF2-40B4-BE49-F238E27FC236}">
                  <a16:creationId xmlns:a16="http://schemas.microsoft.com/office/drawing/2014/main" id="{7E4C7482-C204-A6A7-E467-640E94079C23}"/>
                </a:ext>
              </a:extLst>
            </p:cNvPr>
            <p:cNvSpPr/>
            <p:nvPr/>
          </p:nvSpPr>
          <p:spPr>
            <a:xfrm>
              <a:off x="4003800" y="1468976"/>
              <a:ext cx="104371" cy="104371"/>
            </a:xfrm>
            <a:custGeom>
              <a:avLst/>
              <a:gdLst>
                <a:gd name="connsiteX0" fmla="*/ 0 w 104371"/>
                <a:gd name="connsiteY0" fmla="*/ 0 h 104371"/>
                <a:gd name="connsiteX1" fmla="*/ 104372 w 104371"/>
                <a:gd name="connsiteY1" fmla="*/ 0 h 104371"/>
                <a:gd name="connsiteX2" fmla="*/ 104372 w 104371"/>
                <a:gd name="connsiteY2" fmla="*/ 104372 h 104371"/>
                <a:gd name="connsiteX3" fmla="*/ 0 w 104371"/>
                <a:gd name="connsiteY3" fmla="*/ 104372 h 1043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4371" h="104371">
                  <a:moveTo>
                    <a:pt x="0" y="0"/>
                  </a:moveTo>
                  <a:lnTo>
                    <a:pt x="104372" y="0"/>
                  </a:lnTo>
                  <a:lnTo>
                    <a:pt x="104372" y="104372"/>
                  </a:lnTo>
                  <a:lnTo>
                    <a:pt x="0" y="104372"/>
                  </a:ln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01" name="Freihandform: Form 100">
              <a:extLst>
                <a:ext uri="{FF2B5EF4-FFF2-40B4-BE49-F238E27FC236}">
                  <a16:creationId xmlns:a16="http://schemas.microsoft.com/office/drawing/2014/main" id="{6447EEA4-26A3-3053-AEBD-2B1ADAC0367A}"/>
                </a:ext>
              </a:extLst>
            </p:cNvPr>
            <p:cNvSpPr/>
            <p:nvPr/>
          </p:nvSpPr>
          <p:spPr>
            <a:xfrm>
              <a:off x="4003800" y="1468976"/>
              <a:ext cx="104371" cy="104371"/>
            </a:xfrm>
            <a:custGeom>
              <a:avLst/>
              <a:gdLst>
                <a:gd name="connsiteX0" fmla="*/ 0 w 104371"/>
                <a:gd name="connsiteY0" fmla="*/ 0 h 104371"/>
                <a:gd name="connsiteX1" fmla="*/ 104372 w 104371"/>
                <a:gd name="connsiteY1" fmla="*/ 0 h 104371"/>
                <a:gd name="connsiteX2" fmla="*/ 104372 w 104371"/>
                <a:gd name="connsiteY2" fmla="*/ 104372 h 104371"/>
                <a:gd name="connsiteX3" fmla="*/ 0 w 104371"/>
                <a:gd name="connsiteY3" fmla="*/ 104372 h 1043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4371" h="104371">
                  <a:moveTo>
                    <a:pt x="0" y="0"/>
                  </a:moveTo>
                  <a:lnTo>
                    <a:pt x="104372" y="0"/>
                  </a:lnTo>
                  <a:lnTo>
                    <a:pt x="104372" y="104372"/>
                  </a:lnTo>
                  <a:lnTo>
                    <a:pt x="0" y="104372"/>
                  </a:ln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02" name="Freihandform: Form 101">
              <a:extLst>
                <a:ext uri="{FF2B5EF4-FFF2-40B4-BE49-F238E27FC236}">
                  <a16:creationId xmlns:a16="http://schemas.microsoft.com/office/drawing/2014/main" id="{8B2F8C8D-72CB-4CF7-9B76-39DA9E6763D8}"/>
                </a:ext>
              </a:extLst>
            </p:cNvPr>
            <p:cNvSpPr/>
            <p:nvPr/>
          </p:nvSpPr>
          <p:spPr>
            <a:xfrm>
              <a:off x="1069975" y="984945"/>
              <a:ext cx="1029762" cy="1029762"/>
            </a:xfrm>
            <a:custGeom>
              <a:avLst/>
              <a:gdLst>
                <a:gd name="connsiteX0" fmla="*/ 0 w 1029762"/>
                <a:gd name="connsiteY0" fmla="*/ 0 h 1029762"/>
                <a:gd name="connsiteX1" fmla="*/ 0 w 1029762"/>
                <a:gd name="connsiteY1" fmla="*/ 1029763 h 1029762"/>
                <a:gd name="connsiteX2" fmla="*/ 1029763 w 1029762"/>
                <a:gd name="connsiteY2" fmla="*/ 1029763 h 1029762"/>
                <a:gd name="connsiteX3" fmla="*/ 1029763 w 1029762"/>
                <a:gd name="connsiteY3" fmla="*/ 0 h 1029762"/>
                <a:gd name="connsiteX4" fmla="*/ 0 w 1029762"/>
                <a:gd name="connsiteY4" fmla="*/ 0 h 1029762"/>
                <a:gd name="connsiteX5" fmla="*/ 876953 w 1029762"/>
                <a:gd name="connsiteY5" fmla="*/ 786882 h 1029762"/>
                <a:gd name="connsiteX6" fmla="*/ 826440 w 1029762"/>
                <a:gd name="connsiteY6" fmla="*/ 822172 h 1029762"/>
                <a:gd name="connsiteX7" fmla="*/ 822403 w 1029762"/>
                <a:gd name="connsiteY7" fmla="*/ 824018 h 1029762"/>
                <a:gd name="connsiteX8" fmla="*/ 652525 w 1029762"/>
                <a:gd name="connsiteY8" fmla="*/ 854118 h 1029762"/>
                <a:gd name="connsiteX9" fmla="*/ 292817 w 1029762"/>
                <a:gd name="connsiteY9" fmla="*/ 745825 h 1029762"/>
                <a:gd name="connsiteX10" fmla="*/ 289934 w 1029762"/>
                <a:gd name="connsiteY10" fmla="*/ 743173 h 1029762"/>
                <a:gd name="connsiteX11" fmla="*/ 287858 w 1029762"/>
                <a:gd name="connsiteY11" fmla="*/ 746402 h 1029762"/>
                <a:gd name="connsiteX12" fmla="*/ 228234 w 1029762"/>
                <a:gd name="connsiteY12" fmla="*/ 790457 h 1029762"/>
                <a:gd name="connsiteX13" fmla="*/ 216586 w 1029762"/>
                <a:gd name="connsiteY13" fmla="*/ 791380 h 1029762"/>
                <a:gd name="connsiteX14" fmla="*/ 154193 w 1029762"/>
                <a:gd name="connsiteY14" fmla="*/ 763817 h 1029762"/>
                <a:gd name="connsiteX15" fmla="*/ 150388 w 1029762"/>
                <a:gd name="connsiteY15" fmla="*/ 759895 h 1029762"/>
                <a:gd name="connsiteX16" fmla="*/ 148773 w 1029762"/>
                <a:gd name="connsiteY16" fmla="*/ 755859 h 1029762"/>
                <a:gd name="connsiteX17" fmla="*/ 148773 w 1029762"/>
                <a:gd name="connsiteY17" fmla="*/ 615044 h 1029762"/>
                <a:gd name="connsiteX18" fmla="*/ 148081 w 1029762"/>
                <a:gd name="connsiteY18" fmla="*/ 614121 h 1029762"/>
                <a:gd name="connsiteX19" fmla="*/ 106909 w 1029762"/>
                <a:gd name="connsiteY19" fmla="*/ 457852 h 1029762"/>
                <a:gd name="connsiteX20" fmla="*/ 231232 w 1029762"/>
                <a:gd name="connsiteY20" fmla="*/ 244841 h 1029762"/>
                <a:gd name="connsiteX21" fmla="*/ 243918 w 1029762"/>
                <a:gd name="connsiteY21" fmla="*/ 240113 h 1029762"/>
                <a:gd name="connsiteX22" fmla="*/ 258219 w 1029762"/>
                <a:gd name="connsiteY22" fmla="*/ 246571 h 1029762"/>
                <a:gd name="connsiteX23" fmla="*/ 256489 w 1029762"/>
                <a:gd name="connsiteY23" fmla="*/ 273673 h 1029762"/>
                <a:gd name="connsiteX24" fmla="*/ 144736 w 1029762"/>
                <a:gd name="connsiteY24" fmla="*/ 464195 h 1029762"/>
                <a:gd name="connsiteX25" fmla="*/ 182449 w 1029762"/>
                <a:gd name="connsiteY25" fmla="*/ 595553 h 1029762"/>
                <a:gd name="connsiteX26" fmla="*/ 187177 w 1029762"/>
                <a:gd name="connsiteY26" fmla="*/ 600974 h 1029762"/>
                <a:gd name="connsiteX27" fmla="*/ 187177 w 1029762"/>
                <a:gd name="connsiteY27" fmla="*/ 741904 h 1029762"/>
                <a:gd name="connsiteX28" fmla="*/ 188561 w 1029762"/>
                <a:gd name="connsiteY28" fmla="*/ 742827 h 1029762"/>
                <a:gd name="connsiteX29" fmla="*/ 216586 w 1029762"/>
                <a:gd name="connsiteY29" fmla="*/ 753206 h 1029762"/>
                <a:gd name="connsiteX30" fmla="*/ 222237 w 1029762"/>
                <a:gd name="connsiteY30" fmla="*/ 752745 h 1029762"/>
                <a:gd name="connsiteX31" fmla="*/ 262140 w 1029762"/>
                <a:gd name="connsiteY31" fmla="*/ 715379 h 1029762"/>
                <a:gd name="connsiteX32" fmla="*/ 263178 w 1029762"/>
                <a:gd name="connsiteY32" fmla="*/ 713534 h 1029762"/>
                <a:gd name="connsiteX33" fmla="*/ 261910 w 1029762"/>
                <a:gd name="connsiteY33" fmla="*/ 711804 h 1029762"/>
                <a:gd name="connsiteX34" fmla="*/ 254990 w 1029762"/>
                <a:gd name="connsiteY34" fmla="*/ 702116 h 1029762"/>
                <a:gd name="connsiteX35" fmla="*/ 230310 w 1029762"/>
                <a:gd name="connsiteY35" fmla="*/ 626922 h 1029762"/>
                <a:gd name="connsiteX36" fmla="*/ 230656 w 1029762"/>
                <a:gd name="connsiteY36" fmla="*/ 626115 h 1029762"/>
                <a:gd name="connsiteX37" fmla="*/ 231578 w 1029762"/>
                <a:gd name="connsiteY37" fmla="*/ 625769 h 1029762"/>
                <a:gd name="connsiteX38" fmla="*/ 285206 w 1029762"/>
                <a:gd name="connsiteY38" fmla="*/ 633957 h 1029762"/>
                <a:gd name="connsiteX39" fmla="*/ 360630 w 1029762"/>
                <a:gd name="connsiteY39" fmla="*/ 609392 h 1029762"/>
                <a:gd name="connsiteX40" fmla="*/ 398342 w 1029762"/>
                <a:gd name="connsiteY40" fmla="*/ 453585 h 1029762"/>
                <a:gd name="connsiteX41" fmla="*/ 401918 w 1029762"/>
                <a:gd name="connsiteY41" fmla="*/ 350943 h 1029762"/>
                <a:gd name="connsiteX42" fmla="*/ 402148 w 1029762"/>
                <a:gd name="connsiteY42" fmla="*/ 349559 h 1029762"/>
                <a:gd name="connsiteX43" fmla="*/ 401341 w 1029762"/>
                <a:gd name="connsiteY43" fmla="*/ 348405 h 1029762"/>
                <a:gd name="connsiteX44" fmla="*/ 327992 w 1029762"/>
                <a:gd name="connsiteY44" fmla="*/ 250953 h 1029762"/>
                <a:gd name="connsiteX45" fmla="*/ 323379 w 1029762"/>
                <a:gd name="connsiteY45" fmla="*/ 236883 h 1029762"/>
                <a:gd name="connsiteX46" fmla="*/ 329953 w 1029762"/>
                <a:gd name="connsiteY46" fmla="*/ 223851 h 1029762"/>
                <a:gd name="connsiteX47" fmla="*/ 342408 w 1029762"/>
                <a:gd name="connsiteY47" fmla="*/ 219238 h 1029762"/>
                <a:gd name="connsiteX48" fmla="*/ 356940 w 1029762"/>
                <a:gd name="connsiteY48" fmla="*/ 225927 h 1029762"/>
                <a:gd name="connsiteX49" fmla="*/ 368357 w 1029762"/>
                <a:gd name="connsiteY49" fmla="*/ 241035 h 1029762"/>
                <a:gd name="connsiteX50" fmla="*/ 368819 w 1029762"/>
                <a:gd name="connsiteY50" fmla="*/ 241612 h 1029762"/>
                <a:gd name="connsiteX51" fmla="*/ 411605 w 1029762"/>
                <a:gd name="connsiteY51" fmla="*/ 297892 h 1029762"/>
                <a:gd name="connsiteX52" fmla="*/ 415180 w 1029762"/>
                <a:gd name="connsiteY52" fmla="*/ 302505 h 1029762"/>
                <a:gd name="connsiteX53" fmla="*/ 417256 w 1029762"/>
                <a:gd name="connsiteY53" fmla="*/ 297200 h 1029762"/>
                <a:gd name="connsiteX54" fmla="*/ 446550 w 1029762"/>
                <a:gd name="connsiteY54" fmla="*/ 243803 h 1029762"/>
                <a:gd name="connsiteX55" fmla="*/ 447933 w 1029762"/>
                <a:gd name="connsiteY55" fmla="*/ 241727 h 1029762"/>
                <a:gd name="connsiteX56" fmla="*/ 446434 w 1029762"/>
                <a:gd name="connsiteY56" fmla="*/ 239767 h 1029762"/>
                <a:gd name="connsiteX57" fmla="*/ 412643 w 1029762"/>
                <a:gd name="connsiteY57" fmla="*/ 200901 h 1029762"/>
                <a:gd name="connsiteX58" fmla="*/ 412297 w 1029762"/>
                <a:gd name="connsiteY58" fmla="*/ 200555 h 1029762"/>
                <a:gd name="connsiteX59" fmla="*/ 408145 w 1029762"/>
                <a:gd name="connsiteY59" fmla="*/ 186600 h 1029762"/>
                <a:gd name="connsiteX60" fmla="*/ 415065 w 1029762"/>
                <a:gd name="connsiteY60" fmla="*/ 173684 h 1029762"/>
                <a:gd name="connsiteX61" fmla="*/ 427174 w 1029762"/>
                <a:gd name="connsiteY61" fmla="*/ 169301 h 1029762"/>
                <a:gd name="connsiteX62" fmla="*/ 442052 w 1029762"/>
                <a:gd name="connsiteY62" fmla="*/ 176336 h 1029762"/>
                <a:gd name="connsiteX63" fmla="*/ 444128 w 1029762"/>
                <a:gd name="connsiteY63" fmla="*/ 178643 h 1029762"/>
                <a:gd name="connsiteX64" fmla="*/ 470999 w 1029762"/>
                <a:gd name="connsiteY64" fmla="*/ 209320 h 1029762"/>
                <a:gd name="connsiteX65" fmla="*/ 473306 w 1029762"/>
                <a:gd name="connsiteY65" fmla="*/ 212088 h 1029762"/>
                <a:gd name="connsiteX66" fmla="*/ 475958 w 1029762"/>
                <a:gd name="connsiteY66" fmla="*/ 209551 h 1029762"/>
                <a:gd name="connsiteX67" fmla="*/ 523127 w 1029762"/>
                <a:gd name="connsiteY67" fmla="*/ 174145 h 1029762"/>
                <a:gd name="connsiteX68" fmla="*/ 532469 w 1029762"/>
                <a:gd name="connsiteY68" fmla="*/ 171723 h 1029762"/>
                <a:gd name="connsiteX69" fmla="*/ 549191 w 1029762"/>
                <a:gd name="connsiteY69" fmla="*/ 181526 h 1029762"/>
                <a:gd name="connsiteX70" fmla="*/ 541810 w 1029762"/>
                <a:gd name="connsiteY70" fmla="*/ 207590 h 1029762"/>
                <a:gd name="connsiteX71" fmla="*/ 436285 w 1029762"/>
                <a:gd name="connsiteY71" fmla="*/ 449548 h 1029762"/>
                <a:gd name="connsiteX72" fmla="*/ 385195 w 1029762"/>
                <a:gd name="connsiteY72" fmla="*/ 638455 h 1029762"/>
                <a:gd name="connsiteX73" fmla="*/ 288204 w 1029762"/>
                <a:gd name="connsiteY73" fmla="*/ 670862 h 1029762"/>
                <a:gd name="connsiteX74" fmla="*/ 280477 w 1029762"/>
                <a:gd name="connsiteY74" fmla="*/ 670862 h 1029762"/>
                <a:gd name="connsiteX75" fmla="*/ 283822 w 1029762"/>
                <a:gd name="connsiteY75" fmla="*/ 675937 h 1029762"/>
                <a:gd name="connsiteX76" fmla="*/ 332144 w 1029762"/>
                <a:gd name="connsiteY76" fmla="*/ 728757 h 1029762"/>
                <a:gd name="connsiteX77" fmla="*/ 539504 w 1029762"/>
                <a:gd name="connsiteY77" fmla="*/ 808333 h 1029762"/>
                <a:gd name="connsiteX78" fmla="*/ 595669 w 1029762"/>
                <a:gd name="connsiteY78" fmla="*/ 811562 h 1029762"/>
                <a:gd name="connsiteX79" fmla="*/ 678820 w 1029762"/>
                <a:gd name="connsiteY79" fmla="*/ 787459 h 1029762"/>
                <a:gd name="connsiteX80" fmla="*/ 630497 w 1029762"/>
                <a:gd name="connsiteY80" fmla="*/ 689545 h 1029762"/>
                <a:gd name="connsiteX81" fmla="*/ 514247 w 1029762"/>
                <a:gd name="connsiteY81" fmla="*/ 538927 h 1029762"/>
                <a:gd name="connsiteX82" fmla="*/ 478149 w 1029762"/>
                <a:gd name="connsiteY82" fmla="*/ 374124 h 1029762"/>
                <a:gd name="connsiteX83" fmla="*/ 478149 w 1029762"/>
                <a:gd name="connsiteY83" fmla="*/ 373662 h 1029762"/>
                <a:gd name="connsiteX84" fmla="*/ 623347 w 1029762"/>
                <a:gd name="connsiteY84" fmla="*/ 203092 h 1029762"/>
                <a:gd name="connsiteX85" fmla="*/ 624962 w 1029762"/>
                <a:gd name="connsiteY85" fmla="*/ 202862 h 1029762"/>
                <a:gd name="connsiteX86" fmla="*/ 625769 w 1029762"/>
                <a:gd name="connsiteY86" fmla="*/ 201478 h 1029762"/>
                <a:gd name="connsiteX87" fmla="*/ 683548 w 1029762"/>
                <a:gd name="connsiteY87" fmla="*/ 164458 h 1029762"/>
                <a:gd name="connsiteX88" fmla="*/ 684471 w 1029762"/>
                <a:gd name="connsiteY88" fmla="*/ 164458 h 1029762"/>
                <a:gd name="connsiteX89" fmla="*/ 759319 w 1029762"/>
                <a:gd name="connsiteY89" fmla="*/ 230425 h 1029762"/>
                <a:gd name="connsiteX90" fmla="*/ 759780 w 1029762"/>
                <a:gd name="connsiteY90" fmla="*/ 231924 h 1029762"/>
                <a:gd name="connsiteX91" fmla="*/ 770160 w 1029762"/>
                <a:gd name="connsiteY91" fmla="*/ 285782 h 1029762"/>
                <a:gd name="connsiteX92" fmla="*/ 770160 w 1029762"/>
                <a:gd name="connsiteY92" fmla="*/ 287282 h 1029762"/>
                <a:gd name="connsiteX93" fmla="*/ 771428 w 1029762"/>
                <a:gd name="connsiteY93" fmla="*/ 288204 h 1029762"/>
                <a:gd name="connsiteX94" fmla="*/ 904401 w 1029762"/>
                <a:gd name="connsiteY94" fmla="*/ 507443 h 1029762"/>
                <a:gd name="connsiteX95" fmla="*/ 906592 w 1029762"/>
                <a:gd name="connsiteY95" fmla="*/ 515516 h 1029762"/>
                <a:gd name="connsiteX96" fmla="*/ 925622 w 1029762"/>
                <a:gd name="connsiteY96" fmla="*/ 643760 h 1029762"/>
                <a:gd name="connsiteX97" fmla="*/ 876838 w 1029762"/>
                <a:gd name="connsiteY97" fmla="*/ 786767 h 1029762"/>
                <a:gd name="connsiteX98" fmla="*/ 844661 w 1029762"/>
                <a:gd name="connsiteY98" fmla="*/ 736945 h 1029762"/>
                <a:gd name="connsiteX99" fmla="*/ 810640 w 1029762"/>
                <a:gd name="connsiteY99" fmla="*/ 747440 h 1029762"/>
                <a:gd name="connsiteX100" fmla="*/ 707652 w 1029762"/>
                <a:gd name="connsiteY100" fmla="*/ 707075 h 1029762"/>
                <a:gd name="connsiteX101" fmla="*/ 652525 w 1029762"/>
                <a:gd name="connsiteY101" fmla="*/ 657254 h 1029762"/>
                <a:gd name="connsiteX102" fmla="*/ 651833 w 1029762"/>
                <a:gd name="connsiteY102" fmla="*/ 656562 h 1029762"/>
                <a:gd name="connsiteX103" fmla="*/ 644106 w 1029762"/>
                <a:gd name="connsiteY103" fmla="*/ 648835 h 1029762"/>
                <a:gd name="connsiteX104" fmla="*/ 547923 w 1029762"/>
                <a:gd name="connsiteY104" fmla="*/ 520821 h 1029762"/>
                <a:gd name="connsiteX105" fmla="*/ 516208 w 1029762"/>
                <a:gd name="connsiteY105" fmla="*/ 424176 h 1029762"/>
                <a:gd name="connsiteX106" fmla="*/ 515516 w 1029762"/>
                <a:gd name="connsiteY106" fmla="*/ 418179 h 1029762"/>
                <a:gd name="connsiteX107" fmla="*/ 520936 w 1029762"/>
                <a:gd name="connsiteY107" fmla="*/ 420831 h 1029762"/>
                <a:gd name="connsiteX108" fmla="*/ 611238 w 1029762"/>
                <a:gd name="connsiteY108" fmla="*/ 439976 h 1029762"/>
                <a:gd name="connsiteX109" fmla="*/ 686893 w 1029762"/>
                <a:gd name="connsiteY109" fmla="*/ 426367 h 1029762"/>
                <a:gd name="connsiteX110" fmla="*/ 765777 w 1029762"/>
                <a:gd name="connsiteY110" fmla="*/ 340217 h 1029762"/>
                <a:gd name="connsiteX111" fmla="*/ 767276 w 1029762"/>
                <a:gd name="connsiteY111" fmla="*/ 334681 h 1029762"/>
                <a:gd name="connsiteX112" fmla="*/ 771313 w 1029762"/>
                <a:gd name="connsiteY112" fmla="*/ 338718 h 1029762"/>
                <a:gd name="connsiteX113" fmla="*/ 867035 w 1029762"/>
                <a:gd name="connsiteY113" fmla="*/ 516438 h 1029762"/>
                <a:gd name="connsiteX114" fmla="*/ 867035 w 1029762"/>
                <a:gd name="connsiteY114" fmla="*/ 516784 h 1029762"/>
                <a:gd name="connsiteX115" fmla="*/ 867150 w 1029762"/>
                <a:gd name="connsiteY115" fmla="*/ 516900 h 1029762"/>
                <a:gd name="connsiteX116" fmla="*/ 867150 w 1029762"/>
                <a:gd name="connsiteY116" fmla="*/ 517361 h 1029762"/>
                <a:gd name="connsiteX117" fmla="*/ 871187 w 1029762"/>
                <a:gd name="connsiteY117" fmla="*/ 531892 h 1029762"/>
                <a:gd name="connsiteX118" fmla="*/ 844546 w 1029762"/>
                <a:gd name="connsiteY118" fmla="*/ 736830 h 1029762"/>
                <a:gd name="connsiteX119" fmla="*/ 672708 w 1029762"/>
                <a:gd name="connsiteY119" fmla="*/ 390846 h 1029762"/>
                <a:gd name="connsiteX120" fmla="*/ 612506 w 1029762"/>
                <a:gd name="connsiteY120" fmla="*/ 401456 h 1029762"/>
                <a:gd name="connsiteX121" fmla="*/ 518168 w 1029762"/>
                <a:gd name="connsiteY121" fmla="*/ 372970 h 1029762"/>
                <a:gd name="connsiteX122" fmla="*/ 517130 w 1029762"/>
                <a:gd name="connsiteY122" fmla="*/ 371817 h 1029762"/>
                <a:gd name="connsiteX123" fmla="*/ 517361 w 1029762"/>
                <a:gd name="connsiteY123" fmla="*/ 370318 h 1029762"/>
                <a:gd name="connsiteX124" fmla="*/ 637187 w 1029762"/>
                <a:gd name="connsiteY124" fmla="*/ 240689 h 1029762"/>
                <a:gd name="connsiteX125" fmla="*/ 651372 w 1029762"/>
                <a:gd name="connsiteY125" fmla="*/ 240689 h 1029762"/>
                <a:gd name="connsiteX126" fmla="*/ 655870 w 1029762"/>
                <a:gd name="connsiteY126" fmla="*/ 227773 h 1029762"/>
                <a:gd name="connsiteX127" fmla="*/ 684240 w 1029762"/>
                <a:gd name="connsiteY127" fmla="*/ 202977 h 1029762"/>
                <a:gd name="connsiteX128" fmla="*/ 723106 w 1029762"/>
                <a:gd name="connsiteY128" fmla="*/ 243688 h 1029762"/>
                <a:gd name="connsiteX129" fmla="*/ 672592 w 1029762"/>
                <a:gd name="connsiteY129" fmla="*/ 390961 h 10297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</a:cxnLst>
              <a:rect l="l" t="t" r="r" b="b"/>
              <a:pathLst>
                <a:path w="1029762" h="1029762">
                  <a:moveTo>
                    <a:pt x="0" y="0"/>
                  </a:moveTo>
                  <a:lnTo>
                    <a:pt x="0" y="1029763"/>
                  </a:lnTo>
                  <a:lnTo>
                    <a:pt x="1029763" y="1029763"/>
                  </a:lnTo>
                  <a:lnTo>
                    <a:pt x="1029763" y="0"/>
                  </a:lnTo>
                  <a:lnTo>
                    <a:pt x="0" y="0"/>
                  </a:lnTo>
                  <a:close/>
                  <a:moveTo>
                    <a:pt x="876953" y="786882"/>
                  </a:moveTo>
                  <a:cubicBezTo>
                    <a:pt x="863229" y="800721"/>
                    <a:pt x="846276" y="812600"/>
                    <a:pt x="826440" y="822172"/>
                  </a:cubicBezTo>
                  <a:cubicBezTo>
                    <a:pt x="825056" y="822980"/>
                    <a:pt x="823787" y="823556"/>
                    <a:pt x="822403" y="824018"/>
                  </a:cubicBezTo>
                  <a:cubicBezTo>
                    <a:pt x="778809" y="843969"/>
                    <a:pt x="721722" y="854118"/>
                    <a:pt x="652525" y="854118"/>
                  </a:cubicBezTo>
                  <a:cubicBezTo>
                    <a:pt x="451624" y="854118"/>
                    <a:pt x="346099" y="795186"/>
                    <a:pt x="292817" y="745825"/>
                  </a:cubicBezTo>
                  <a:lnTo>
                    <a:pt x="289934" y="743173"/>
                  </a:lnTo>
                  <a:lnTo>
                    <a:pt x="287858" y="746402"/>
                  </a:lnTo>
                  <a:cubicBezTo>
                    <a:pt x="271021" y="771774"/>
                    <a:pt x="250953" y="786536"/>
                    <a:pt x="228234" y="790457"/>
                  </a:cubicBezTo>
                  <a:cubicBezTo>
                    <a:pt x="224197" y="791034"/>
                    <a:pt x="220276" y="791380"/>
                    <a:pt x="216586" y="791380"/>
                  </a:cubicBezTo>
                  <a:cubicBezTo>
                    <a:pt x="180834" y="791380"/>
                    <a:pt x="154424" y="764047"/>
                    <a:pt x="154193" y="763817"/>
                  </a:cubicBezTo>
                  <a:lnTo>
                    <a:pt x="150388" y="759895"/>
                  </a:lnTo>
                  <a:cubicBezTo>
                    <a:pt x="149350" y="758857"/>
                    <a:pt x="148773" y="757358"/>
                    <a:pt x="148773" y="755859"/>
                  </a:cubicBezTo>
                  <a:lnTo>
                    <a:pt x="148773" y="615044"/>
                  </a:lnTo>
                  <a:lnTo>
                    <a:pt x="148081" y="614121"/>
                  </a:lnTo>
                  <a:cubicBezTo>
                    <a:pt x="112675" y="569950"/>
                    <a:pt x="97683" y="512978"/>
                    <a:pt x="106909" y="457852"/>
                  </a:cubicBezTo>
                  <a:cubicBezTo>
                    <a:pt x="126976" y="337911"/>
                    <a:pt x="226965" y="248532"/>
                    <a:pt x="231232" y="244841"/>
                  </a:cubicBezTo>
                  <a:cubicBezTo>
                    <a:pt x="234808" y="241727"/>
                    <a:pt x="239305" y="240113"/>
                    <a:pt x="243918" y="240113"/>
                  </a:cubicBezTo>
                  <a:cubicBezTo>
                    <a:pt x="249454" y="240113"/>
                    <a:pt x="254644" y="242419"/>
                    <a:pt x="258219" y="246571"/>
                  </a:cubicBezTo>
                  <a:cubicBezTo>
                    <a:pt x="265139" y="254529"/>
                    <a:pt x="264447" y="266638"/>
                    <a:pt x="256489" y="273673"/>
                  </a:cubicBezTo>
                  <a:cubicBezTo>
                    <a:pt x="252683" y="277133"/>
                    <a:pt x="162036" y="360169"/>
                    <a:pt x="144736" y="464195"/>
                  </a:cubicBezTo>
                  <a:cubicBezTo>
                    <a:pt x="134011" y="528548"/>
                    <a:pt x="163766" y="574102"/>
                    <a:pt x="182449" y="595553"/>
                  </a:cubicBezTo>
                  <a:lnTo>
                    <a:pt x="187177" y="600974"/>
                  </a:lnTo>
                  <a:lnTo>
                    <a:pt x="187177" y="741904"/>
                  </a:lnTo>
                  <a:lnTo>
                    <a:pt x="188561" y="742827"/>
                  </a:lnTo>
                  <a:cubicBezTo>
                    <a:pt x="195135" y="747555"/>
                    <a:pt x="205284" y="753206"/>
                    <a:pt x="216586" y="753206"/>
                  </a:cubicBezTo>
                  <a:cubicBezTo>
                    <a:pt x="218431" y="753206"/>
                    <a:pt x="220392" y="752976"/>
                    <a:pt x="222237" y="752745"/>
                  </a:cubicBezTo>
                  <a:cubicBezTo>
                    <a:pt x="236191" y="750208"/>
                    <a:pt x="250031" y="737406"/>
                    <a:pt x="262140" y="715379"/>
                  </a:cubicBezTo>
                  <a:lnTo>
                    <a:pt x="263178" y="713534"/>
                  </a:lnTo>
                  <a:lnTo>
                    <a:pt x="261910" y="711804"/>
                  </a:lnTo>
                  <a:cubicBezTo>
                    <a:pt x="259488" y="708459"/>
                    <a:pt x="257181" y="705230"/>
                    <a:pt x="254990" y="702116"/>
                  </a:cubicBezTo>
                  <a:cubicBezTo>
                    <a:pt x="239997" y="680088"/>
                    <a:pt x="231463" y="654024"/>
                    <a:pt x="230310" y="626922"/>
                  </a:cubicBezTo>
                  <a:cubicBezTo>
                    <a:pt x="230310" y="626576"/>
                    <a:pt x="230310" y="626346"/>
                    <a:pt x="230656" y="626115"/>
                  </a:cubicBezTo>
                  <a:cubicBezTo>
                    <a:pt x="230886" y="625884"/>
                    <a:pt x="231232" y="625769"/>
                    <a:pt x="231578" y="625769"/>
                  </a:cubicBezTo>
                  <a:cubicBezTo>
                    <a:pt x="241843" y="628883"/>
                    <a:pt x="261910" y="633957"/>
                    <a:pt x="285206" y="633957"/>
                  </a:cubicBezTo>
                  <a:cubicBezTo>
                    <a:pt x="315306" y="633957"/>
                    <a:pt x="340679" y="625654"/>
                    <a:pt x="360630" y="609392"/>
                  </a:cubicBezTo>
                  <a:cubicBezTo>
                    <a:pt x="393268" y="582521"/>
                    <a:pt x="405954" y="530162"/>
                    <a:pt x="398342" y="453585"/>
                  </a:cubicBezTo>
                  <a:cubicBezTo>
                    <a:pt x="394767" y="417372"/>
                    <a:pt x="395921" y="382773"/>
                    <a:pt x="401918" y="350943"/>
                  </a:cubicBezTo>
                  <a:lnTo>
                    <a:pt x="402148" y="349559"/>
                  </a:lnTo>
                  <a:lnTo>
                    <a:pt x="401341" y="348405"/>
                  </a:lnTo>
                  <a:cubicBezTo>
                    <a:pt x="375277" y="310924"/>
                    <a:pt x="328454" y="251415"/>
                    <a:pt x="327992" y="250953"/>
                  </a:cubicBezTo>
                  <a:cubicBezTo>
                    <a:pt x="324648" y="247032"/>
                    <a:pt x="322918" y="242073"/>
                    <a:pt x="323379" y="236883"/>
                  </a:cubicBezTo>
                  <a:cubicBezTo>
                    <a:pt x="323725" y="231809"/>
                    <a:pt x="326147" y="227196"/>
                    <a:pt x="329953" y="223851"/>
                  </a:cubicBezTo>
                  <a:cubicBezTo>
                    <a:pt x="333413" y="220853"/>
                    <a:pt x="337911" y="219238"/>
                    <a:pt x="342408" y="219238"/>
                  </a:cubicBezTo>
                  <a:cubicBezTo>
                    <a:pt x="348060" y="219238"/>
                    <a:pt x="353249" y="221660"/>
                    <a:pt x="356940" y="225927"/>
                  </a:cubicBezTo>
                  <a:cubicBezTo>
                    <a:pt x="357516" y="226619"/>
                    <a:pt x="362360" y="232962"/>
                    <a:pt x="368357" y="241035"/>
                  </a:cubicBezTo>
                  <a:lnTo>
                    <a:pt x="368819" y="241612"/>
                  </a:lnTo>
                  <a:cubicBezTo>
                    <a:pt x="379544" y="255913"/>
                    <a:pt x="395805" y="277364"/>
                    <a:pt x="411605" y="297892"/>
                  </a:cubicBezTo>
                  <a:lnTo>
                    <a:pt x="415180" y="302505"/>
                  </a:lnTo>
                  <a:lnTo>
                    <a:pt x="417256" y="297200"/>
                  </a:lnTo>
                  <a:cubicBezTo>
                    <a:pt x="424983" y="278171"/>
                    <a:pt x="434901" y="260180"/>
                    <a:pt x="446550" y="243803"/>
                  </a:cubicBezTo>
                  <a:lnTo>
                    <a:pt x="447933" y="241727"/>
                  </a:lnTo>
                  <a:lnTo>
                    <a:pt x="446434" y="239767"/>
                  </a:lnTo>
                  <a:cubicBezTo>
                    <a:pt x="434440" y="224889"/>
                    <a:pt x="418756" y="207590"/>
                    <a:pt x="412643" y="200901"/>
                  </a:cubicBezTo>
                  <a:lnTo>
                    <a:pt x="412297" y="200555"/>
                  </a:lnTo>
                  <a:cubicBezTo>
                    <a:pt x="409183" y="196634"/>
                    <a:pt x="407684" y="191675"/>
                    <a:pt x="408145" y="186600"/>
                  </a:cubicBezTo>
                  <a:cubicBezTo>
                    <a:pt x="408607" y="181526"/>
                    <a:pt x="411144" y="176913"/>
                    <a:pt x="415065" y="173684"/>
                  </a:cubicBezTo>
                  <a:cubicBezTo>
                    <a:pt x="418525" y="170916"/>
                    <a:pt x="422792" y="169301"/>
                    <a:pt x="427174" y="169301"/>
                  </a:cubicBezTo>
                  <a:cubicBezTo>
                    <a:pt x="432941" y="169301"/>
                    <a:pt x="438361" y="171954"/>
                    <a:pt x="442052" y="176336"/>
                  </a:cubicBezTo>
                  <a:cubicBezTo>
                    <a:pt x="442282" y="176567"/>
                    <a:pt x="442974" y="177374"/>
                    <a:pt x="444128" y="178643"/>
                  </a:cubicBezTo>
                  <a:cubicBezTo>
                    <a:pt x="448510" y="183371"/>
                    <a:pt x="460274" y="195942"/>
                    <a:pt x="470999" y="209320"/>
                  </a:cubicBezTo>
                  <a:lnTo>
                    <a:pt x="473306" y="212088"/>
                  </a:lnTo>
                  <a:lnTo>
                    <a:pt x="475958" y="209551"/>
                  </a:lnTo>
                  <a:cubicBezTo>
                    <a:pt x="494411" y="191675"/>
                    <a:pt x="511710" y="180488"/>
                    <a:pt x="523127" y="174145"/>
                  </a:cubicBezTo>
                  <a:cubicBezTo>
                    <a:pt x="526010" y="172530"/>
                    <a:pt x="529240" y="171723"/>
                    <a:pt x="532469" y="171723"/>
                  </a:cubicBezTo>
                  <a:cubicBezTo>
                    <a:pt x="539388" y="171723"/>
                    <a:pt x="545847" y="175529"/>
                    <a:pt x="549191" y="181526"/>
                  </a:cubicBezTo>
                  <a:cubicBezTo>
                    <a:pt x="554381" y="190752"/>
                    <a:pt x="551037" y="202400"/>
                    <a:pt x="541810" y="207590"/>
                  </a:cubicBezTo>
                  <a:cubicBezTo>
                    <a:pt x="512978" y="223505"/>
                    <a:pt x="420255" y="288204"/>
                    <a:pt x="436285" y="449548"/>
                  </a:cubicBezTo>
                  <a:cubicBezTo>
                    <a:pt x="445166" y="538466"/>
                    <a:pt x="427982" y="602011"/>
                    <a:pt x="385195" y="638455"/>
                  </a:cubicBezTo>
                  <a:cubicBezTo>
                    <a:pt x="353711" y="665211"/>
                    <a:pt x="315076" y="670862"/>
                    <a:pt x="288204" y="670862"/>
                  </a:cubicBezTo>
                  <a:lnTo>
                    <a:pt x="280477" y="670862"/>
                  </a:lnTo>
                  <a:cubicBezTo>
                    <a:pt x="280477" y="670862"/>
                    <a:pt x="283822" y="675937"/>
                    <a:pt x="283822" y="675937"/>
                  </a:cubicBezTo>
                  <a:cubicBezTo>
                    <a:pt x="296277" y="695196"/>
                    <a:pt x="312539" y="712957"/>
                    <a:pt x="332144" y="728757"/>
                  </a:cubicBezTo>
                  <a:cubicBezTo>
                    <a:pt x="366627" y="756666"/>
                    <a:pt x="430634" y="792994"/>
                    <a:pt x="539504" y="808333"/>
                  </a:cubicBezTo>
                  <a:cubicBezTo>
                    <a:pt x="560263" y="810409"/>
                    <a:pt x="579177" y="811562"/>
                    <a:pt x="595669" y="811562"/>
                  </a:cubicBezTo>
                  <a:cubicBezTo>
                    <a:pt x="660598" y="811562"/>
                    <a:pt x="675360" y="794724"/>
                    <a:pt x="678820" y="787459"/>
                  </a:cubicBezTo>
                  <a:cubicBezTo>
                    <a:pt x="689199" y="765085"/>
                    <a:pt x="659329" y="720684"/>
                    <a:pt x="630497" y="689545"/>
                  </a:cubicBezTo>
                  <a:cubicBezTo>
                    <a:pt x="581137" y="641338"/>
                    <a:pt x="542041" y="590709"/>
                    <a:pt x="514247" y="538927"/>
                  </a:cubicBezTo>
                  <a:cubicBezTo>
                    <a:pt x="484146" y="482878"/>
                    <a:pt x="472037" y="427405"/>
                    <a:pt x="478149" y="374124"/>
                  </a:cubicBezTo>
                  <a:lnTo>
                    <a:pt x="478149" y="373662"/>
                  </a:lnTo>
                  <a:cubicBezTo>
                    <a:pt x="491412" y="261679"/>
                    <a:pt x="572257" y="210358"/>
                    <a:pt x="623347" y="203092"/>
                  </a:cubicBezTo>
                  <a:lnTo>
                    <a:pt x="624962" y="202862"/>
                  </a:lnTo>
                  <a:lnTo>
                    <a:pt x="625769" y="201478"/>
                  </a:lnTo>
                  <a:cubicBezTo>
                    <a:pt x="638455" y="178643"/>
                    <a:pt x="660021" y="164919"/>
                    <a:pt x="683548" y="164458"/>
                  </a:cubicBezTo>
                  <a:lnTo>
                    <a:pt x="684471" y="164458"/>
                  </a:lnTo>
                  <a:cubicBezTo>
                    <a:pt x="699348" y="164458"/>
                    <a:pt x="736599" y="170916"/>
                    <a:pt x="759319" y="230425"/>
                  </a:cubicBezTo>
                  <a:lnTo>
                    <a:pt x="759780" y="231924"/>
                  </a:lnTo>
                  <a:cubicBezTo>
                    <a:pt x="765431" y="250838"/>
                    <a:pt x="768891" y="269060"/>
                    <a:pt x="770160" y="285782"/>
                  </a:cubicBezTo>
                  <a:lnTo>
                    <a:pt x="770160" y="287282"/>
                  </a:lnTo>
                  <a:cubicBezTo>
                    <a:pt x="770160" y="287282"/>
                    <a:pt x="771428" y="288204"/>
                    <a:pt x="771428" y="288204"/>
                  </a:cubicBezTo>
                  <a:cubicBezTo>
                    <a:pt x="849736" y="347137"/>
                    <a:pt x="888371" y="450817"/>
                    <a:pt x="904401" y="507443"/>
                  </a:cubicBezTo>
                  <a:cubicBezTo>
                    <a:pt x="904978" y="509403"/>
                    <a:pt x="905900" y="512286"/>
                    <a:pt x="906592" y="515516"/>
                  </a:cubicBezTo>
                  <a:cubicBezTo>
                    <a:pt x="918587" y="560378"/>
                    <a:pt x="925391" y="605817"/>
                    <a:pt x="925622" y="643760"/>
                  </a:cubicBezTo>
                  <a:cubicBezTo>
                    <a:pt x="925622" y="674207"/>
                    <a:pt x="925852" y="737752"/>
                    <a:pt x="876838" y="786767"/>
                  </a:cubicBezTo>
                  <a:close/>
                  <a:moveTo>
                    <a:pt x="844661" y="736945"/>
                  </a:moveTo>
                  <a:cubicBezTo>
                    <a:pt x="835550" y="743865"/>
                    <a:pt x="824133" y="747440"/>
                    <a:pt x="810640" y="747440"/>
                  </a:cubicBezTo>
                  <a:cubicBezTo>
                    <a:pt x="784114" y="747440"/>
                    <a:pt x="749516" y="733831"/>
                    <a:pt x="707652" y="707075"/>
                  </a:cubicBezTo>
                  <a:cubicBezTo>
                    <a:pt x="687931" y="690814"/>
                    <a:pt x="669363" y="673976"/>
                    <a:pt x="652525" y="657254"/>
                  </a:cubicBezTo>
                  <a:lnTo>
                    <a:pt x="651833" y="656562"/>
                  </a:lnTo>
                  <a:cubicBezTo>
                    <a:pt x="648950" y="653678"/>
                    <a:pt x="646413" y="651141"/>
                    <a:pt x="644106" y="648835"/>
                  </a:cubicBezTo>
                  <a:cubicBezTo>
                    <a:pt x="603395" y="607086"/>
                    <a:pt x="570988" y="564069"/>
                    <a:pt x="547923" y="520821"/>
                  </a:cubicBezTo>
                  <a:cubicBezTo>
                    <a:pt x="530278" y="487952"/>
                    <a:pt x="519552" y="455430"/>
                    <a:pt x="516208" y="424176"/>
                  </a:cubicBezTo>
                  <a:lnTo>
                    <a:pt x="515516" y="418179"/>
                  </a:lnTo>
                  <a:lnTo>
                    <a:pt x="520936" y="420831"/>
                  </a:lnTo>
                  <a:cubicBezTo>
                    <a:pt x="546077" y="433171"/>
                    <a:pt x="578139" y="439976"/>
                    <a:pt x="611238" y="439976"/>
                  </a:cubicBezTo>
                  <a:cubicBezTo>
                    <a:pt x="638455" y="439976"/>
                    <a:pt x="664635" y="435247"/>
                    <a:pt x="686893" y="426367"/>
                  </a:cubicBezTo>
                  <a:cubicBezTo>
                    <a:pt x="710304" y="417026"/>
                    <a:pt x="751707" y="393383"/>
                    <a:pt x="765777" y="340217"/>
                  </a:cubicBezTo>
                  <a:lnTo>
                    <a:pt x="767276" y="334681"/>
                  </a:lnTo>
                  <a:lnTo>
                    <a:pt x="771313" y="338718"/>
                  </a:lnTo>
                  <a:cubicBezTo>
                    <a:pt x="811908" y="379083"/>
                    <a:pt x="845930" y="442167"/>
                    <a:pt x="867035" y="516438"/>
                  </a:cubicBezTo>
                  <a:lnTo>
                    <a:pt x="867035" y="516784"/>
                  </a:lnTo>
                  <a:cubicBezTo>
                    <a:pt x="867035" y="516784"/>
                    <a:pt x="867150" y="516900"/>
                    <a:pt x="867150" y="516900"/>
                  </a:cubicBezTo>
                  <a:lnTo>
                    <a:pt x="867150" y="517361"/>
                  </a:lnTo>
                  <a:cubicBezTo>
                    <a:pt x="868650" y="522205"/>
                    <a:pt x="870034" y="527048"/>
                    <a:pt x="871187" y="531892"/>
                  </a:cubicBezTo>
                  <a:cubicBezTo>
                    <a:pt x="882258" y="581137"/>
                    <a:pt x="891023" y="701078"/>
                    <a:pt x="844546" y="736830"/>
                  </a:cubicBezTo>
                  <a:close/>
                  <a:moveTo>
                    <a:pt x="672708" y="390846"/>
                  </a:moveTo>
                  <a:cubicBezTo>
                    <a:pt x="655293" y="397766"/>
                    <a:pt x="634534" y="401456"/>
                    <a:pt x="612506" y="401456"/>
                  </a:cubicBezTo>
                  <a:cubicBezTo>
                    <a:pt x="572488" y="401456"/>
                    <a:pt x="532815" y="389462"/>
                    <a:pt x="518168" y="372970"/>
                  </a:cubicBezTo>
                  <a:lnTo>
                    <a:pt x="517130" y="371817"/>
                  </a:lnTo>
                  <a:lnTo>
                    <a:pt x="517361" y="370318"/>
                  </a:lnTo>
                  <a:cubicBezTo>
                    <a:pt x="532353" y="273327"/>
                    <a:pt x="605933" y="240689"/>
                    <a:pt x="637187" y="240689"/>
                  </a:cubicBezTo>
                  <a:lnTo>
                    <a:pt x="651372" y="240689"/>
                  </a:lnTo>
                  <a:cubicBezTo>
                    <a:pt x="651372" y="240689"/>
                    <a:pt x="655870" y="227773"/>
                    <a:pt x="655870" y="227773"/>
                  </a:cubicBezTo>
                  <a:cubicBezTo>
                    <a:pt x="661059" y="213126"/>
                    <a:pt x="672362" y="203208"/>
                    <a:pt x="684240" y="202977"/>
                  </a:cubicBezTo>
                  <a:cubicBezTo>
                    <a:pt x="698656" y="202977"/>
                    <a:pt x="713303" y="218200"/>
                    <a:pt x="723106" y="243688"/>
                  </a:cubicBezTo>
                  <a:cubicBezTo>
                    <a:pt x="744903" y="318074"/>
                    <a:pt x="727488" y="369049"/>
                    <a:pt x="672592" y="390961"/>
                  </a:cubicBez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</p:grpSp>
      <p:sp>
        <p:nvSpPr>
          <p:cNvPr id="103" name="Fußzeilenplatzhalter 102">
            <a:extLst>
              <a:ext uri="{FF2B5EF4-FFF2-40B4-BE49-F238E27FC236}">
                <a16:creationId xmlns:a16="http://schemas.microsoft.com/office/drawing/2014/main" id="{B797DD80-11CB-EB14-60E0-6E9C16D66967}"/>
              </a:ext>
            </a:extLst>
          </p:cNvPr>
          <p:cNvSpPr>
            <a:spLocks noGrp="1"/>
          </p:cNvSpPr>
          <p:nvPr>
            <p:ph type="ftr" sz="quarter" idx="27"/>
          </p:nvPr>
        </p:nvSpPr>
        <p:spPr/>
        <p:txBody>
          <a:bodyPr/>
          <a:lstStyle/>
          <a:p>
            <a:r>
              <a:rPr lang="de-DE"/>
              <a:t>Arbeitsgruppe Interventionelle Kardiologie – Deutsche Gesellschaft für Kardiologie e. V.</a:t>
            </a:r>
            <a:endParaRPr lang="de-DE" dirty="0"/>
          </a:p>
        </p:txBody>
      </p:sp>
      <p:sp>
        <p:nvSpPr>
          <p:cNvPr id="104" name="Foliennummernplatzhalter 103">
            <a:extLst>
              <a:ext uri="{FF2B5EF4-FFF2-40B4-BE49-F238E27FC236}">
                <a16:creationId xmlns:a16="http://schemas.microsoft.com/office/drawing/2014/main" id="{D2EED019-B81A-04FF-2C4C-A32365B36D7F}"/>
              </a:ext>
            </a:extLst>
          </p:cNvPr>
          <p:cNvSpPr>
            <a:spLocks noGrp="1"/>
          </p:cNvSpPr>
          <p:nvPr>
            <p:ph type="sldNum" sz="quarter" idx="28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787771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68">
          <p15:clr>
            <a:srgbClr val="FBAE40"/>
          </p15:clr>
        </p15:guide>
        <p15:guide id="2" pos="403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lie Ende 0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ildplatzhalter 13">
            <a:extLst>
              <a:ext uri="{FF2B5EF4-FFF2-40B4-BE49-F238E27FC236}">
                <a16:creationId xmlns:a16="http://schemas.microsoft.com/office/drawing/2014/main" id="{BDF57215-E61B-DF36-0487-26D23176FA81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6615112" y="-1"/>
            <a:ext cx="6183313" cy="7199313"/>
          </a:xfrm>
          <a:prstGeom prst="rect">
            <a:avLst/>
          </a:prstGeom>
          <a:solidFill>
            <a:srgbClr val="CCECFF"/>
          </a:solidFill>
        </p:spPr>
        <p:txBody>
          <a:bodyPr anchor="ctr"/>
          <a:lstStyle/>
          <a:p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6CBA612-A9C7-1438-682C-14BBD324C5B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9976" y="3599322"/>
            <a:ext cx="5140323" cy="1038699"/>
          </a:xfrm>
        </p:spPr>
        <p:txBody>
          <a:bodyPr anchor="t"/>
          <a:lstStyle>
            <a:lvl1pPr>
              <a:defRPr sz="4800" b="1">
                <a:solidFill>
                  <a:schemeClr val="accent1"/>
                </a:solidFill>
              </a:defRPr>
            </a:lvl1pPr>
          </a:lstStyle>
          <a:p>
            <a:r>
              <a:rPr lang="de-DE" dirty="0"/>
              <a:t>Vielen Dank!</a:t>
            </a:r>
          </a:p>
        </p:txBody>
      </p:sp>
      <p:sp>
        <p:nvSpPr>
          <p:cNvPr id="3" name="Textplatzhalter 38">
            <a:extLst>
              <a:ext uri="{FF2B5EF4-FFF2-40B4-BE49-F238E27FC236}">
                <a16:creationId xmlns:a16="http://schemas.microsoft.com/office/drawing/2014/main" id="{E63B211B-DB77-6964-45F0-2F40C291E17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69974" y="4647380"/>
            <a:ext cx="5140326" cy="1785068"/>
          </a:xfrm>
          <a:prstGeom prst="rect">
            <a:avLst/>
          </a:prstGeom>
        </p:spPr>
        <p:txBody>
          <a:bodyPr anchor="t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chemeClr val="accent1"/>
                </a:solidFill>
              </a:defRPr>
            </a:lvl1pPr>
            <a:lvl5pPr>
              <a:defRPr/>
            </a:lvl5pPr>
          </a:lstStyle>
          <a:p>
            <a:pPr lvl="0"/>
            <a:r>
              <a:rPr lang="de-DE" dirty="0"/>
              <a:t>Kontakt</a:t>
            </a:r>
          </a:p>
          <a:p>
            <a:pPr lvl="0"/>
            <a:endParaRPr lang="de-DE" dirty="0"/>
          </a:p>
          <a:p>
            <a:pPr lvl="0"/>
            <a:r>
              <a:rPr lang="de-DE" dirty="0"/>
              <a:t>M. Musterperson</a:t>
            </a:r>
          </a:p>
          <a:p>
            <a:pPr lvl="0"/>
            <a:r>
              <a:rPr lang="de-DE" dirty="0"/>
              <a:t>Musterfirma</a:t>
            </a:r>
          </a:p>
          <a:p>
            <a:pPr lvl="0"/>
            <a:endParaRPr lang="de-DE" dirty="0"/>
          </a:p>
          <a:p>
            <a:pPr lvl="0"/>
            <a:r>
              <a:rPr lang="de-DE" dirty="0"/>
              <a:t>+49 (0) 211 123 456 -7</a:t>
            </a:r>
          </a:p>
          <a:p>
            <a:pPr lvl="0"/>
            <a:r>
              <a:rPr lang="de-DE" dirty="0"/>
              <a:t>m.musterperson@musterfirma.org</a:t>
            </a:r>
          </a:p>
        </p:txBody>
      </p:sp>
      <p:sp>
        <p:nvSpPr>
          <p:cNvPr id="23" name="Textplatzhalter 3">
            <a:extLst>
              <a:ext uri="{FF2B5EF4-FFF2-40B4-BE49-F238E27FC236}">
                <a16:creationId xmlns:a16="http://schemas.microsoft.com/office/drawing/2014/main" id="{92C164BF-C1F6-A06D-D90F-4F5D26B2F91B}"/>
              </a:ext>
            </a:extLst>
          </p:cNvPr>
          <p:cNvSpPr>
            <a:spLocks noGrp="1"/>
          </p:cNvSpPr>
          <p:nvPr>
            <p:ph type="body" sz="half" idx="17" hasCustomPrompt="1"/>
          </p:nvPr>
        </p:nvSpPr>
        <p:spPr>
          <a:xfrm>
            <a:off x="6788349" y="6516913"/>
            <a:ext cx="5818188" cy="184666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anchor="b">
            <a:sp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Bildunterschrift Arial Regular 10pt</a:t>
            </a:r>
          </a:p>
        </p:txBody>
      </p:sp>
      <p:sp>
        <p:nvSpPr>
          <p:cNvPr id="24" name="Textplatzhalter 2">
            <a:extLst>
              <a:ext uri="{FF2B5EF4-FFF2-40B4-BE49-F238E27FC236}">
                <a16:creationId xmlns:a16="http://schemas.microsoft.com/office/drawing/2014/main" id="{12158D49-0DB1-D16C-34B1-907BB2ABF05C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788349" y="6818542"/>
            <a:ext cx="436017" cy="107722"/>
          </a:xfrm>
          <a:solidFill>
            <a:schemeClr val="bg1">
              <a:alpha val="50000"/>
            </a:schemeClr>
          </a:solidFill>
        </p:spPr>
        <p:txBody>
          <a:bodyPr wrap="none">
            <a:spAutoFit/>
          </a:bodyPr>
          <a:lstStyle>
            <a:lvl1pPr marL="0" indent="0">
              <a:buNone/>
              <a:defRPr sz="1050" b="0" baseline="-2500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Bildquelle: 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987C41F7-DD77-E864-612C-795BE4CEEE9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9975" y="988622"/>
            <a:ext cx="3539377" cy="1022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0897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68">
          <p15:clr>
            <a:srgbClr val="FBAE40"/>
          </p15:clr>
        </p15:guide>
        <p15:guide id="2" pos="403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Text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6">
            <a:extLst>
              <a:ext uri="{FF2B5EF4-FFF2-40B4-BE49-F238E27FC236}">
                <a16:creationId xmlns:a16="http://schemas.microsoft.com/office/drawing/2014/main" id="{DB931B69-21A8-4D93-FED8-7D02795E1FD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9975" y="499952"/>
            <a:ext cx="9577387" cy="1020873"/>
          </a:xfrm>
          <a:prstGeom prst="rect">
            <a:avLst/>
          </a:prstGeom>
        </p:spPr>
        <p:txBody>
          <a:bodyPr vert="horz" anchor="t" anchorCtr="0">
            <a:noAutofit/>
          </a:bodyPr>
          <a:lstStyle>
            <a:lvl1pPr>
              <a:lnSpc>
                <a:spcPts val="3000"/>
              </a:lnSpc>
              <a:defRPr sz="2400" b="0"/>
            </a:lvl1pPr>
          </a:lstStyle>
          <a:p>
            <a:r>
              <a:rPr lang="de-DE" dirty="0"/>
              <a:t>Headline Weiß, Arial Regular 24pt</a:t>
            </a:r>
            <a:br>
              <a:rPr lang="de-DE" dirty="0"/>
            </a:br>
            <a:r>
              <a:rPr lang="de-DE" dirty="0"/>
              <a:t>(Maximal zwei Zeilen)</a:t>
            </a:r>
          </a:p>
        </p:txBody>
      </p:sp>
      <p:sp>
        <p:nvSpPr>
          <p:cNvPr id="14" name="Textplatzhalter 13">
            <a:extLst>
              <a:ext uri="{FF2B5EF4-FFF2-40B4-BE49-F238E27FC236}">
                <a16:creationId xmlns:a16="http://schemas.microsoft.com/office/drawing/2014/main" id="{CE5FE5FC-BBF4-CE77-A50E-A51A926A537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069976" y="2011363"/>
            <a:ext cx="9577388" cy="44319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005B4041-CDDD-9672-AC81-3E9D432E527F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DE"/>
              <a:t>Arbeitsgruppe Interventionelle Kardiologie – Deutsche Gesellschaft für Kardiologie e. V.</a:t>
            </a:r>
            <a:endParaRPr lang="de-DE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914ECF18-FDED-0D60-7FBD-A04C3FA1DE26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58497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Text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2">
            <a:extLst>
              <a:ext uri="{FF2B5EF4-FFF2-40B4-BE49-F238E27FC236}">
                <a16:creationId xmlns:a16="http://schemas.microsoft.com/office/drawing/2014/main" id="{90F84366-955F-5F3E-8D4A-70BF8C4B579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69975" y="1530508"/>
            <a:ext cx="9577388" cy="480855"/>
          </a:xfrm>
          <a:prstGeom prst="rect">
            <a:avLst/>
          </a:prstGeom>
        </p:spPr>
        <p:txBody>
          <a:bodyPr vert="horz" wrap="square" anchor="t" anchorCtr="0">
            <a:noAutofit/>
          </a:bodyPr>
          <a:lstStyle>
            <a:lvl1pPr marL="0" indent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rgbClr val="CE134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Subheadline Arial </a:t>
            </a:r>
            <a:r>
              <a:rPr lang="de-DE" dirty="0" err="1"/>
              <a:t>Bold</a:t>
            </a:r>
            <a:r>
              <a:rPr lang="de-DE" dirty="0"/>
              <a:t> 16pt</a:t>
            </a:r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149E1E0E-91A8-59D2-F50B-4BA69EDAE6D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069976" y="2541587"/>
            <a:ext cx="9577388" cy="390175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4" name="Titel 6">
            <a:extLst>
              <a:ext uri="{FF2B5EF4-FFF2-40B4-BE49-F238E27FC236}">
                <a16:creationId xmlns:a16="http://schemas.microsoft.com/office/drawing/2014/main" id="{2B2BFCC1-3B86-534C-12F3-FA53357FD5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9975" y="499952"/>
            <a:ext cx="9577387" cy="1020873"/>
          </a:xfrm>
          <a:prstGeom prst="rect">
            <a:avLst/>
          </a:prstGeom>
        </p:spPr>
        <p:txBody>
          <a:bodyPr vert="horz" anchor="t" anchorCtr="0">
            <a:noAutofit/>
          </a:bodyPr>
          <a:lstStyle>
            <a:lvl1pPr>
              <a:lnSpc>
                <a:spcPts val="3000"/>
              </a:lnSpc>
              <a:defRPr sz="2400" b="0"/>
            </a:lvl1pPr>
          </a:lstStyle>
          <a:p>
            <a:r>
              <a:rPr lang="de-DE" dirty="0"/>
              <a:t>Headline Weiß, Arial Regular 24pt</a:t>
            </a:r>
            <a:br>
              <a:rPr lang="de-DE" dirty="0"/>
            </a:br>
            <a:r>
              <a:rPr lang="de-DE" dirty="0"/>
              <a:t>(Maximal zwei Zeilen)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5D25974-F22A-41F4-3A57-443430C2ED1F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6615113" y="6699361"/>
            <a:ext cx="5113337" cy="226903"/>
          </a:xfrm>
          <a:prstGeom prst="rect">
            <a:avLst/>
          </a:prstGeom>
        </p:spPr>
        <p:txBody>
          <a:bodyPr/>
          <a:lstStyle/>
          <a:p>
            <a:r>
              <a:rPr lang="de-DE"/>
              <a:t>Arbeitsgruppe Interventionelle Kardiologie – Deutsche Gesellschaft für Kardiologie e. V.</a:t>
            </a:r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BA1BBBE-1CA6-C1CF-20C5-F89B25A3E170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12231687" y="6699361"/>
            <a:ext cx="290513" cy="226903"/>
          </a:xfrm>
          <a:prstGeom prst="rect">
            <a:avLst/>
          </a:prstGeom>
        </p:spPr>
        <p:txBody>
          <a:bodyPr/>
          <a:lstStyle/>
          <a:p>
            <a:fld id="{8DFE0F25-E07E-4CFA-AEFF-80AEA2A69D23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912785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03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image" Target="../media/image4.svg"/><Relationship Id="rId5" Type="http://schemas.openxmlformats.org/officeDocument/2006/relationships/slideLayout" Target="../slideLayouts/slideLayout12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11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5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9.xml"/><Relationship Id="rId9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itelplatzhalter 35">
            <a:extLst>
              <a:ext uri="{FF2B5EF4-FFF2-40B4-BE49-F238E27FC236}">
                <a16:creationId xmlns:a16="http://schemas.microsoft.com/office/drawing/2014/main" id="{315175C9-6436-2CCB-6CF1-2F586FBAA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976" y="499951"/>
            <a:ext cx="11161714" cy="101134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/>
              <a:t>Mastertitelformat </a:t>
            </a:r>
            <a:br>
              <a:rPr lang="de-DE" dirty="0"/>
            </a:br>
            <a:r>
              <a:rPr lang="de-DE" dirty="0"/>
              <a:t>bearbeiten</a:t>
            </a:r>
          </a:p>
        </p:txBody>
      </p:sp>
      <p:sp>
        <p:nvSpPr>
          <p:cNvPr id="5" name="Textplatzhalter 36">
            <a:extLst>
              <a:ext uri="{FF2B5EF4-FFF2-40B4-BE49-F238E27FC236}">
                <a16:creationId xmlns:a16="http://schemas.microsoft.com/office/drawing/2014/main" id="{93A9F5B2-DE44-75B4-FD39-C321E105CF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9976" y="2011475"/>
            <a:ext cx="9577388" cy="443187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Text Arial Regular 16pt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Zweite Ebene</a:t>
            </a:r>
          </a:p>
          <a:p>
            <a:pPr marL="9144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Dritte Ebene 14pt</a:t>
            </a:r>
          </a:p>
          <a:p>
            <a:pPr marL="1371600" marR="0" lvl="3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Vierte Ebene</a:t>
            </a:r>
          </a:p>
          <a:p>
            <a:pPr marL="1828800" marR="0" lvl="4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Fünfte Ebene 12pt</a:t>
            </a:r>
          </a:p>
        </p:txBody>
      </p:sp>
      <p:sp>
        <p:nvSpPr>
          <p:cNvPr id="4" name="Fußzeilenplatzhalter 1">
            <a:extLst>
              <a:ext uri="{FF2B5EF4-FFF2-40B4-BE49-F238E27FC236}">
                <a16:creationId xmlns:a16="http://schemas.microsoft.com/office/drawing/2014/main" id="{410BC723-090D-4533-81A6-64A834459F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15113" y="6699361"/>
            <a:ext cx="5113337" cy="226903"/>
          </a:xfrm>
          <a:prstGeom prst="rect">
            <a:avLst/>
          </a:prstGeom>
        </p:spPr>
        <p:txBody>
          <a:bodyPr vert="horz" wrap="none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accent5"/>
                </a:solidFill>
              </a:defRPr>
            </a:lvl1pPr>
          </a:lstStyle>
          <a:p>
            <a:r>
              <a:rPr lang="de-DE" dirty="0"/>
              <a:t>Arbeitsgruppe Interventionelle Kardiologie – Deutsche Gesellschaft für Kardiologie e. V.</a:t>
            </a:r>
          </a:p>
        </p:txBody>
      </p:sp>
      <p:sp>
        <p:nvSpPr>
          <p:cNvPr id="13" name="Foliennummernplatzhalter 2">
            <a:extLst>
              <a:ext uri="{FF2B5EF4-FFF2-40B4-BE49-F238E27FC236}">
                <a16:creationId xmlns:a16="http://schemas.microsoft.com/office/drawing/2014/main" id="{BD2A9ED8-C770-0732-ADF9-7B524BC1E7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2231687" y="6699361"/>
            <a:ext cx="290513" cy="226903"/>
          </a:xfrm>
          <a:prstGeom prst="rect">
            <a:avLst/>
          </a:prstGeom>
        </p:spPr>
        <p:txBody>
          <a:bodyPr vert="horz" wrap="none" lIns="0" tIns="0" rIns="0" bIns="0" rtlCol="0" anchor="ctr" anchorCtr="0">
            <a:noAutofit/>
          </a:bodyPr>
          <a:lstStyle>
            <a:lvl1pPr>
              <a:defRPr lang="de-DE" sz="900" smtClean="0">
                <a:solidFill>
                  <a:schemeClr val="accent5"/>
                </a:solidFill>
              </a:defRPr>
            </a:lvl1pPr>
          </a:lstStyle>
          <a:p>
            <a:fld id="{8DFE0F25-E07E-4CFA-AEFF-80AEA2A69D23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19441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704" r:id="rId2"/>
    <p:sldLayoutId id="2147483710" r:id="rId3"/>
    <p:sldLayoutId id="2147483696" r:id="rId4"/>
    <p:sldLayoutId id="2147483681" r:id="rId5"/>
    <p:sldLayoutId id="2147483707" r:id="rId6"/>
    <p:sldLayoutId id="2147483709" r:id="rId7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400" b="0" kern="1200">
          <a:solidFill>
            <a:srgbClr val="CE134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spcAft>
          <a:spcPts val="6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268" userDrawn="1">
          <p15:clr>
            <a:srgbClr val="F26B43"/>
          </p15:clr>
        </p15:guide>
        <p15:guide id="2" pos="364" userDrawn="1">
          <p15:clr>
            <a:srgbClr val="F26B43"/>
          </p15:clr>
        </p15:guide>
        <p15:guide id="3" pos="174" userDrawn="1">
          <p15:clr>
            <a:srgbClr val="A4A3A4"/>
          </p15:clr>
        </p15:guide>
        <p15:guide id="4" pos="4031" userDrawn="1">
          <p15:clr>
            <a:srgbClr val="F26B43"/>
          </p15:clr>
        </p15:guide>
        <p15:guide id="5" pos="7888" userDrawn="1">
          <p15:clr>
            <a:srgbClr val="A4A3A4"/>
          </p15:clr>
        </p15:guide>
        <p15:guide id="6" pos="6707" userDrawn="1">
          <p15:clr>
            <a:srgbClr val="A4A3A4"/>
          </p15:clr>
        </p15:guide>
        <p15:guide id="7" pos="7705" userDrawn="1">
          <p15:clr>
            <a:srgbClr val="F26B43"/>
          </p15:clr>
        </p15:guide>
        <p15:guide id="8" pos="1355" userDrawn="1">
          <p15:clr>
            <a:srgbClr val="A4A3A4"/>
          </p15:clr>
        </p15:guide>
        <p15:guide id="9" pos="2693" userDrawn="1">
          <p15:clr>
            <a:srgbClr val="A4A3A4"/>
          </p15:clr>
        </p15:guide>
        <p15:guide id="10" pos="5369" userDrawn="1">
          <p15:clr>
            <a:srgbClr val="A4A3A4"/>
          </p15:clr>
        </p15:guide>
        <p15:guide id="13" orient="horz" pos="2149" userDrawn="1">
          <p15:clr>
            <a:srgbClr val="A4A3A4"/>
          </p15:clr>
        </p15:guide>
        <p15:guide id="14" orient="horz" pos="315" userDrawn="1">
          <p15:clr>
            <a:srgbClr val="F26B43"/>
          </p15:clr>
        </p15:guide>
        <p15:guide id="15" orient="horz" pos="952" userDrawn="1">
          <p15:clr>
            <a:srgbClr val="A4A3A4"/>
          </p15:clr>
        </p15:guide>
        <p15:guide id="16" orient="horz" pos="4220" userDrawn="1">
          <p15:clr>
            <a:srgbClr val="F26B43"/>
          </p15:clr>
        </p15:guide>
        <p15:guide id="17" orient="horz" pos="149" userDrawn="1">
          <p15:clr>
            <a:srgbClr val="A4A3A4"/>
          </p15:clr>
        </p15:guide>
        <p15:guide id="18" orient="horz" pos="4363" userDrawn="1">
          <p15:clr>
            <a:srgbClr val="A4A3A4"/>
          </p15:clr>
        </p15:guide>
        <p15:guide id="19" orient="horz" pos="3553" userDrawn="1">
          <p15:clr>
            <a:srgbClr val="F26B43"/>
          </p15:clr>
        </p15:guide>
        <p15:guide id="20" pos="4167" userDrawn="1">
          <p15:clr>
            <a:srgbClr val="A4A3A4"/>
          </p15:clr>
        </p15:guide>
        <p15:guide id="21" pos="3912" userDrawn="1">
          <p15:clr>
            <a:srgbClr val="A4A3A4"/>
          </p15:clr>
        </p15:guide>
        <p15:guide id="22" orient="horz" pos="1601" userDrawn="1">
          <p15:clr>
            <a:srgbClr val="F26B43"/>
          </p15:clr>
        </p15:guide>
        <p15:guide id="23" orient="horz" pos="2910" userDrawn="1">
          <p15:clr>
            <a:srgbClr val="F26B43"/>
          </p15:clr>
        </p15:guide>
        <p15:guide id="24" orient="horz" pos="2386" userDrawn="1">
          <p15:clr>
            <a:srgbClr val="A4A3A4"/>
          </p15:clr>
        </p15:guide>
        <p15:guide id="25" orient="horz" pos="1267" userDrawn="1">
          <p15:clr>
            <a:srgbClr val="F26B43"/>
          </p15:clr>
        </p15:guide>
        <p15:guide id="26" pos="674" userDrawn="1">
          <p15:clr>
            <a:srgbClr val="F26B43"/>
          </p15:clr>
        </p15:guide>
        <p15:guide id="27" pos="2013" userDrawn="1">
          <p15:clr>
            <a:srgbClr val="F26B43"/>
          </p15:clr>
        </p15:guide>
        <p15:guide id="28" pos="3351" userDrawn="1">
          <p15:clr>
            <a:srgbClr val="F26B43"/>
          </p15:clr>
        </p15:guide>
        <p15:guide id="29" pos="4711" userDrawn="1">
          <p15:clr>
            <a:srgbClr val="F26B43"/>
          </p15:clr>
        </p15:guide>
        <p15:guide id="30" pos="6049" userDrawn="1">
          <p15:clr>
            <a:srgbClr val="F26B43"/>
          </p15:clr>
        </p15:guide>
        <p15:guide id="31" pos="7388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platzhalter 35">
            <a:extLst>
              <a:ext uri="{FF2B5EF4-FFF2-40B4-BE49-F238E27FC236}">
                <a16:creationId xmlns:a16="http://schemas.microsoft.com/office/drawing/2014/main" id="{9A322964-3F85-EFA5-7EBB-E81CE7E02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976" y="499952"/>
            <a:ext cx="9577389" cy="102087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/>
              <a:t>Headline Weiß, Arial Regular 24pt</a:t>
            </a:r>
            <a:br>
              <a:rPr lang="de-DE" dirty="0"/>
            </a:br>
            <a:r>
              <a:rPr lang="de-DE" dirty="0"/>
              <a:t>(Maximal zwei Zeilen)</a:t>
            </a:r>
          </a:p>
        </p:txBody>
      </p:sp>
      <p:sp>
        <p:nvSpPr>
          <p:cNvPr id="11" name="Textplatzhalter 36">
            <a:extLst>
              <a:ext uri="{FF2B5EF4-FFF2-40B4-BE49-F238E27FC236}">
                <a16:creationId xmlns:a16="http://schemas.microsoft.com/office/drawing/2014/main" id="{E0E73F85-14C6-2FD8-9596-1D83734170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9976" y="2011475"/>
            <a:ext cx="9577388" cy="443187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Text Arial Regular 16pt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Zweite Ebene</a:t>
            </a:r>
          </a:p>
          <a:p>
            <a:pPr marL="9144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Dritte Ebene 14pt</a:t>
            </a:r>
          </a:p>
          <a:p>
            <a:pPr marL="1371600" marR="0" lvl="3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Vierte Ebene</a:t>
            </a:r>
          </a:p>
          <a:p>
            <a:pPr marL="1828800" marR="0" lvl="4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Fünfte Ebene 12pt</a:t>
            </a:r>
          </a:p>
        </p:txBody>
      </p:sp>
      <p:sp>
        <p:nvSpPr>
          <p:cNvPr id="28" name="Fußzeilenplatzhalter 1">
            <a:extLst>
              <a:ext uri="{FF2B5EF4-FFF2-40B4-BE49-F238E27FC236}">
                <a16:creationId xmlns:a16="http://schemas.microsoft.com/office/drawing/2014/main" id="{56B694CE-38F9-5F4A-86F9-969D0AE7A4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15113" y="6699361"/>
            <a:ext cx="5113337" cy="226903"/>
          </a:xfrm>
          <a:prstGeom prst="rect">
            <a:avLst/>
          </a:prstGeom>
        </p:spPr>
        <p:txBody>
          <a:bodyPr vert="horz" wrap="none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accent5"/>
                </a:solidFill>
              </a:defRPr>
            </a:lvl1pPr>
          </a:lstStyle>
          <a:p>
            <a:r>
              <a:rPr lang="de-DE" dirty="0"/>
              <a:t>Arbeitsgruppe Interventionelle Kardiologie – Deutsche Gesellschaft für Kardiologie e. V.</a:t>
            </a: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65CC8179-8C19-3A05-0A1E-15AD72B3912E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76225" y="6701299"/>
            <a:ext cx="778524" cy="224963"/>
          </a:xfrm>
          <a:prstGeom prst="rect">
            <a:avLst/>
          </a:prstGeom>
        </p:spPr>
      </p:pic>
      <p:sp>
        <p:nvSpPr>
          <p:cNvPr id="14" name="Foliennummernplatzhalter 2">
            <a:extLst>
              <a:ext uri="{FF2B5EF4-FFF2-40B4-BE49-F238E27FC236}">
                <a16:creationId xmlns:a16="http://schemas.microsoft.com/office/drawing/2014/main" id="{F94EB51F-6FEE-5074-297A-ED083DF3B1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2231687" y="6699361"/>
            <a:ext cx="290513" cy="226903"/>
          </a:xfrm>
          <a:prstGeom prst="rect">
            <a:avLst/>
          </a:prstGeom>
        </p:spPr>
        <p:txBody>
          <a:bodyPr vert="horz" wrap="none" lIns="0" tIns="0" rIns="0" bIns="0" rtlCol="0" anchor="ctr" anchorCtr="0">
            <a:noAutofit/>
          </a:bodyPr>
          <a:lstStyle>
            <a:lvl1pPr>
              <a:defRPr lang="de-DE" sz="900" smtClean="0">
                <a:solidFill>
                  <a:schemeClr val="accent5"/>
                </a:solidFill>
              </a:defRPr>
            </a:lvl1pPr>
          </a:lstStyle>
          <a:p>
            <a:fld id="{8DFE0F25-E07E-4CFA-AEFF-80AEA2A69D23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48747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5" r:id="rId2"/>
    <p:sldLayoutId id="2147483689" r:id="rId3"/>
    <p:sldLayoutId id="2147483711" r:id="rId4"/>
    <p:sldLayoutId id="2147483686" r:id="rId5"/>
    <p:sldLayoutId id="2147483687" r:id="rId6"/>
    <p:sldLayoutId id="2147483701" r:id="rId7"/>
    <p:sldLayoutId id="2147483702" r:id="rId8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400" b="0" kern="1200">
          <a:solidFill>
            <a:srgbClr val="CE134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spcAft>
          <a:spcPts val="600"/>
        </a:spcAft>
        <a:buFontTx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Tx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Tx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Tx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Tx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268" userDrawn="1">
          <p15:clr>
            <a:srgbClr val="F26B43"/>
          </p15:clr>
        </p15:guide>
        <p15:guide id="2" pos="364" userDrawn="1">
          <p15:clr>
            <a:srgbClr val="F26B43"/>
          </p15:clr>
        </p15:guide>
        <p15:guide id="3" pos="174" userDrawn="1">
          <p15:clr>
            <a:srgbClr val="A4A3A4"/>
          </p15:clr>
        </p15:guide>
        <p15:guide id="4" pos="4031" userDrawn="1">
          <p15:clr>
            <a:srgbClr val="F26B43"/>
          </p15:clr>
        </p15:guide>
        <p15:guide id="5" pos="7887" userDrawn="1">
          <p15:clr>
            <a:srgbClr val="A4A3A4"/>
          </p15:clr>
        </p15:guide>
        <p15:guide id="6" pos="6707" userDrawn="1">
          <p15:clr>
            <a:srgbClr val="A4A3A4"/>
          </p15:clr>
        </p15:guide>
        <p15:guide id="7" pos="7705" userDrawn="1">
          <p15:clr>
            <a:srgbClr val="F26B43"/>
          </p15:clr>
        </p15:guide>
        <p15:guide id="8" pos="1355" userDrawn="1">
          <p15:clr>
            <a:srgbClr val="A4A3A4"/>
          </p15:clr>
        </p15:guide>
        <p15:guide id="9" pos="2693" userDrawn="1">
          <p15:clr>
            <a:srgbClr val="A4A3A4"/>
          </p15:clr>
        </p15:guide>
        <p15:guide id="10" pos="5369" userDrawn="1">
          <p15:clr>
            <a:srgbClr val="A4A3A4"/>
          </p15:clr>
        </p15:guide>
        <p15:guide id="13" orient="horz" pos="2149" userDrawn="1">
          <p15:clr>
            <a:srgbClr val="A4A3A4"/>
          </p15:clr>
        </p15:guide>
        <p15:guide id="14" orient="horz" pos="315" userDrawn="1">
          <p15:clr>
            <a:srgbClr val="F26B43"/>
          </p15:clr>
        </p15:guide>
        <p15:guide id="15" orient="horz" pos="958" userDrawn="1">
          <p15:clr>
            <a:srgbClr val="A4A3A4"/>
          </p15:clr>
        </p15:guide>
        <p15:guide id="16" orient="horz" pos="4220" userDrawn="1">
          <p15:clr>
            <a:srgbClr val="F26B43"/>
          </p15:clr>
        </p15:guide>
        <p15:guide id="17" orient="horz" pos="149" userDrawn="1">
          <p15:clr>
            <a:srgbClr val="A4A3A4"/>
          </p15:clr>
        </p15:guide>
        <p15:guide id="18" orient="horz" pos="4363" userDrawn="1">
          <p15:clr>
            <a:srgbClr val="A4A3A4"/>
          </p15:clr>
        </p15:guide>
        <p15:guide id="19" orient="horz" pos="3553" userDrawn="1">
          <p15:clr>
            <a:srgbClr val="F26B43"/>
          </p15:clr>
        </p15:guide>
        <p15:guide id="20" pos="4167" userDrawn="1">
          <p15:clr>
            <a:srgbClr val="A4A3A4"/>
          </p15:clr>
        </p15:guide>
        <p15:guide id="21" pos="3912" userDrawn="1">
          <p15:clr>
            <a:srgbClr val="A4A3A4"/>
          </p15:clr>
        </p15:guide>
        <p15:guide id="22" orient="horz" pos="1601" userDrawn="1">
          <p15:clr>
            <a:srgbClr val="F26B43"/>
          </p15:clr>
        </p15:guide>
        <p15:guide id="23" orient="horz" pos="2910" userDrawn="1">
          <p15:clr>
            <a:srgbClr val="F26B43"/>
          </p15:clr>
        </p15:guide>
        <p15:guide id="24" orient="horz" pos="2386" userDrawn="1">
          <p15:clr>
            <a:srgbClr val="A4A3A4"/>
          </p15:clr>
        </p15:guide>
        <p15:guide id="25" orient="horz" pos="1267" userDrawn="1">
          <p15:clr>
            <a:srgbClr val="F26B43"/>
          </p15:clr>
        </p15:guide>
        <p15:guide id="26" pos="674" userDrawn="1">
          <p15:clr>
            <a:srgbClr val="F26B43"/>
          </p15:clr>
        </p15:guide>
        <p15:guide id="27" pos="2013" userDrawn="1">
          <p15:clr>
            <a:srgbClr val="F26B43"/>
          </p15:clr>
        </p15:guide>
        <p15:guide id="28" pos="3351" userDrawn="1">
          <p15:clr>
            <a:srgbClr val="F26B43"/>
          </p15:clr>
        </p15:guide>
        <p15:guide id="29" pos="4711" userDrawn="1">
          <p15:clr>
            <a:srgbClr val="F26B43"/>
          </p15:clr>
        </p15:guide>
        <p15:guide id="30" pos="6049" userDrawn="1">
          <p15:clr>
            <a:srgbClr val="F26B43"/>
          </p15:clr>
        </p15:guide>
        <p15:guide id="31" pos="7388" userDrawn="1">
          <p15:clr>
            <a:srgbClr val="F26B43"/>
          </p15:clr>
        </p15:guide>
        <p15:guide id="32" orient="horz" pos="4059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platzhalter 35">
            <a:extLst>
              <a:ext uri="{FF2B5EF4-FFF2-40B4-BE49-F238E27FC236}">
                <a16:creationId xmlns:a16="http://schemas.microsoft.com/office/drawing/2014/main" id="{9A322964-3F85-EFA5-7EBB-E81CE7E02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976" y="499952"/>
            <a:ext cx="9577389" cy="102087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/>
              <a:t>Headline Weiß, Arial Regular 24pt</a:t>
            </a:r>
            <a:br>
              <a:rPr lang="de-DE" dirty="0"/>
            </a:br>
            <a:r>
              <a:rPr lang="de-DE" dirty="0"/>
              <a:t>(Maximal zwei Zeilen)</a:t>
            </a:r>
          </a:p>
        </p:txBody>
      </p:sp>
      <p:sp>
        <p:nvSpPr>
          <p:cNvPr id="11" name="Textplatzhalter 36">
            <a:extLst>
              <a:ext uri="{FF2B5EF4-FFF2-40B4-BE49-F238E27FC236}">
                <a16:creationId xmlns:a16="http://schemas.microsoft.com/office/drawing/2014/main" id="{E0E73F85-14C6-2FD8-9596-1D83734170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9976" y="2011475"/>
            <a:ext cx="9577388" cy="443187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Text Arial Regular 16pt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Zweite Ebene</a:t>
            </a:r>
          </a:p>
          <a:p>
            <a:pPr marL="9144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Dritte Ebene 14pt</a:t>
            </a:r>
          </a:p>
          <a:p>
            <a:pPr marL="1371600" marR="0" lvl="3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Vierte Ebene</a:t>
            </a:r>
          </a:p>
          <a:p>
            <a:pPr marL="1828800" marR="0" lvl="4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Fünfte Ebene 12pt</a:t>
            </a:r>
          </a:p>
        </p:txBody>
      </p:sp>
      <p:sp>
        <p:nvSpPr>
          <p:cNvPr id="2" name="Freihandform: Form 1">
            <a:extLst>
              <a:ext uri="{FF2B5EF4-FFF2-40B4-BE49-F238E27FC236}">
                <a16:creationId xmlns:a16="http://schemas.microsoft.com/office/drawing/2014/main" id="{18437540-D76F-2D38-9640-F7B58E3C6995}"/>
              </a:ext>
            </a:extLst>
          </p:cNvPr>
          <p:cNvSpPr>
            <a:spLocks/>
          </p:cNvSpPr>
          <p:nvPr userDrawn="1"/>
        </p:nvSpPr>
        <p:spPr>
          <a:xfrm>
            <a:off x="276225" y="6699361"/>
            <a:ext cx="226903" cy="226903"/>
          </a:xfrm>
          <a:custGeom>
            <a:avLst/>
            <a:gdLst>
              <a:gd name="connsiteX0" fmla="*/ 0 w 1022273"/>
              <a:gd name="connsiteY0" fmla="*/ 0 h 1022273"/>
              <a:gd name="connsiteX1" fmla="*/ 0 w 1022273"/>
              <a:gd name="connsiteY1" fmla="*/ 1022273 h 1022273"/>
              <a:gd name="connsiteX2" fmla="*/ 1022273 w 1022273"/>
              <a:gd name="connsiteY2" fmla="*/ 1022273 h 1022273"/>
              <a:gd name="connsiteX3" fmla="*/ 1022273 w 1022273"/>
              <a:gd name="connsiteY3" fmla="*/ 0 h 1022273"/>
              <a:gd name="connsiteX4" fmla="*/ 0 w 1022273"/>
              <a:gd name="connsiteY4" fmla="*/ 0 h 1022273"/>
              <a:gd name="connsiteX5" fmla="*/ 870575 w 1022273"/>
              <a:gd name="connsiteY5" fmla="*/ 781159 h 1022273"/>
              <a:gd name="connsiteX6" fmla="*/ 820429 w 1022273"/>
              <a:gd name="connsiteY6" fmla="*/ 816193 h 1022273"/>
              <a:gd name="connsiteX7" fmla="*/ 816422 w 1022273"/>
              <a:gd name="connsiteY7" fmla="*/ 818025 h 1022273"/>
              <a:gd name="connsiteX8" fmla="*/ 647779 w 1022273"/>
              <a:gd name="connsiteY8" fmla="*/ 847906 h 1022273"/>
              <a:gd name="connsiteX9" fmla="*/ 290688 w 1022273"/>
              <a:gd name="connsiteY9" fmla="*/ 740401 h 1022273"/>
              <a:gd name="connsiteX10" fmla="*/ 287826 w 1022273"/>
              <a:gd name="connsiteY10" fmla="*/ 737768 h 1022273"/>
              <a:gd name="connsiteX11" fmla="*/ 285765 w 1022273"/>
              <a:gd name="connsiteY11" fmla="*/ 740974 h 1022273"/>
              <a:gd name="connsiteX12" fmla="*/ 226574 w 1022273"/>
              <a:gd name="connsiteY12" fmla="*/ 784708 h 1022273"/>
              <a:gd name="connsiteX13" fmla="*/ 215011 w 1022273"/>
              <a:gd name="connsiteY13" fmla="*/ 785624 h 1022273"/>
              <a:gd name="connsiteX14" fmla="*/ 153072 w 1022273"/>
              <a:gd name="connsiteY14" fmla="*/ 758261 h 1022273"/>
              <a:gd name="connsiteX15" fmla="*/ 149294 w 1022273"/>
              <a:gd name="connsiteY15" fmla="*/ 754369 h 1022273"/>
              <a:gd name="connsiteX16" fmla="*/ 147691 w 1022273"/>
              <a:gd name="connsiteY16" fmla="*/ 750362 h 1022273"/>
              <a:gd name="connsiteX17" fmla="*/ 147691 w 1022273"/>
              <a:gd name="connsiteY17" fmla="*/ 610570 h 1022273"/>
              <a:gd name="connsiteX18" fmla="*/ 147004 w 1022273"/>
              <a:gd name="connsiteY18" fmla="*/ 609654 h 1022273"/>
              <a:gd name="connsiteX19" fmla="*/ 106131 w 1022273"/>
              <a:gd name="connsiteY19" fmla="*/ 454522 h 1022273"/>
              <a:gd name="connsiteX20" fmla="*/ 229551 w 1022273"/>
              <a:gd name="connsiteY20" fmla="*/ 243060 h 1022273"/>
              <a:gd name="connsiteX21" fmla="*/ 242144 w 1022273"/>
              <a:gd name="connsiteY21" fmla="*/ 238366 h 1022273"/>
              <a:gd name="connsiteX22" fmla="*/ 256341 w 1022273"/>
              <a:gd name="connsiteY22" fmla="*/ 244778 h 1022273"/>
              <a:gd name="connsiteX23" fmla="*/ 254624 w 1022273"/>
              <a:gd name="connsiteY23" fmla="*/ 271683 h 1022273"/>
              <a:gd name="connsiteX24" fmla="*/ 143684 w 1022273"/>
              <a:gd name="connsiteY24" fmla="*/ 460819 h 1022273"/>
              <a:gd name="connsiteX25" fmla="*/ 181122 w 1022273"/>
              <a:gd name="connsiteY25" fmla="*/ 591222 h 1022273"/>
              <a:gd name="connsiteX26" fmla="*/ 185816 w 1022273"/>
              <a:gd name="connsiteY26" fmla="*/ 596603 h 1022273"/>
              <a:gd name="connsiteX27" fmla="*/ 185816 w 1022273"/>
              <a:gd name="connsiteY27" fmla="*/ 736508 h 1022273"/>
              <a:gd name="connsiteX28" fmla="*/ 187190 w 1022273"/>
              <a:gd name="connsiteY28" fmla="*/ 737424 h 1022273"/>
              <a:gd name="connsiteX29" fmla="*/ 215011 w 1022273"/>
              <a:gd name="connsiteY29" fmla="*/ 747728 h 1022273"/>
              <a:gd name="connsiteX30" fmla="*/ 220620 w 1022273"/>
              <a:gd name="connsiteY30" fmla="*/ 747270 h 1022273"/>
              <a:gd name="connsiteX31" fmla="*/ 260234 w 1022273"/>
              <a:gd name="connsiteY31" fmla="*/ 710176 h 1022273"/>
              <a:gd name="connsiteX32" fmla="*/ 261264 w 1022273"/>
              <a:gd name="connsiteY32" fmla="*/ 708344 h 1022273"/>
              <a:gd name="connsiteX33" fmla="*/ 260005 w 1022273"/>
              <a:gd name="connsiteY33" fmla="*/ 706627 h 1022273"/>
              <a:gd name="connsiteX34" fmla="*/ 253135 w 1022273"/>
              <a:gd name="connsiteY34" fmla="*/ 697010 h 1022273"/>
              <a:gd name="connsiteX35" fmla="*/ 228635 w 1022273"/>
              <a:gd name="connsiteY35" fmla="*/ 622363 h 1022273"/>
              <a:gd name="connsiteX36" fmla="*/ 228978 w 1022273"/>
              <a:gd name="connsiteY36" fmla="*/ 621561 h 1022273"/>
              <a:gd name="connsiteX37" fmla="*/ 229894 w 1022273"/>
              <a:gd name="connsiteY37" fmla="*/ 621218 h 1022273"/>
              <a:gd name="connsiteX38" fmla="*/ 283132 w 1022273"/>
              <a:gd name="connsiteY38" fmla="*/ 629347 h 1022273"/>
              <a:gd name="connsiteX39" fmla="*/ 358007 w 1022273"/>
              <a:gd name="connsiteY39" fmla="*/ 604960 h 1022273"/>
              <a:gd name="connsiteX40" fmla="*/ 395445 w 1022273"/>
              <a:gd name="connsiteY40" fmla="*/ 450286 h 1022273"/>
              <a:gd name="connsiteX41" fmla="*/ 398994 w 1022273"/>
              <a:gd name="connsiteY41" fmla="*/ 348390 h 1022273"/>
              <a:gd name="connsiteX42" fmla="*/ 399223 w 1022273"/>
              <a:gd name="connsiteY42" fmla="*/ 347016 h 1022273"/>
              <a:gd name="connsiteX43" fmla="*/ 398422 w 1022273"/>
              <a:gd name="connsiteY43" fmla="*/ 345872 h 1022273"/>
              <a:gd name="connsiteX44" fmla="*/ 325607 w 1022273"/>
              <a:gd name="connsiteY44" fmla="*/ 249128 h 1022273"/>
              <a:gd name="connsiteX45" fmla="*/ 321027 w 1022273"/>
              <a:gd name="connsiteY45" fmla="*/ 235161 h 1022273"/>
              <a:gd name="connsiteX46" fmla="*/ 327553 w 1022273"/>
              <a:gd name="connsiteY46" fmla="*/ 222223 h 1022273"/>
              <a:gd name="connsiteX47" fmla="*/ 339918 w 1022273"/>
              <a:gd name="connsiteY47" fmla="*/ 217644 h 1022273"/>
              <a:gd name="connsiteX48" fmla="*/ 354344 w 1022273"/>
              <a:gd name="connsiteY48" fmla="*/ 224284 h 1022273"/>
              <a:gd name="connsiteX49" fmla="*/ 365678 w 1022273"/>
              <a:gd name="connsiteY49" fmla="*/ 239282 h 1022273"/>
              <a:gd name="connsiteX50" fmla="*/ 366136 w 1022273"/>
              <a:gd name="connsiteY50" fmla="*/ 239855 h 1022273"/>
              <a:gd name="connsiteX51" fmla="*/ 408612 w 1022273"/>
              <a:gd name="connsiteY51" fmla="*/ 295725 h 1022273"/>
              <a:gd name="connsiteX52" fmla="*/ 412161 w 1022273"/>
              <a:gd name="connsiteY52" fmla="*/ 300305 h 1022273"/>
              <a:gd name="connsiteX53" fmla="*/ 414222 w 1022273"/>
              <a:gd name="connsiteY53" fmla="*/ 295038 h 1022273"/>
              <a:gd name="connsiteX54" fmla="*/ 443302 w 1022273"/>
              <a:gd name="connsiteY54" fmla="*/ 242030 h 1022273"/>
              <a:gd name="connsiteX55" fmla="*/ 444676 w 1022273"/>
              <a:gd name="connsiteY55" fmla="*/ 239969 h 1022273"/>
              <a:gd name="connsiteX56" fmla="*/ 443187 w 1022273"/>
              <a:gd name="connsiteY56" fmla="*/ 238023 h 1022273"/>
              <a:gd name="connsiteX57" fmla="*/ 409642 w 1022273"/>
              <a:gd name="connsiteY57" fmla="*/ 199440 h 1022273"/>
              <a:gd name="connsiteX58" fmla="*/ 409299 w 1022273"/>
              <a:gd name="connsiteY58" fmla="*/ 199097 h 1022273"/>
              <a:gd name="connsiteX59" fmla="*/ 405177 w 1022273"/>
              <a:gd name="connsiteY59" fmla="*/ 185243 h 1022273"/>
              <a:gd name="connsiteX60" fmla="*/ 412046 w 1022273"/>
              <a:gd name="connsiteY60" fmla="*/ 172421 h 1022273"/>
              <a:gd name="connsiteX61" fmla="*/ 424068 w 1022273"/>
              <a:gd name="connsiteY61" fmla="*/ 168070 h 1022273"/>
              <a:gd name="connsiteX62" fmla="*/ 438837 w 1022273"/>
              <a:gd name="connsiteY62" fmla="*/ 175054 h 1022273"/>
              <a:gd name="connsiteX63" fmla="*/ 440897 w 1022273"/>
              <a:gd name="connsiteY63" fmla="*/ 177344 h 1022273"/>
              <a:gd name="connsiteX64" fmla="*/ 467573 w 1022273"/>
              <a:gd name="connsiteY64" fmla="*/ 207798 h 1022273"/>
              <a:gd name="connsiteX65" fmla="*/ 469863 w 1022273"/>
              <a:gd name="connsiteY65" fmla="*/ 210545 h 1022273"/>
              <a:gd name="connsiteX66" fmla="*/ 472496 w 1022273"/>
              <a:gd name="connsiteY66" fmla="*/ 208027 h 1022273"/>
              <a:gd name="connsiteX67" fmla="*/ 519323 w 1022273"/>
              <a:gd name="connsiteY67" fmla="*/ 172879 h 1022273"/>
              <a:gd name="connsiteX68" fmla="*/ 528596 w 1022273"/>
              <a:gd name="connsiteY68" fmla="*/ 170474 h 1022273"/>
              <a:gd name="connsiteX69" fmla="*/ 545197 w 1022273"/>
              <a:gd name="connsiteY69" fmla="*/ 180206 h 1022273"/>
              <a:gd name="connsiteX70" fmla="*/ 537870 w 1022273"/>
              <a:gd name="connsiteY70" fmla="*/ 206080 h 1022273"/>
              <a:gd name="connsiteX71" fmla="*/ 433112 w 1022273"/>
              <a:gd name="connsiteY71" fmla="*/ 446279 h 1022273"/>
              <a:gd name="connsiteX72" fmla="*/ 382394 w 1022273"/>
              <a:gd name="connsiteY72" fmla="*/ 633812 h 1022273"/>
              <a:gd name="connsiteX73" fmla="*/ 286108 w 1022273"/>
              <a:gd name="connsiteY73" fmla="*/ 665983 h 1022273"/>
              <a:gd name="connsiteX74" fmla="*/ 278437 w 1022273"/>
              <a:gd name="connsiteY74" fmla="*/ 665983 h 1022273"/>
              <a:gd name="connsiteX75" fmla="*/ 281758 w 1022273"/>
              <a:gd name="connsiteY75" fmla="*/ 671021 h 1022273"/>
              <a:gd name="connsiteX76" fmla="*/ 329729 w 1022273"/>
              <a:gd name="connsiteY76" fmla="*/ 723457 h 1022273"/>
              <a:gd name="connsiteX77" fmla="*/ 535580 w 1022273"/>
              <a:gd name="connsiteY77" fmla="*/ 802454 h 1022273"/>
              <a:gd name="connsiteX78" fmla="*/ 591336 w 1022273"/>
              <a:gd name="connsiteY78" fmla="*/ 805660 h 1022273"/>
              <a:gd name="connsiteX79" fmla="*/ 673883 w 1022273"/>
              <a:gd name="connsiteY79" fmla="*/ 781732 h 1022273"/>
              <a:gd name="connsiteX80" fmla="*/ 625912 w 1022273"/>
              <a:gd name="connsiteY80" fmla="*/ 684530 h 1022273"/>
              <a:gd name="connsiteX81" fmla="*/ 510507 w 1022273"/>
              <a:gd name="connsiteY81" fmla="*/ 535008 h 1022273"/>
              <a:gd name="connsiteX82" fmla="*/ 474672 w 1022273"/>
              <a:gd name="connsiteY82" fmla="*/ 371403 h 1022273"/>
              <a:gd name="connsiteX83" fmla="*/ 474672 w 1022273"/>
              <a:gd name="connsiteY83" fmla="*/ 370945 h 1022273"/>
              <a:gd name="connsiteX84" fmla="*/ 618814 w 1022273"/>
              <a:gd name="connsiteY84" fmla="*/ 201615 h 1022273"/>
              <a:gd name="connsiteX85" fmla="*/ 620416 w 1022273"/>
              <a:gd name="connsiteY85" fmla="*/ 201386 h 1022273"/>
              <a:gd name="connsiteX86" fmla="*/ 621218 w 1022273"/>
              <a:gd name="connsiteY86" fmla="*/ 200012 h 1022273"/>
              <a:gd name="connsiteX87" fmla="*/ 678577 w 1022273"/>
              <a:gd name="connsiteY87" fmla="*/ 163261 h 1022273"/>
              <a:gd name="connsiteX88" fmla="*/ 679493 w 1022273"/>
              <a:gd name="connsiteY88" fmla="*/ 163261 h 1022273"/>
              <a:gd name="connsiteX89" fmla="*/ 753796 w 1022273"/>
              <a:gd name="connsiteY89" fmla="*/ 228749 h 1022273"/>
              <a:gd name="connsiteX90" fmla="*/ 754254 w 1022273"/>
              <a:gd name="connsiteY90" fmla="*/ 230238 h 1022273"/>
              <a:gd name="connsiteX91" fmla="*/ 764558 w 1022273"/>
              <a:gd name="connsiteY91" fmla="*/ 283704 h 1022273"/>
              <a:gd name="connsiteX92" fmla="*/ 764558 w 1022273"/>
              <a:gd name="connsiteY92" fmla="*/ 285192 h 1022273"/>
              <a:gd name="connsiteX93" fmla="*/ 765818 w 1022273"/>
              <a:gd name="connsiteY93" fmla="*/ 286108 h 1022273"/>
              <a:gd name="connsiteX94" fmla="*/ 897823 w 1022273"/>
              <a:gd name="connsiteY94" fmla="*/ 503752 h 1022273"/>
              <a:gd name="connsiteX95" fmla="*/ 899999 w 1022273"/>
              <a:gd name="connsiteY95" fmla="*/ 511766 h 1022273"/>
              <a:gd name="connsiteX96" fmla="*/ 918889 w 1022273"/>
              <a:gd name="connsiteY96" fmla="*/ 639078 h 1022273"/>
              <a:gd name="connsiteX97" fmla="*/ 870461 w 1022273"/>
              <a:gd name="connsiteY97" fmla="*/ 781045 h 1022273"/>
              <a:gd name="connsiteX98" fmla="*/ 838518 w 1022273"/>
              <a:gd name="connsiteY98" fmla="*/ 731585 h 1022273"/>
              <a:gd name="connsiteX99" fmla="*/ 804744 w 1022273"/>
              <a:gd name="connsiteY99" fmla="*/ 742004 h 1022273"/>
              <a:gd name="connsiteX100" fmla="*/ 702505 w 1022273"/>
              <a:gd name="connsiteY100" fmla="*/ 701933 h 1022273"/>
              <a:gd name="connsiteX101" fmla="*/ 647779 w 1022273"/>
              <a:gd name="connsiteY101" fmla="*/ 652473 h 1022273"/>
              <a:gd name="connsiteX102" fmla="*/ 647092 w 1022273"/>
              <a:gd name="connsiteY102" fmla="*/ 651786 h 1022273"/>
              <a:gd name="connsiteX103" fmla="*/ 639422 w 1022273"/>
              <a:gd name="connsiteY103" fmla="*/ 644116 h 1022273"/>
              <a:gd name="connsiteX104" fmla="*/ 543938 w 1022273"/>
              <a:gd name="connsiteY104" fmla="*/ 517033 h 1022273"/>
              <a:gd name="connsiteX105" fmla="*/ 512453 w 1022273"/>
              <a:gd name="connsiteY105" fmla="*/ 421091 h 1022273"/>
              <a:gd name="connsiteX106" fmla="*/ 511766 w 1022273"/>
              <a:gd name="connsiteY106" fmla="*/ 415137 h 1022273"/>
              <a:gd name="connsiteX107" fmla="*/ 517147 w 1022273"/>
              <a:gd name="connsiteY107" fmla="*/ 417771 h 1022273"/>
              <a:gd name="connsiteX108" fmla="*/ 606792 w 1022273"/>
              <a:gd name="connsiteY108" fmla="*/ 436776 h 1022273"/>
              <a:gd name="connsiteX109" fmla="*/ 681897 w 1022273"/>
              <a:gd name="connsiteY109" fmla="*/ 423266 h 1022273"/>
              <a:gd name="connsiteX110" fmla="*/ 760208 w 1022273"/>
              <a:gd name="connsiteY110" fmla="*/ 337743 h 1022273"/>
              <a:gd name="connsiteX111" fmla="*/ 761696 w 1022273"/>
              <a:gd name="connsiteY111" fmla="*/ 332247 h 1022273"/>
              <a:gd name="connsiteX112" fmla="*/ 765703 w 1022273"/>
              <a:gd name="connsiteY112" fmla="*/ 336255 h 1022273"/>
              <a:gd name="connsiteX113" fmla="*/ 860729 w 1022273"/>
              <a:gd name="connsiteY113" fmla="*/ 512682 h 1022273"/>
              <a:gd name="connsiteX114" fmla="*/ 860729 w 1022273"/>
              <a:gd name="connsiteY114" fmla="*/ 513026 h 1022273"/>
              <a:gd name="connsiteX115" fmla="*/ 860844 w 1022273"/>
              <a:gd name="connsiteY115" fmla="*/ 513140 h 1022273"/>
              <a:gd name="connsiteX116" fmla="*/ 860844 w 1022273"/>
              <a:gd name="connsiteY116" fmla="*/ 513598 h 1022273"/>
              <a:gd name="connsiteX117" fmla="*/ 864851 w 1022273"/>
              <a:gd name="connsiteY117" fmla="*/ 528024 h 1022273"/>
              <a:gd name="connsiteX118" fmla="*/ 838404 w 1022273"/>
              <a:gd name="connsiteY118" fmla="*/ 731471 h 1022273"/>
              <a:gd name="connsiteX119" fmla="*/ 667815 w 1022273"/>
              <a:gd name="connsiteY119" fmla="*/ 388004 h 1022273"/>
              <a:gd name="connsiteX120" fmla="*/ 608052 w 1022273"/>
              <a:gd name="connsiteY120" fmla="*/ 398537 h 1022273"/>
              <a:gd name="connsiteX121" fmla="*/ 514400 w 1022273"/>
              <a:gd name="connsiteY121" fmla="*/ 370258 h 1022273"/>
              <a:gd name="connsiteX122" fmla="*/ 513369 w 1022273"/>
              <a:gd name="connsiteY122" fmla="*/ 369113 h 1022273"/>
              <a:gd name="connsiteX123" fmla="*/ 513598 w 1022273"/>
              <a:gd name="connsiteY123" fmla="*/ 367625 h 1022273"/>
              <a:gd name="connsiteX124" fmla="*/ 632552 w 1022273"/>
              <a:gd name="connsiteY124" fmla="*/ 238939 h 1022273"/>
              <a:gd name="connsiteX125" fmla="*/ 646634 w 1022273"/>
              <a:gd name="connsiteY125" fmla="*/ 238939 h 1022273"/>
              <a:gd name="connsiteX126" fmla="*/ 651099 w 1022273"/>
              <a:gd name="connsiteY126" fmla="*/ 226116 h 1022273"/>
              <a:gd name="connsiteX127" fmla="*/ 679264 w 1022273"/>
              <a:gd name="connsiteY127" fmla="*/ 201501 h 1022273"/>
              <a:gd name="connsiteX128" fmla="*/ 717847 w 1022273"/>
              <a:gd name="connsiteY128" fmla="*/ 241915 h 1022273"/>
              <a:gd name="connsiteX129" fmla="*/ 667700 w 1022273"/>
              <a:gd name="connsiteY129" fmla="*/ 388118 h 10222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</a:cxnLst>
            <a:rect l="l" t="t" r="r" b="b"/>
            <a:pathLst>
              <a:path w="1022273" h="1022273">
                <a:moveTo>
                  <a:pt x="0" y="0"/>
                </a:moveTo>
                <a:lnTo>
                  <a:pt x="0" y="1022273"/>
                </a:lnTo>
                <a:lnTo>
                  <a:pt x="1022273" y="1022273"/>
                </a:lnTo>
                <a:lnTo>
                  <a:pt x="1022273" y="0"/>
                </a:lnTo>
                <a:lnTo>
                  <a:pt x="0" y="0"/>
                </a:lnTo>
                <a:close/>
                <a:moveTo>
                  <a:pt x="870575" y="781159"/>
                </a:moveTo>
                <a:cubicBezTo>
                  <a:pt x="856951" y="794898"/>
                  <a:pt x="840121" y="806690"/>
                  <a:pt x="820429" y="816193"/>
                </a:cubicBezTo>
                <a:cubicBezTo>
                  <a:pt x="819055" y="816994"/>
                  <a:pt x="817796" y="817567"/>
                  <a:pt x="816422" y="818025"/>
                </a:cubicBezTo>
                <a:cubicBezTo>
                  <a:pt x="773145" y="837831"/>
                  <a:pt x="716473" y="847906"/>
                  <a:pt x="647779" y="847906"/>
                </a:cubicBezTo>
                <a:cubicBezTo>
                  <a:pt x="448339" y="847906"/>
                  <a:pt x="343582" y="789402"/>
                  <a:pt x="290688" y="740401"/>
                </a:cubicBezTo>
                <a:lnTo>
                  <a:pt x="287826" y="737768"/>
                </a:lnTo>
                <a:lnTo>
                  <a:pt x="285765" y="740974"/>
                </a:lnTo>
                <a:cubicBezTo>
                  <a:pt x="269049" y="766161"/>
                  <a:pt x="249128" y="780816"/>
                  <a:pt x="226574" y="784708"/>
                </a:cubicBezTo>
                <a:cubicBezTo>
                  <a:pt x="222567" y="785281"/>
                  <a:pt x="218674" y="785624"/>
                  <a:pt x="215011" y="785624"/>
                </a:cubicBezTo>
                <a:cubicBezTo>
                  <a:pt x="179519" y="785624"/>
                  <a:pt x="153301" y="758490"/>
                  <a:pt x="153072" y="758261"/>
                </a:cubicBezTo>
                <a:lnTo>
                  <a:pt x="149294" y="754369"/>
                </a:lnTo>
                <a:cubicBezTo>
                  <a:pt x="148263" y="753338"/>
                  <a:pt x="147691" y="751850"/>
                  <a:pt x="147691" y="750362"/>
                </a:cubicBezTo>
                <a:lnTo>
                  <a:pt x="147691" y="610570"/>
                </a:lnTo>
                <a:lnTo>
                  <a:pt x="147004" y="609654"/>
                </a:lnTo>
                <a:cubicBezTo>
                  <a:pt x="111856" y="565805"/>
                  <a:pt x="96972" y="509248"/>
                  <a:pt x="106131" y="454522"/>
                </a:cubicBezTo>
                <a:cubicBezTo>
                  <a:pt x="126052" y="335453"/>
                  <a:pt x="225315" y="246724"/>
                  <a:pt x="229551" y="243060"/>
                </a:cubicBezTo>
                <a:cubicBezTo>
                  <a:pt x="233100" y="239969"/>
                  <a:pt x="237565" y="238366"/>
                  <a:pt x="242144" y="238366"/>
                </a:cubicBezTo>
                <a:cubicBezTo>
                  <a:pt x="247640" y="238366"/>
                  <a:pt x="252792" y="240656"/>
                  <a:pt x="256341" y="244778"/>
                </a:cubicBezTo>
                <a:cubicBezTo>
                  <a:pt x="263210" y="252677"/>
                  <a:pt x="262524" y="264699"/>
                  <a:pt x="254624" y="271683"/>
                </a:cubicBezTo>
                <a:cubicBezTo>
                  <a:pt x="250846" y="275117"/>
                  <a:pt x="160857" y="357549"/>
                  <a:pt x="143684" y="460819"/>
                </a:cubicBezTo>
                <a:cubicBezTo>
                  <a:pt x="133036" y="524704"/>
                  <a:pt x="162575" y="569927"/>
                  <a:pt x="181122" y="591222"/>
                </a:cubicBezTo>
                <a:lnTo>
                  <a:pt x="185816" y="596603"/>
                </a:lnTo>
                <a:lnTo>
                  <a:pt x="185816" y="736508"/>
                </a:lnTo>
                <a:lnTo>
                  <a:pt x="187190" y="737424"/>
                </a:lnTo>
                <a:cubicBezTo>
                  <a:pt x="193716" y="742118"/>
                  <a:pt x="203791" y="747728"/>
                  <a:pt x="215011" y="747728"/>
                </a:cubicBezTo>
                <a:cubicBezTo>
                  <a:pt x="216842" y="747728"/>
                  <a:pt x="218789" y="747499"/>
                  <a:pt x="220620" y="747270"/>
                </a:cubicBezTo>
                <a:cubicBezTo>
                  <a:pt x="234474" y="744752"/>
                  <a:pt x="248212" y="732043"/>
                  <a:pt x="260234" y="710176"/>
                </a:cubicBezTo>
                <a:lnTo>
                  <a:pt x="261264" y="708344"/>
                </a:lnTo>
                <a:lnTo>
                  <a:pt x="260005" y="706627"/>
                </a:lnTo>
                <a:cubicBezTo>
                  <a:pt x="257600" y="703307"/>
                  <a:pt x="255311" y="700101"/>
                  <a:pt x="253135" y="697010"/>
                </a:cubicBezTo>
                <a:cubicBezTo>
                  <a:pt x="238252" y="675142"/>
                  <a:pt x="229780" y="649268"/>
                  <a:pt x="228635" y="622363"/>
                </a:cubicBezTo>
                <a:cubicBezTo>
                  <a:pt x="228635" y="622019"/>
                  <a:pt x="228635" y="621790"/>
                  <a:pt x="228978" y="621561"/>
                </a:cubicBezTo>
                <a:cubicBezTo>
                  <a:pt x="229207" y="621332"/>
                  <a:pt x="229551" y="621218"/>
                  <a:pt x="229894" y="621218"/>
                </a:cubicBezTo>
                <a:cubicBezTo>
                  <a:pt x="240084" y="624309"/>
                  <a:pt x="260005" y="629347"/>
                  <a:pt x="283132" y="629347"/>
                </a:cubicBezTo>
                <a:cubicBezTo>
                  <a:pt x="313013" y="629347"/>
                  <a:pt x="338201" y="621103"/>
                  <a:pt x="358007" y="604960"/>
                </a:cubicBezTo>
                <a:cubicBezTo>
                  <a:pt x="390408" y="578284"/>
                  <a:pt x="403002" y="526306"/>
                  <a:pt x="395445" y="450286"/>
                </a:cubicBezTo>
                <a:cubicBezTo>
                  <a:pt x="391896" y="414336"/>
                  <a:pt x="393041" y="379989"/>
                  <a:pt x="398994" y="348390"/>
                </a:cubicBezTo>
                <a:lnTo>
                  <a:pt x="399223" y="347016"/>
                </a:lnTo>
                <a:lnTo>
                  <a:pt x="398422" y="345872"/>
                </a:lnTo>
                <a:cubicBezTo>
                  <a:pt x="372548" y="308663"/>
                  <a:pt x="326065" y="249586"/>
                  <a:pt x="325607" y="249128"/>
                </a:cubicBezTo>
                <a:cubicBezTo>
                  <a:pt x="322287" y="245236"/>
                  <a:pt x="320569" y="240313"/>
                  <a:pt x="321027" y="235161"/>
                </a:cubicBezTo>
                <a:cubicBezTo>
                  <a:pt x="321371" y="230123"/>
                  <a:pt x="323775" y="225544"/>
                  <a:pt x="327553" y="222223"/>
                </a:cubicBezTo>
                <a:cubicBezTo>
                  <a:pt x="330988" y="219247"/>
                  <a:pt x="335453" y="217644"/>
                  <a:pt x="339918" y="217644"/>
                </a:cubicBezTo>
                <a:cubicBezTo>
                  <a:pt x="345528" y="217644"/>
                  <a:pt x="350680" y="220048"/>
                  <a:pt x="354344" y="224284"/>
                </a:cubicBezTo>
                <a:cubicBezTo>
                  <a:pt x="354916" y="224971"/>
                  <a:pt x="359725" y="231268"/>
                  <a:pt x="365678" y="239282"/>
                </a:cubicBezTo>
                <a:lnTo>
                  <a:pt x="366136" y="239855"/>
                </a:lnTo>
                <a:cubicBezTo>
                  <a:pt x="376784" y="254051"/>
                  <a:pt x="392927" y="275346"/>
                  <a:pt x="408612" y="295725"/>
                </a:cubicBezTo>
                <a:lnTo>
                  <a:pt x="412161" y="300305"/>
                </a:lnTo>
                <a:lnTo>
                  <a:pt x="414222" y="295038"/>
                </a:lnTo>
                <a:cubicBezTo>
                  <a:pt x="421892" y="276148"/>
                  <a:pt x="431738" y="258287"/>
                  <a:pt x="443302" y="242030"/>
                </a:cubicBezTo>
                <a:lnTo>
                  <a:pt x="444676" y="239969"/>
                </a:lnTo>
                <a:lnTo>
                  <a:pt x="443187" y="238023"/>
                </a:lnTo>
                <a:cubicBezTo>
                  <a:pt x="431280" y="223254"/>
                  <a:pt x="415710" y="206080"/>
                  <a:pt x="409642" y="199440"/>
                </a:cubicBezTo>
                <a:lnTo>
                  <a:pt x="409299" y="199097"/>
                </a:lnTo>
                <a:cubicBezTo>
                  <a:pt x="406207" y="195204"/>
                  <a:pt x="404719" y="190281"/>
                  <a:pt x="405177" y="185243"/>
                </a:cubicBezTo>
                <a:cubicBezTo>
                  <a:pt x="405635" y="180206"/>
                  <a:pt x="408154" y="175626"/>
                  <a:pt x="412046" y="172421"/>
                </a:cubicBezTo>
                <a:cubicBezTo>
                  <a:pt x="415481" y="169673"/>
                  <a:pt x="419717" y="168070"/>
                  <a:pt x="424068" y="168070"/>
                </a:cubicBezTo>
                <a:cubicBezTo>
                  <a:pt x="429792" y="168070"/>
                  <a:pt x="435173" y="170703"/>
                  <a:pt x="438837" y="175054"/>
                </a:cubicBezTo>
                <a:cubicBezTo>
                  <a:pt x="439066" y="175283"/>
                  <a:pt x="439753" y="176084"/>
                  <a:pt x="440897" y="177344"/>
                </a:cubicBezTo>
                <a:cubicBezTo>
                  <a:pt x="445248" y="182038"/>
                  <a:pt x="456926" y="194517"/>
                  <a:pt x="467573" y="207798"/>
                </a:cubicBezTo>
                <a:lnTo>
                  <a:pt x="469863" y="210545"/>
                </a:lnTo>
                <a:lnTo>
                  <a:pt x="472496" y="208027"/>
                </a:lnTo>
                <a:cubicBezTo>
                  <a:pt x="490815" y="190281"/>
                  <a:pt x="507988" y="179175"/>
                  <a:pt x="519323" y="172879"/>
                </a:cubicBezTo>
                <a:cubicBezTo>
                  <a:pt x="522185" y="171276"/>
                  <a:pt x="525390" y="170474"/>
                  <a:pt x="528596" y="170474"/>
                </a:cubicBezTo>
                <a:cubicBezTo>
                  <a:pt x="535466" y="170474"/>
                  <a:pt x="541877" y="174252"/>
                  <a:pt x="545197" y="180206"/>
                </a:cubicBezTo>
                <a:cubicBezTo>
                  <a:pt x="550349" y="189365"/>
                  <a:pt x="547029" y="200928"/>
                  <a:pt x="537870" y="206080"/>
                </a:cubicBezTo>
                <a:cubicBezTo>
                  <a:pt x="509247" y="221880"/>
                  <a:pt x="417198" y="286108"/>
                  <a:pt x="433112" y="446279"/>
                </a:cubicBezTo>
                <a:cubicBezTo>
                  <a:pt x="441928" y="534550"/>
                  <a:pt x="424869" y="597633"/>
                  <a:pt x="382394" y="633812"/>
                </a:cubicBezTo>
                <a:cubicBezTo>
                  <a:pt x="351138" y="660373"/>
                  <a:pt x="312784" y="665983"/>
                  <a:pt x="286108" y="665983"/>
                </a:cubicBezTo>
                <a:lnTo>
                  <a:pt x="278437" y="665983"/>
                </a:lnTo>
                <a:cubicBezTo>
                  <a:pt x="278437" y="665983"/>
                  <a:pt x="281758" y="671021"/>
                  <a:pt x="281758" y="671021"/>
                </a:cubicBezTo>
                <a:cubicBezTo>
                  <a:pt x="294122" y="690140"/>
                  <a:pt x="310265" y="707772"/>
                  <a:pt x="329729" y="723457"/>
                </a:cubicBezTo>
                <a:cubicBezTo>
                  <a:pt x="363961" y="751163"/>
                  <a:pt x="427502" y="787227"/>
                  <a:pt x="535580" y="802454"/>
                </a:cubicBezTo>
                <a:cubicBezTo>
                  <a:pt x="556188" y="804515"/>
                  <a:pt x="574964" y="805660"/>
                  <a:pt x="591336" y="805660"/>
                </a:cubicBezTo>
                <a:cubicBezTo>
                  <a:pt x="655794" y="805660"/>
                  <a:pt x="670448" y="788944"/>
                  <a:pt x="673883" y="781732"/>
                </a:cubicBezTo>
                <a:cubicBezTo>
                  <a:pt x="684187" y="759521"/>
                  <a:pt x="654534" y="715442"/>
                  <a:pt x="625912" y="684530"/>
                </a:cubicBezTo>
                <a:cubicBezTo>
                  <a:pt x="576911" y="636674"/>
                  <a:pt x="538099" y="586413"/>
                  <a:pt x="510507" y="535008"/>
                </a:cubicBezTo>
                <a:cubicBezTo>
                  <a:pt x="480625" y="479366"/>
                  <a:pt x="468604" y="424297"/>
                  <a:pt x="474672" y="371403"/>
                </a:cubicBezTo>
                <a:lnTo>
                  <a:pt x="474672" y="370945"/>
                </a:lnTo>
                <a:cubicBezTo>
                  <a:pt x="487838" y="259776"/>
                  <a:pt x="568095" y="208828"/>
                  <a:pt x="618814" y="201615"/>
                </a:cubicBezTo>
                <a:lnTo>
                  <a:pt x="620416" y="201386"/>
                </a:lnTo>
                <a:lnTo>
                  <a:pt x="621218" y="200012"/>
                </a:lnTo>
                <a:cubicBezTo>
                  <a:pt x="633812" y="177344"/>
                  <a:pt x="655221" y="163719"/>
                  <a:pt x="678577" y="163261"/>
                </a:cubicBezTo>
                <a:lnTo>
                  <a:pt x="679493" y="163261"/>
                </a:lnTo>
                <a:cubicBezTo>
                  <a:pt x="694262" y="163261"/>
                  <a:pt x="731242" y="169673"/>
                  <a:pt x="753796" y="228749"/>
                </a:cubicBezTo>
                <a:lnTo>
                  <a:pt x="754254" y="230238"/>
                </a:lnTo>
                <a:cubicBezTo>
                  <a:pt x="759864" y="249014"/>
                  <a:pt x="763299" y="267103"/>
                  <a:pt x="764558" y="283704"/>
                </a:cubicBezTo>
                <a:lnTo>
                  <a:pt x="764558" y="285192"/>
                </a:lnTo>
                <a:cubicBezTo>
                  <a:pt x="764558" y="285192"/>
                  <a:pt x="765818" y="286108"/>
                  <a:pt x="765818" y="286108"/>
                </a:cubicBezTo>
                <a:cubicBezTo>
                  <a:pt x="843556" y="344612"/>
                  <a:pt x="881909" y="447538"/>
                  <a:pt x="897823" y="503752"/>
                </a:cubicBezTo>
                <a:cubicBezTo>
                  <a:pt x="898396" y="505698"/>
                  <a:pt x="899312" y="508561"/>
                  <a:pt x="899999" y="511766"/>
                </a:cubicBezTo>
                <a:cubicBezTo>
                  <a:pt x="911906" y="556303"/>
                  <a:pt x="918660" y="601411"/>
                  <a:pt x="918889" y="639078"/>
                </a:cubicBezTo>
                <a:cubicBezTo>
                  <a:pt x="918889" y="669303"/>
                  <a:pt x="919118" y="732387"/>
                  <a:pt x="870461" y="781045"/>
                </a:cubicBezTo>
                <a:close/>
                <a:moveTo>
                  <a:pt x="838518" y="731585"/>
                </a:moveTo>
                <a:cubicBezTo>
                  <a:pt x="829473" y="738455"/>
                  <a:pt x="818139" y="742004"/>
                  <a:pt x="804744" y="742004"/>
                </a:cubicBezTo>
                <a:cubicBezTo>
                  <a:pt x="778411" y="742004"/>
                  <a:pt x="744065" y="728494"/>
                  <a:pt x="702505" y="701933"/>
                </a:cubicBezTo>
                <a:cubicBezTo>
                  <a:pt x="682927" y="685790"/>
                  <a:pt x="664495" y="669074"/>
                  <a:pt x="647779" y="652473"/>
                </a:cubicBezTo>
                <a:lnTo>
                  <a:pt x="647092" y="651786"/>
                </a:lnTo>
                <a:cubicBezTo>
                  <a:pt x="644230" y="648924"/>
                  <a:pt x="641711" y="646405"/>
                  <a:pt x="639422" y="644116"/>
                </a:cubicBezTo>
                <a:cubicBezTo>
                  <a:pt x="599007" y="602671"/>
                  <a:pt x="566836" y="559966"/>
                  <a:pt x="543938" y="517033"/>
                </a:cubicBezTo>
                <a:cubicBezTo>
                  <a:pt x="526421" y="484403"/>
                  <a:pt x="515773" y="452117"/>
                  <a:pt x="512453" y="421091"/>
                </a:cubicBezTo>
                <a:lnTo>
                  <a:pt x="511766" y="415137"/>
                </a:lnTo>
                <a:lnTo>
                  <a:pt x="517147" y="417771"/>
                </a:lnTo>
                <a:cubicBezTo>
                  <a:pt x="542106" y="430021"/>
                  <a:pt x="573934" y="436776"/>
                  <a:pt x="606792" y="436776"/>
                </a:cubicBezTo>
                <a:cubicBezTo>
                  <a:pt x="633812" y="436776"/>
                  <a:pt x="659801" y="432082"/>
                  <a:pt x="681897" y="423266"/>
                </a:cubicBezTo>
                <a:cubicBezTo>
                  <a:pt x="705138" y="413993"/>
                  <a:pt x="746240" y="390522"/>
                  <a:pt x="760208" y="337743"/>
                </a:cubicBezTo>
                <a:lnTo>
                  <a:pt x="761696" y="332247"/>
                </a:lnTo>
                <a:lnTo>
                  <a:pt x="765703" y="336255"/>
                </a:lnTo>
                <a:cubicBezTo>
                  <a:pt x="806003" y="376326"/>
                  <a:pt x="839777" y="438951"/>
                  <a:pt x="860729" y="512682"/>
                </a:cubicBezTo>
                <a:lnTo>
                  <a:pt x="860729" y="513026"/>
                </a:lnTo>
                <a:cubicBezTo>
                  <a:pt x="860729" y="513026"/>
                  <a:pt x="860844" y="513140"/>
                  <a:pt x="860844" y="513140"/>
                </a:cubicBezTo>
                <a:lnTo>
                  <a:pt x="860844" y="513598"/>
                </a:lnTo>
                <a:cubicBezTo>
                  <a:pt x="862332" y="518407"/>
                  <a:pt x="863706" y="523215"/>
                  <a:pt x="864851" y="528024"/>
                </a:cubicBezTo>
                <a:cubicBezTo>
                  <a:pt x="875842" y="576911"/>
                  <a:pt x="884543" y="695979"/>
                  <a:pt x="838404" y="731471"/>
                </a:cubicBezTo>
                <a:close/>
                <a:moveTo>
                  <a:pt x="667815" y="388004"/>
                </a:moveTo>
                <a:cubicBezTo>
                  <a:pt x="650527" y="394873"/>
                  <a:pt x="629919" y="398537"/>
                  <a:pt x="608052" y="398537"/>
                </a:cubicBezTo>
                <a:cubicBezTo>
                  <a:pt x="568324" y="398537"/>
                  <a:pt x="528940" y="386630"/>
                  <a:pt x="514400" y="370258"/>
                </a:cubicBezTo>
                <a:lnTo>
                  <a:pt x="513369" y="369113"/>
                </a:lnTo>
                <a:lnTo>
                  <a:pt x="513598" y="367625"/>
                </a:lnTo>
                <a:cubicBezTo>
                  <a:pt x="528482" y="271339"/>
                  <a:pt x="601526" y="238939"/>
                  <a:pt x="632552" y="238939"/>
                </a:cubicBezTo>
                <a:lnTo>
                  <a:pt x="646634" y="238939"/>
                </a:lnTo>
                <a:cubicBezTo>
                  <a:pt x="646634" y="238939"/>
                  <a:pt x="651099" y="226116"/>
                  <a:pt x="651099" y="226116"/>
                </a:cubicBezTo>
                <a:cubicBezTo>
                  <a:pt x="656251" y="211576"/>
                  <a:pt x="667471" y="201730"/>
                  <a:pt x="679264" y="201501"/>
                </a:cubicBezTo>
                <a:cubicBezTo>
                  <a:pt x="693575" y="201501"/>
                  <a:pt x="708115" y="216613"/>
                  <a:pt x="717847" y="241915"/>
                </a:cubicBezTo>
                <a:cubicBezTo>
                  <a:pt x="739485" y="315761"/>
                  <a:pt x="722197" y="366365"/>
                  <a:pt x="667700" y="388118"/>
                </a:cubicBezTo>
                <a:close/>
              </a:path>
            </a:pathLst>
          </a:custGeom>
          <a:solidFill>
            <a:srgbClr val="CE1442"/>
          </a:solidFill>
          <a:ln w="11442" cap="flat">
            <a:noFill/>
            <a:prstDash val="solid"/>
            <a:miter/>
          </a:ln>
        </p:spPr>
        <p:txBody>
          <a:bodyPr rtlCol="0" anchor="ctr"/>
          <a:lstStyle/>
          <a:p>
            <a:endParaRPr lang="de-DE"/>
          </a:p>
        </p:txBody>
      </p:sp>
      <p:sp>
        <p:nvSpPr>
          <p:cNvPr id="3" name="Fußzeilenplatzhalter 1">
            <a:extLst>
              <a:ext uri="{FF2B5EF4-FFF2-40B4-BE49-F238E27FC236}">
                <a16:creationId xmlns:a16="http://schemas.microsoft.com/office/drawing/2014/main" id="{40144695-4F85-9AEC-A379-B1C215EE7F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15113" y="6699361"/>
            <a:ext cx="5113337" cy="226903"/>
          </a:xfrm>
          <a:prstGeom prst="rect">
            <a:avLst/>
          </a:prstGeom>
        </p:spPr>
        <p:txBody>
          <a:bodyPr vert="horz" wrap="none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accent5"/>
                </a:solidFill>
              </a:defRPr>
            </a:lvl1pPr>
          </a:lstStyle>
          <a:p>
            <a:r>
              <a:rPr lang="de-DE" dirty="0"/>
              <a:t>Arbeitsgruppe Interventionelle Kardiologie – Deutsche Gesellschaft für Kardiologie e. V.</a:t>
            </a:r>
          </a:p>
        </p:txBody>
      </p:sp>
      <p:sp>
        <p:nvSpPr>
          <p:cNvPr id="5" name="Foliennummernplatzhalter 2">
            <a:extLst>
              <a:ext uri="{FF2B5EF4-FFF2-40B4-BE49-F238E27FC236}">
                <a16:creationId xmlns:a16="http://schemas.microsoft.com/office/drawing/2014/main" id="{0639BB43-495C-7228-E7E7-8FAC167779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2231687" y="6699361"/>
            <a:ext cx="290513" cy="226903"/>
          </a:xfrm>
          <a:prstGeom prst="rect">
            <a:avLst/>
          </a:prstGeom>
        </p:spPr>
        <p:txBody>
          <a:bodyPr vert="horz" wrap="none" lIns="0" tIns="0" rIns="0" bIns="0" rtlCol="0" anchor="ctr" anchorCtr="0">
            <a:noAutofit/>
          </a:bodyPr>
          <a:lstStyle>
            <a:lvl1pPr>
              <a:defRPr lang="de-DE" sz="900" smtClean="0">
                <a:solidFill>
                  <a:schemeClr val="accent5"/>
                </a:solidFill>
              </a:defRPr>
            </a:lvl1pPr>
          </a:lstStyle>
          <a:p>
            <a:fld id="{8DFE0F25-E07E-4CFA-AEFF-80AEA2A69D23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09105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400" b="0" kern="1200">
          <a:solidFill>
            <a:srgbClr val="CE134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spcAft>
          <a:spcPts val="600"/>
        </a:spcAft>
        <a:buFontTx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Tx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Tx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Tx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Tx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268">
          <p15:clr>
            <a:srgbClr val="F26B43"/>
          </p15:clr>
        </p15:guide>
        <p15:guide id="2" pos="364">
          <p15:clr>
            <a:srgbClr val="F26B43"/>
          </p15:clr>
        </p15:guide>
        <p15:guide id="3" pos="174">
          <p15:clr>
            <a:srgbClr val="A4A3A4"/>
          </p15:clr>
        </p15:guide>
        <p15:guide id="4" pos="4031">
          <p15:clr>
            <a:srgbClr val="F26B43"/>
          </p15:clr>
        </p15:guide>
        <p15:guide id="5" pos="7888">
          <p15:clr>
            <a:srgbClr val="A4A3A4"/>
          </p15:clr>
        </p15:guide>
        <p15:guide id="6" pos="6707">
          <p15:clr>
            <a:srgbClr val="A4A3A4"/>
          </p15:clr>
        </p15:guide>
        <p15:guide id="7" pos="7705">
          <p15:clr>
            <a:srgbClr val="F26B43"/>
          </p15:clr>
        </p15:guide>
        <p15:guide id="8" pos="1355">
          <p15:clr>
            <a:srgbClr val="A4A3A4"/>
          </p15:clr>
        </p15:guide>
        <p15:guide id="9" pos="2693">
          <p15:clr>
            <a:srgbClr val="A4A3A4"/>
          </p15:clr>
        </p15:guide>
        <p15:guide id="10" pos="5369">
          <p15:clr>
            <a:srgbClr val="A4A3A4"/>
          </p15:clr>
        </p15:guide>
        <p15:guide id="13" orient="horz" pos="2149">
          <p15:clr>
            <a:srgbClr val="A4A3A4"/>
          </p15:clr>
        </p15:guide>
        <p15:guide id="14" orient="horz" pos="315">
          <p15:clr>
            <a:srgbClr val="F26B43"/>
          </p15:clr>
        </p15:guide>
        <p15:guide id="15" orient="horz" pos="958">
          <p15:clr>
            <a:srgbClr val="A4A3A4"/>
          </p15:clr>
        </p15:guide>
        <p15:guide id="16" orient="horz" pos="4220">
          <p15:clr>
            <a:srgbClr val="F26B43"/>
          </p15:clr>
        </p15:guide>
        <p15:guide id="17" orient="horz" pos="149">
          <p15:clr>
            <a:srgbClr val="A4A3A4"/>
          </p15:clr>
        </p15:guide>
        <p15:guide id="18" orient="horz" pos="4363">
          <p15:clr>
            <a:srgbClr val="A4A3A4"/>
          </p15:clr>
        </p15:guide>
        <p15:guide id="19" orient="horz" pos="3553">
          <p15:clr>
            <a:srgbClr val="F26B43"/>
          </p15:clr>
        </p15:guide>
        <p15:guide id="20" pos="4167">
          <p15:clr>
            <a:srgbClr val="A4A3A4"/>
          </p15:clr>
        </p15:guide>
        <p15:guide id="21" pos="3912">
          <p15:clr>
            <a:srgbClr val="A4A3A4"/>
          </p15:clr>
        </p15:guide>
        <p15:guide id="22" orient="horz" pos="1601">
          <p15:clr>
            <a:srgbClr val="F26B43"/>
          </p15:clr>
        </p15:guide>
        <p15:guide id="23" orient="horz" pos="2910">
          <p15:clr>
            <a:srgbClr val="F26B43"/>
          </p15:clr>
        </p15:guide>
        <p15:guide id="24" orient="horz" pos="2386">
          <p15:clr>
            <a:srgbClr val="A4A3A4"/>
          </p15:clr>
        </p15:guide>
        <p15:guide id="25" orient="horz" pos="1267">
          <p15:clr>
            <a:srgbClr val="F26B43"/>
          </p15:clr>
        </p15:guide>
        <p15:guide id="26" pos="674">
          <p15:clr>
            <a:srgbClr val="F26B43"/>
          </p15:clr>
        </p15:guide>
        <p15:guide id="27" pos="2013">
          <p15:clr>
            <a:srgbClr val="F26B43"/>
          </p15:clr>
        </p15:guide>
        <p15:guide id="28" pos="3351">
          <p15:clr>
            <a:srgbClr val="F26B43"/>
          </p15:clr>
        </p15:guide>
        <p15:guide id="29" pos="4711">
          <p15:clr>
            <a:srgbClr val="F26B43"/>
          </p15:clr>
        </p15:guide>
        <p15:guide id="30" pos="6049">
          <p15:clr>
            <a:srgbClr val="F26B43"/>
          </p15:clr>
        </p15:guide>
        <p15:guide id="31" pos="7388">
          <p15:clr>
            <a:srgbClr val="F26B43"/>
          </p15:clr>
        </p15:guide>
        <p15:guide id="32" orient="horz" pos="405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DFA6C0EC-4716-758B-4D7B-CD3D3A1BE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Untertitel 4">
            <a:extLst>
              <a:ext uri="{FF2B5EF4-FFF2-40B4-BE49-F238E27FC236}">
                <a16:creationId xmlns:a16="http://schemas.microsoft.com/office/drawing/2014/main" id="{75B8CF32-625C-379B-D58D-30A50A46D46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2824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5">
            <a:extLst>
              <a:ext uri="{FF2B5EF4-FFF2-40B4-BE49-F238E27FC236}">
                <a16:creationId xmlns:a16="http://schemas.microsoft.com/office/drawing/2014/main" id="{6B154E3D-CD12-77E7-B0FD-E7E990E3DD2B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99F6B027-7F5B-22A7-9586-81565F16D6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Bildplatzhalter 6">
            <a:extLst>
              <a:ext uri="{FF2B5EF4-FFF2-40B4-BE49-F238E27FC236}">
                <a16:creationId xmlns:a16="http://schemas.microsoft.com/office/drawing/2014/main" id="{3DC3034D-CB7D-2AC2-6894-DE617E2B597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72B23FF-4E50-CB64-62DE-C526E9268316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>
          <a:xfrm>
            <a:off x="6615113" y="6699361"/>
            <a:ext cx="5113337" cy="226903"/>
          </a:xfrm>
        </p:spPr>
        <p:txBody>
          <a:bodyPr/>
          <a:lstStyle/>
          <a:p>
            <a:r>
              <a:rPr lang="de-DE"/>
              <a:t>Arbeitsgruppe Interventionelle Kardiologie – Deutsche Gesellschaft für Kardiologie e. V.</a:t>
            </a:r>
            <a:endParaRPr lang="de-DE" dirty="0"/>
          </a:p>
        </p:txBody>
      </p:sp>
      <p:sp>
        <p:nvSpPr>
          <p:cNvPr id="14" name="Textplatzhalter 13">
            <a:extLst>
              <a:ext uri="{FF2B5EF4-FFF2-40B4-BE49-F238E27FC236}">
                <a16:creationId xmlns:a16="http://schemas.microsoft.com/office/drawing/2014/main" id="{B17FFBA6-D861-8DE5-D5DF-3FCFEAAF01A7}"/>
              </a:ext>
            </a:extLst>
          </p:cNvPr>
          <p:cNvSpPr>
            <a:spLocks noGrp="1"/>
          </p:cNvSpPr>
          <p:nvPr>
            <p:ph type="body" sz="half" idx="17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5" name="Textplatzhalter 14">
            <a:extLst>
              <a:ext uri="{FF2B5EF4-FFF2-40B4-BE49-F238E27FC236}">
                <a16:creationId xmlns:a16="http://schemas.microsoft.com/office/drawing/2014/main" id="{4A516F44-C479-9473-6444-9D6B6C1E015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02AEE445-4292-8A00-353B-E4DC8AEA458F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>
          <a:xfrm>
            <a:off x="12231687" y="6699361"/>
            <a:ext cx="290513" cy="226903"/>
          </a:xfrm>
        </p:spPr>
        <p:txBody>
          <a:bodyPr/>
          <a:lstStyle/>
          <a:p>
            <a:fld id="{8DFE0F25-E07E-4CFA-AEFF-80AEA2A69D23}" type="slidenum">
              <a:rPr lang="de-DE" smtClean="0"/>
              <a:pPr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04833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ildplatzhalter 1">
            <a:extLst>
              <a:ext uri="{FF2B5EF4-FFF2-40B4-BE49-F238E27FC236}">
                <a16:creationId xmlns:a16="http://schemas.microsoft.com/office/drawing/2014/main" id="{B6B56D04-7B7D-BC7A-63EA-EEBF59C51D1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2F07F0C-FBD9-A95A-D313-01854B34701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Bildplatzhalter 3">
            <a:extLst>
              <a:ext uri="{FF2B5EF4-FFF2-40B4-BE49-F238E27FC236}">
                <a16:creationId xmlns:a16="http://schemas.microsoft.com/office/drawing/2014/main" id="{E2FB71C2-FEA9-F8E8-44A4-C503360DDDF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Bildplatzhalter 4">
            <a:extLst>
              <a:ext uri="{FF2B5EF4-FFF2-40B4-BE49-F238E27FC236}">
                <a16:creationId xmlns:a16="http://schemas.microsoft.com/office/drawing/2014/main" id="{1CC42669-169D-DD80-E795-EC7DBF1947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Bildplatzhalter 5">
            <a:extLst>
              <a:ext uri="{FF2B5EF4-FFF2-40B4-BE49-F238E27FC236}">
                <a16:creationId xmlns:a16="http://schemas.microsoft.com/office/drawing/2014/main" id="{5A5635D4-50CB-A529-D3AC-7D7D2A4C533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Bildplatzhalter 6">
            <a:extLst>
              <a:ext uri="{FF2B5EF4-FFF2-40B4-BE49-F238E27FC236}">
                <a16:creationId xmlns:a16="http://schemas.microsoft.com/office/drawing/2014/main" id="{E69139BE-AFB2-12D4-EEE7-36B60EB97CDA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AD29D42B-0040-4007-1098-4ABB9DE77A46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13950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687FD5-A980-3EF3-C269-683E0A321A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3240DBE-E6F8-1B64-0F9D-5A36A7FDEB87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0A5B7D4-B15E-2A53-35B4-1208FB7BC4E5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0F91CE2-CC96-0B4D-637D-4A332E95D73B}"/>
              </a:ext>
            </a:extLst>
          </p:cNvPr>
          <p:cNvSpPr>
            <a:spLocks noGrp="1"/>
          </p:cNvSpPr>
          <p:nvPr>
            <p:ph type="ftr" sz="quarter" idx="27"/>
          </p:nvPr>
        </p:nvSpPr>
        <p:spPr>
          <a:xfrm>
            <a:off x="6615113" y="6699361"/>
            <a:ext cx="5113337" cy="226903"/>
          </a:xfrm>
        </p:spPr>
        <p:txBody>
          <a:bodyPr/>
          <a:lstStyle/>
          <a:p>
            <a:r>
              <a:rPr lang="de-DE"/>
              <a:t>Arbeitsgruppe Interventionelle Kardiologie – Deutsche Gesellschaft für Kardiologie e. V.</a:t>
            </a:r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0CC855C-DDEE-0C77-0357-952D6C061C3B}"/>
              </a:ext>
            </a:extLst>
          </p:cNvPr>
          <p:cNvSpPr>
            <a:spLocks noGrp="1"/>
          </p:cNvSpPr>
          <p:nvPr>
            <p:ph type="sldNum" sz="quarter" idx="28"/>
          </p:nvPr>
        </p:nvSpPr>
        <p:spPr>
          <a:xfrm>
            <a:off x="12231687" y="6699361"/>
            <a:ext cx="290513" cy="226903"/>
          </a:xfrm>
        </p:spPr>
        <p:txBody>
          <a:bodyPr/>
          <a:lstStyle/>
          <a:p>
            <a:fld id="{8DFE0F25-E07E-4CFA-AEFF-80AEA2A69D23}" type="slidenum">
              <a:rPr lang="de-DE" smtClean="0"/>
              <a:pPr/>
              <a:t>12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568394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9AB77CC0-5258-CBDD-AD15-9D3D0E6F9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1850D3B1-1CAD-A540-E30F-0F0C15643478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6BFE2E18-E61D-DD8D-E6C8-E844770FF318}"/>
              </a:ext>
            </a:extLst>
          </p:cNvPr>
          <p:cNvSpPr>
            <a:spLocks noGrp="1"/>
          </p:cNvSpPr>
          <p:nvPr>
            <p:ph type="ftr" sz="quarter" idx="27"/>
          </p:nvPr>
        </p:nvSpPr>
        <p:spPr/>
        <p:txBody>
          <a:bodyPr/>
          <a:lstStyle/>
          <a:p>
            <a:r>
              <a:rPr lang="de-DE"/>
              <a:t>Arbeitsgruppe Interventionelle Kardiologie – Deutsche Gesellschaft für Kardiologie e. V.</a:t>
            </a:r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F7952D3-803C-621F-D755-2EB204FF0CB9}"/>
              </a:ext>
            </a:extLst>
          </p:cNvPr>
          <p:cNvSpPr>
            <a:spLocks noGrp="1"/>
          </p:cNvSpPr>
          <p:nvPr>
            <p:ph type="sldNum" sz="quarter" idx="28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13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895966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6A3390C-FE50-D697-6E6C-1E5B56D90919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DE"/>
              <a:t>Arbeitsgruppe Interventionelle Kardiologie – Deutsche Gesellschaft für Kardiologie e. V.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5D05286-81B4-8F4D-C322-380D6E8BC4A7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14</a:t>
            </a:fld>
            <a:endParaRPr lang="de-DE" dirty="0"/>
          </a:p>
        </p:txBody>
      </p:sp>
      <p:graphicFrame>
        <p:nvGraphicFramePr>
          <p:cNvPr id="11" name="Objekt 10">
            <a:extLst>
              <a:ext uri="{FF2B5EF4-FFF2-40B4-BE49-F238E27FC236}">
                <a16:creationId xmlns:a16="http://schemas.microsoft.com/office/drawing/2014/main" id="{F99FE5AF-18CD-0CB5-7AE4-A6E30EFE2C7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9157828"/>
              </p:ext>
            </p:extLst>
          </p:nvPr>
        </p:nvGraphicFramePr>
        <p:xfrm>
          <a:off x="521208" y="202483"/>
          <a:ext cx="11549526" cy="64968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crobat Document" r:id="rId2" imgW="18288000" imgH="10287000" progId="Acrobat.Document.2020">
                  <p:embed/>
                </p:oleObj>
              </mc:Choice>
              <mc:Fallback>
                <p:oleObj name="Acrobat Document" r:id="rId2" imgW="18288000" imgH="10287000" progId="Acrobat.Document.20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21208" y="202483"/>
                        <a:ext cx="11549526" cy="649687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97420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>
            <a:extLst>
              <a:ext uri="{FF2B5EF4-FFF2-40B4-BE49-F238E27FC236}">
                <a16:creationId xmlns:a16="http://schemas.microsoft.com/office/drawing/2014/main" id="{249F77F4-9934-C0AA-6177-7E81AA223E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F31DD212-AC81-4A98-BEE6-98692750B12A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16AB529-562D-3E11-9C7F-FEDAC08ACA63}"/>
              </a:ext>
            </a:extLst>
          </p:cNvPr>
          <p:cNvSpPr>
            <a:spLocks noGrp="1"/>
          </p:cNvSpPr>
          <p:nvPr>
            <p:ph type="ftr" sz="quarter" idx="24"/>
          </p:nvPr>
        </p:nvSpPr>
        <p:spPr>
          <a:xfrm>
            <a:off x="6615113" y="6699361"/>
            <a:ext cx="5113337" cy="226903"/>
          </a:xfrm>
        </p:spPr>
        <p:txBody>
          <a:bodyPr/>
          <a:lstStyle/>
          <a:p>
            <a:r>
              <a:rPr lang="de-DE"/>
              <a:t>Arbeitsgruppe Interventionelle Kardiologie – Deutsche Gesellschaft für Kardiologie e. V.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5417579-7C4D-66B7-14E1-54200096D542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>
          <a:xfrm>
            <a:off x="12231687" y="6699361"/>
            <a:ext cx="290513" cy="226903"/>
          </a:xfrm>
        </p:spPr>
        <p:txBody>
          <a:bodyPr/>
          <a:lstStyle/>
          <a:p>
            <a:fld id="{8DFE0F25-E07E-4CFA-AEFF-80AEA2A69D23}" type="slidenum">
              <a:rPr lang="de-DE" smtClean="0"/>
              <a:pPr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14534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>
            <a:extLst>
              <a:ext uri="{FF2B5EF4-FFF2-40B4-BE49-F238E27FC236}">
                <a16:creationId xmlns:a16="http://schemas.microsoft.com/office/drawing/2014/main" id="{429B3D30-3049-C3AA-0807-DBF07FC0D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86B2BF32-2E16-4595-D73F-D040FF94F1DB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7E0AB05-FA26-5666-CC3E-F53F0823B1B5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>
          <a:xfrm>
            <a:off x="6615113" y="6699361"/>
            <a:ext cx="5113337" cy="226903"/>
          </a:xfrm>
        </p:spPr>
        <p:txBody>
          <a:bodyPr/>
          <a:lstStyle/>
          <a:p>
            <a:r>
              <a:rPr lang="de-DE"/>
              <a:t>Arbeitsgruppe Interventionelle Kardiologie – Deutsche Gesellschaft für Kardiologie e. V.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692381C-3409-8796-1B4E-D60A863C31DF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>
          <a:xfrm>
            <a:off x="12231687" y="6699361"/>
            <a:ext cx="290513" cy="226903"/>
          </a:xfrm>
        </p:spPr>
        <p:txBody>
          <a:bodyPr/>
          <a:lstStyle/>
          <a:p>
            <a:fld id="{8DFE0F25-E07E-4CFA-AEFF-80AEA2A69D23}" type="slidenum">
              <a:rPr lang="de-DE" smtClean="0"/>
              <a:pPr/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83244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10">
            <a:extLst>
              <a:ext uri="{FF2B5EF4-FFF2-40B4-BE49-F238E27FC236}">
                <a16:creationId xmlns:a16="http://schemas.microsoft.com/office/drawing/2014/main" id="{5FE92E54-3178-EE23-9CE9-FB22F3A9322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0" name="Titel 9">
            <a:extLst>
              <a:ext uri="{FF2B5EF4-FFF2-40B4-BE49-F238E27FC236}">
                <a16:creationId xmlns:a16="http://schemas.microsoft.com/office/drawing/2014/main" id="{F8F0233A-3C61-E2F3-811E-7F2B7FF2C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37C13A6B-850C-5EBE-B3A4-6DFE4C7A8097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3105961A-63A0-E7A8-D688-E79106C3075E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9ADA3F2-F63E-8195-2A6F-1FCDA7E9C5E4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>
          <a:xfrm>
            <a:off x="6615113" y="6699361"/>
            <a:ext cx="5113337" cy="226903"/>
          </a:xfrm>
        </p:spPr>
        <p:txBody>
          <a:bodyPr/>
          <a:lstStyle/>
          <a:p>
            <a:r>
              <a:rPr lang="de-DE"/>
              <a:t>Arbeitsgruppe Interventionelle Kardiologie – Deutsche Gesellschaft für Kardiologie e. V.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F1CDD2EC-EC44-8DF2-5CFD-8593CC975F7E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>
          <a:xfrm>
            <a:off x="12231687" y="6699361"/>
            <a:ext cx="290513" cy="226903"/>
          </a:xfrm>
        </p:spPr>
        <p:txBody>
          <a:bodyPr/>
          <a:lstStyle/>
          <a:p>
            <a:fld id="{8DFE0F25-E07E-4CFA-AEFF-80AEA2A69D23}" type="slidenum">
              <a:rPr lang="de-DE" smtClean="0"/>
              <a:pPr/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06059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platzhalter 14">
            <a:extLst>
              <a:ext uri="{FF2B5EF4-FFF2-40B4-BE49-F238E27FC236}">
                <a16:creationId xmlns:a16="http://schemas.microsoft.com/office/drawing/2014/main" id="{50F27441-C1C5-E7A7-7BAF-BEE0E198A58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12C62CB-2538-8D89-745B-6088DAF95D3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4" name="Titel 13">
            <a:extLst>
              <a:ext uri="{FF2B5EF4-FFF2-40B4-BE49-F238E27FC236}">
                <a16:creationId xmlns:a16="http://schemas.microsoft.com/office/drawing/2014/main" id="{DBA2F075-44ED-061F-AB08-079832105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A597C39-8F10-B66E-DC7D-2473E8B7ED8C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Arbeitsgruppe Interventionelle Kardiologie – Deutsche Gesellschaft für Kardiologie e. V.</a:t>
            </a:r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AEC707F-66CC-678A-4F97-EB3A88E3741C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96196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11">
            <a:extLst>
              <a:ext uri="{FF2B5EF4-FFF2-40B4-BE49-F238E27FC236}">
                <a16:creationId xmlns:a16="http://schemas.microsoft.com/office/drawing/2014/main" id="{F5E2892E-489F-C005-3DC2-4E06D0EB6A3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3" name="Inhaltsplatzhalter 12">
            <a:extLst>
              <a:ext uri="{FF2B5EF4-FFF2-40B4-BE49-F238E27FC236}">
                <a16:creationId xmlns:a16="http://schemas.microsoft.com/office/drawing/2014/main" id="{A2F2F038-AD4F-D1B2-0EC7-DD6F6342B326}"/>
              </a:ext>
            </a:extLst>
          </p:cNvPr>
          <p:cNvSpPr>
            <a:spLocks noGrp="1"/>
          </p:cNvSpPr>
          <p:nvPr>
            <p:ph sz="half" idx="1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136A4671-928D-D248-6789-A7AA62488DB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6AF82DB2-46E6-449A-EF0A-A9DC228B1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9209897-2BA5-6B83-B6BF-DFE30C7B5BEB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6615113" y="6699361"/>
            <a:ext cx="5113337" cy="226903"/>
          </a:xfrm>
        </p:spPr>
        <p:txBody>
          <a:bodyPr/>
          <a:lstStyle/>
          <a:p>
            <a:r>
              <a:rPr lang="de-DE"/>
              <a:t>Arbeitsgruppe Interventionelle Kardiologie – Deutsche Gesellschaft für Kardiologie e. V.</a:t>
            </a:r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B173375-4348-AF6A-1FCB-9A080CAAD1B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2231687" y="6699361"/>
            <a:ext cx="290513" cy="226903"/>
          </a:xfrm>
        </p:spPr>
        <p:txBody>
          <a:bodyPr/>
          <a:lstStyle/>
          <a:p>
            <a:fld id="{8DFE0F25-E07E-4CFA-AEFF-80AEA2A69D23}" type="slidenum">
              <a:rPr lang="de-DE" smtClean="0"/>
              <a:pPr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76060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11">
            <a:extLst>
              <a:ext uri="{FF2B5EF4-FFF2-40B4-BE49-F238E27FC236}">
                <a16:creationId xmlns:a16="http://schemas.microsoft.com/office/drawing/2014/main" id="{3DEA42AB-2CA4-E8C5-E742-6709A6B0CF4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3" name="Inhaltsplatzhalter 12">
            <a:extLst>
              <a:ext uri="{FF2B5EF4-FFF2-40B4-BE49-F238E27FC236}">
                <a16:creationId xmlns:a16="http://schemas.microsoft.com/office/drawing/2014/main" id="{95372C3E-9F2A-6CEA-DF9E-14B66165BE52}"/>
              </a:ext>
            </a:extLst>
          </p:cNvPr>
          <p:cNvSpPr>
            <a:spLocks noGrp="1"/>
          </p:cNvSpPr>
          <p:nvPr>
            <p:ph sz="half" idx="1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4E3B47A9-3D5E-98F6-6A05-00703A5B5A8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E3B4E1C0-7DA7-4933-9529-FE24B61B5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4C79EAE-86D0-EE53-98BD-C3BBAB75112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6615113" y="6699361"/>
            <a:ext cx="5113337" cy="226903"/>
          </a:xfrm>
        </p:spPr>
        <p:txBody>
          <a:bodyPr/>
          <a:lstStyle/>
          <a:p>
            <a:r>
              <a:rPr lang="de-DE"/>
              <a:t>Arbeitsgruppe Interventionelle Kardiologie – Deutsche Gesellschaft für Kardiologie e. V.</a:t>
            </a:r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353E6BE-CCAF-CBB2-BC72-939795DD100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2231687" y="6699361"/>
            <a:ext cx="290513" cy="226903"/>
          </a:xfrm>
        </p:spPr>
        <p:txBody>
          <a:bodyPr/>
          <a:lstStyle/>
          <a:p>
            <a:fld id="{8DFE0F25-E07E-4CFA-AEFF-80AEA2A69D23}" type="slidenum">
              <a:rPr lang="de-DE" smtClean="0"/>
              <a:pPr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56792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Inhaltsplatzhalter 13">
            <a:extLst>
              <a:ext uri="{FF2B5EF4-FFF2-40B4-BE49-F238E27FC236}">
                <a16:creationId xmlns:a16="http://schemas.microsoft.com/office/drawing/2014/main" id="{E9F1432F-4525-2BBE-2588-BA119BA6B16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5" name="Inhaltsplatzhalter 14">
            <a:extLst>
              <a:ext uri="{FF2B5EF4-FFF2-40B4-BE49-F238E27FC236}">
                <a16:creationId xmlns:a16="http://schemas.microsoft.com/office/drawing/2014/main" id="{41D8C5D2-E0FF-EC9A-2697-2FBC64D7DA14}"/>
              </a:ext>
            </a:extLst>
          </p:cNvPr>
          <p:cNvSpPr>
            <a:spLocks noGrp="1"/>
          </p:cNvSpPr>
          <p:nvPr>
            <p:ph sz="half" idx="1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3B749BA-2A31-136B-330E-26B823F2BD5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78591CC1-4201-9A0A-1506-D68DBF482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6" name="Inhaltsplatzhalter 15">
            <a:extLst>
              <a:ext uri="{FF2B5EF4-FFF2-40B4-BE49-F238E27FC236}">
                <a16:creationId xmlns:a16="http://schemas.microsoft.com/office/drawing/2014/main" id="{85479100-ED87-712B-33AE-2B3D3EE1822B}"/>
              </a:ext>
            </a:extLst>
          </p:cNvPr>
          <p:cNvSpPr>
            <a:spLocks noGrp="1"/>
          </p:cNvSpPr>
          <p:nvPr>
            <p:ph sz="half" idx="16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7" name="Inhaltsplatzhalter 16">
            <a:extLst>
              <a:ext uri="{FF2B5EF4-FFF2-40B4-BE49-F238E27FC236}">
                <a16:creationId xmlns:a16="http://schemas.microsoft.com/office/drawing/2014/main" id="{C76D1ECF-487F-8E09-0FE5-5B7C23DE94CC}"/>
              </a:ext>
            </a:extLst>
          </p:cNvPr>
          <p:cNvSpPr>
            <a:spLocks noGrp="1"/>
          </p:cNvSpPr>
          <p:nvPr>
            <p:ph sz="half" idx="17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F601BA1-2835-9F23-F56D-47CAF2D0971C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>
          <a:xfrm>
            <a:off x="6615113" y="6699361"/>
            <a:ext cx="5113337" cy="226903"/>
          </a:xfrm>
        </p:spPr>
        <p:txBody>
          <a:bodyPr/>
          <a:lstStyle/>
          <a:p>
            <a:r>
              <a:rPr lang="de-DE"/>
              <a:t>Arbeitsgruppe Interventionelle Kardiologie – Deutsche Gesellschaft für Kardiologie e. V.</a:t>
            </a:r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076F769-D5CC-596E-AD96-20BDEE0188A5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12231687" y="6699361"/>
            <a:ext cx="290513" cy="226903"/>
          </a:xfrm>
        </p:spPr>
        <p:txBody>
          <a:bodyPr/>
          <a:lstStyle/>
          <a:p>
            <a:fld id="{8DFE0F25-E07E-4CFA-AEFF-80AEA2A69D23}" type="slidenum">
              <a:rPr lang="de-DE" smtClean="0"/>
              <a:pPr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56492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3FC9F83-E925-0AAF-E24F-6500A2658CD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Bildplatzhalter 6">
            <a:extLst>
              <a:ext uri="{FF2B5EF4-FFF2-40B4-BE49-F238E27FC236}">
                <a16:creationId xmlns:a16="http://schemas.microsoft.com/office/drawing/2014/main" id="{E9D79E93-06CC-5099-CA56-184AD59B8EA0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B788F779-314F-EB5D-EAA4-4BC8B2F23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3CCB5C8-E10E-DB59-5A77-29D52CCD550A}"/>
              </a:ext>
            </a:extLst>
          </p:cNvPr>
          <p:cNvSpPr>
            <a:spLocks noGrp="1"/>
          </p:cNvSpPr>
          <p:nvPr>
            <p:ph type="ftr" sz="quarter" idx="28"/>
          </p:nvPr>
        </p:nvSpPr>
        <p:spPr>
          <a:xfrm>
            <a:off x="6615113" y="6699361"/>
            <a:ext cx="5113337" cy="226903"/>
          </a:xfrm>
        </p:spPr>
        <p:txBody>
          <a:bodyPr/>
          <a:lstStyle/>
          <a:p>
            <a:r>
              <a:rPr lang="de-DE"/>
              <a:t>Arbeitsgruppe Interventionelle Kardiologie – Deutsche Gesellschaft für Kardiologie e. V.</a:t>
            </a:r>
            <a:endParaRPr lang="de-DE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67F17A3D-DCEB-349D-4F1F-B16C9322F4C6}"/>
              </a:ext>
            </a:extLst>
          </p:cNvPr>
          <p:cNvSpPr>
            <a:spLocks noGrp="1"/>
          </p:cNvSpPr>
          <p:nvPr>
            <p:ph type="body" sz="half" idx="17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5" name="Textplatzhalter 14">
            <a:extLst>
              <a:ext uri="{FF2B5EF4-FFF2-40B4-BE49-F238E27FC236}">
                <a16:creationId xmlns:a16="http://schemas.microsoft.com/office/drawing/2014/main" id="{D0136BF8-C625-14B5-A711-5A182A2E80E6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8C6A6A7C-86AB-F2DF-8E11-6B04A27E089D}"/>
              </a:ext>
            </a:extLst>
          </p:cNvPr>
          <p:cNvSpPr>
            <a:spLocks noGrp="1"/>
          </p:cNvSpPr>
          <p:nvPr>
            <p:ph type="sldNum" sz="quarter" idx="29"/>
          </p:nvPr>
        </p:nvSpPr>
        <p:spPr>
          <a:xfrm>
            <a:off x="12231687" y="6699361"/>
            <a:ext cx="290513" cy="226903"/>
          </a:xfrm>
        </p:spPr>
        <p:txBody>
          <a:bodyPr/>
          <a:lstStyle/>
          <a:p>
            <a:fld id="{8DFE0F25-E07E-4CFA-AEFF-80AEA2A69D23}" type="slidenum">
              <a:rPr lang="de-DE" smtClean="0"/>
              <a:pPr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0568776"/>
      </p:ext>
    </p:extLst>
  </p:cSld>
  <p:clrMapOvr>
    <a:masterClrMapping/>
  </p:clrMapOvr>
</p:sld>
</file>

<file path=ppt/theme/theme1.xml><?xml version="1.0" encoding="utf-8"?>
<a:theme xmlns:a="http://schemas.openxmlformats.org/drawingml/2006/main" name="Titel-Folien DGK">
  <a:themeElements>
    <a:clrScheme name="Basis DGK2023">
      <a:dk1>
        <a:srgbClr val="1D1D1B"/>
      </a:dk1>
      <a:lt1>
        <a:srgbClr val="FFFFFF"/>
      </a:lt1>
      <a:dk2>
        <a:srgbClr val="1D1D1B"/>
      </a:dk2>
      <a:lt2>
        <a:srgbClr val="FFFFFF"/>
      </a:lt2>
      <a:accent1>
        <a:srgbClr val="CE1342"/>
      </a:accent1>
      <a:accent2>
        <a:srgbClr val="1D1D1B"/>
      </a:accent2>
      <a:accent3>
        <a:srgbClr val="F2F2F2"/>
      </a:accent3>
      <a:accent4>
        <a:srgbClr val="D8D8D8"/>
      </a:accent4>
      <a:accent5>
        <a:srgbClr val="919189"/>
      </a:accent5>
      <a:accent6>
        <a:srgbClr val="575751"/>
      </a:accent6>
      <a:hlink>
        <a:srgbClr val="1D1D1B"/>
      </a:hlink>
      <a:folHlink>
        <a:srgbClr val="1D1D1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Inhalt-Folien DGK">
  <a:themeElements>
    <a:clrScheme name="Basis DGK2023">
      <a:dk1>
        <a:srgbClr val="1D1D1B"/>
      </a:dk1>
      <a:lt1>
        <a:srgbClr val="FFFFFF"/>
      </a:lt1>
      <a:dk2>
        <a:srgbClr val="CE1342"/>
      </a:dk2>
      <a:lt2>
        <a:srgbClr val="FFFFFF"/>
      </a:lt2>
      <a:accent1>
        <a:srgbClr val="CE1342"/>
      </a:accent1>
      <a:accent2>
        <a:srgbClr val="F2F2F2"/>
      </a:accent2>
      <a:accent3>
        <a:srgbClr val="F2F2F2"/>
      </a:accent3>
      <a:accent4>
        <a:srgbClr val="D8D8D8"/>
      </a:accent4>
      <a:accent5>
        <a:srgbClr val="919189"/>
      </a:accent5>
      <a:accent6>
        <a:srgbClr val="575751"/>
      </a:accent6>
      <a:hlink>
        <a:srgbClr val="1D1D1B"/>
      </a:hlink>
      <a:folHlink>
        <a:srgbClr val="1D1D1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ubtile Körper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Inhalt-Folien Logo-Neutral">
  <a:themeElements>
    <a:clrScheme name="Basis DGK2023">
      <a:dk1>
        <a:srgbClr val="1D1D1B"/>
      </a:dk1>
      <a:lt1>
        <a:srgbClr val="FFFFFF"/>
      </a:lt1>
      <a:dk2>
        <a:srgbClr val="CE1342"/>
      </a:dk2>
      <a:lt2>
        <a:srgbClr val="FFFFFF"/>
      </a:lt2>
      <a:accent1>
        <a:srgbClr val="CE1342"/>
      </a:accent1>
      <a:accent2>
        <a:srgbClr val="F2F2F2"/>
      </a:accent2>
      <a:accent3>
        <a:srgbClr val="F2F2F2"/>
      </a:accent3>
      <a:accent4>
        <a:srgbClr val="D8D8D8"/>
      </a:accent4>
      <a:accent5>
        <a:srgbClr val="919189"/>
      </a:accent5>
      <a:accent6>
        <a:srgbClr val="575751"/>
      </a:accent6>
      <a:hlink>
        <a:srgbClr val="1D1D1B"/>
      </a:hlink>
      <a:folHlink>
        <a:srgbClr val="1D1D1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ubtile Körper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156</Words>
  <Application>Microsoft Office PowerPoint</Application>
  <PresentationFormat>Benutzerdefiniert</PresentationFormat>
  <Paragraphs>24</Paragraphs>
  <Slides>14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3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20" baseType="lpstr">
      <vt:lpstr>Arial</vt:lpstr>
      <vt:lpstr>Calibri</vt:lpstr>
      <vt:lpstr>Titel-Folien DGK</vt:lpstr>
      <vt:lpstr>Inhalt-Folien DGK</vt:lpstr>
      <vt:lpstr>1_Inhalt-Folien Logo-Neutral</vt:lpstr>
      <vt:lpstr>Adobe Acrobat Document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Gerathewohl, Amelie</dc:creator>
  <cp:lastModifiedBy>Roll, Catrin</cp:lastModifiedBy>
  <cp:revision>47</cp:revision>
  <dcterms:created xsi:type="dcterms:W3CDTF">2023-07-25T11:44:15Z</dcterms:created>
  <dcterms:modified xsi:type="dcterms:W3CDTF">2025-04-08T08:05:51Z</dcterms:modified>
</cp:coreProperties>
</file>