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3" r:id="rId2"/>
    <p:sldMasterId id="2147483712" r:id="rId3"/>
  </p:sldMasterIdLst>
  <p:notesMasterIdLst>
    <p:notesMasterId r:id="rId19"/>
  </p:notesMasterIdLst>
  <p:sldIdLst>
    <p:sldId id="264" r:id="rId4"/>
    <p:sldId id="257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5" r:id="rId16"/>
    <p:sldId id="276" r:id="rId17"/>
    <p:sldId id="277" r:id="rId18"/>
  </p:sldIdLst>
  <p:sldSz cx="12798425" cy="7199313"/>
  <p:notesSz cx="6858000" cy="9144000"/>
  <p:defaultTextStyle>
    <a:defPPr>
      <a:defRPr lang="de-DE"/>
    </a:defPPr>
    <a:lvl1pPr marL="0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1pPr>
    <a:lvl2pPr marL="479923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2pPr>
    <a:lvl3pPr marL="959846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3pPr>
    <a:lvl4pPr marL="1439769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4pPr>
    <a:lvl5pPr marL="1919691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5pPr>
    <a:lvl6pPr marL="2399614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6pPr>
    <a:lvl7pPr marL="2879537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7pPr>
    <a:lvl8pPr marL="3359460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8pPr>
    <a:lvl9pPr marL="3839383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 userDrawn="1">
          <p15:clr>
            <a:srgbClr val="A4A3A4"/>
          </p15:clr>
        </p15:guide>
        <p15:guide id="2" pos="40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1342"/>
    <a:srgbClr val="CCECFF"/>
    <a:srgbClr val="CCFFFF"/>
    <a:srgbClr val="FACA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85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96" y="206"/>
      </p:cViewPr>
      <p:guideLst>
        <p:guide orient="horz" pos="2268"/>
        <p:guide pos="403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00358-1F62-4075-A284-91547B662F01}" type="datetimeFigureOut">
              <a:rPr lang="de-DE" smtClean="0"/>
              <a:t>19.10.2023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ECECA-5D17-414E-91E7-60E1A02A542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6266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1pPr>
    <a:lvl2pPr marL="479923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2pPr>
    <a:lvl3pPr marL="959846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3pPr>
    <a:lvl4pPr marL="1439769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4pPr>
    <a:lvl5pPr marL="1919691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5pPr>
    <a:lvl6pPr marL="2399614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6pPr>
    <a:lvl7pPr marL="2879537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7pPr>
    <a:lvl8pPr marL="3359460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8pPr>
    <a:lvl9pPr marL="3839383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-Folie DGK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870702D8-E73D-B8D7-8F64-1601468CDC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3068754"/>
            <a:ext cx="10658474" cy="1540614"/>
          </a:xfrm>
        </p:spPr>
        <p:txBody>
          <a:bodyPr/>
          <a:lstStyle>
            <a:lvl1pPr>
              <a:defRPr sz="4000" b="1"/>
            </a:lvl1pPr>
          </a:lstStyle>
          <a:p>
            <a:r>
              <a:rPr lang="de-DE" dirty="0"/>
              <a:t>Titel Chart Weiß, Arial </a:t>
            </a:r>
            <a:r>
              <a:rPr lang="de-DE" dirty="0" err="1"/>
              <a:t>Bold</a:t>
            </a:r>
            <a:r>
              <a:rPr lang="de-DE" dirty="0"/>
              <a:t> 40pt</a:t>
            </a:r>
          </a:p>
        </p:txBody>
      </p:sp>
      <p:sp>
        <p:nvSpPr>
          <p:cNvPr id="22" name="Untertitel 2">
            <a:extLst>
              <a:ext uri="{FF2B5EF4-FFF2-40B4-BE49-F238E27FC236}">
                <a16:creationId xmlns:a16="http://schemas.microsoft.com/office/drawing/2014/main" id="{FD0284C0-D769-42E4-F772-1280181C0C0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9975" y="4618726"/>
            <a:ext cx="10658474" cy="102157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CE134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err="1"/>
              <a:t>Subtitel</a:t>
            </a:r>
            <a:r>
              <a:rPr lang="de-DE" dirty="0"/>
              <a:t>, Arial Regular 30pt</a:t>
            </a:r>
          </a:p>
        </p:txBody>
      </p:sp>
      <p:sp>
        <p:nvSpPr>
          <p:cNvPr id="3" name="Datumsplatzhalter 11">
            <a:extLst>
              <a:ext uri="{FF2B5EF4-FFF2-40B4-BE49-F238E27FC236}">
                <a16:creationId xmlns:a16="http://schemas.microsoft.com/office/drawing/2014/main" id="{56450582-7D2A-622D-0F4F-D0CAC258D4AE}"/>
              </a:ext>
            </a:extLst>
          </p:cNvPr>
          <p:cNvSpPr>
            <a:spLocks noGrp="1"/>
          </p:cNvSpPr>
          <p:nvPr>
            <p:ph type="dt" sz="half" idx="24"/>
          </p:nvPr>
        </p:nvSpPr>
        <p:spPr>
          <a:xfrm>
            <a:off x="1069974" y="5870562"/>
            <a:ext cx="1031150" cy="20518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de-DE" sz="1600" b="0" smtClean="0">
                <a:solidFill>
                  <a:schemeClr val="accent1"/>
                </a:solidFill>
              </a:defRPr>
            </a:lvl1pPr>
          </a:lstStyle>
          <a:p>
            <a:pPr algn="l" defTabSz="914400">
              <a:lnSpc>
                <a:spcPts val="1600"/>
              </a:lnSpc>
              <a:buFont typeface="Arial" panose="020B0604020202020204" pitchFamily="34" charset="0"/>
              <a:buNone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EBB5D3A-F7A0-5B35-0D89-786293E4D3AD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27C8554-B124-B866-0E11-EE6D0F6CA3FD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CC640545-0AB6-86C3-1757-060242E157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4075" y="1243360"/>
            <a:ext cx="3805498" cy="768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4721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 userDrawn="1">
          <p15:clr>
            <a:srgbClr val="FBAE40"/>
          </p15:clr>
        </p15:guide>
        <p15:guide id="2" pos="403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edien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5607D9-9ACD-E286-EA9D-4805BEFF0F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69976" y="2541588"/>
            <a:ext cx="5227614" cy="3902076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1F89560B-EBBD-DE8C-579D-AF9EF11FD13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513558" y="2541588"/>
            <a:ext cx="521489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6D7A4461-0608-D0A3-D067-923616644D9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6" name="Titel 6">
            <a:extLst>
              <a:ext uri="{FF2B5EF4-FFF2-40B4-BE49-F238E27FC236}">
                <a16:creationId xmlns:a16="http://schemas.microsoft.com/office/drawing/2014/main" id="{81640E9E-FAF2-BAC2-27C7-73FA4EBDF1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5418388-603E-C9C2-8004-8FB3B70E618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E2CBBBC5-FCAB-FE57-198C-EFCD269A653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996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 Medien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5607D9-9ACD-E286-EA9D-4805BEFF0F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69974" y="2541588"/>
            <a:ext cx="2512187" cy="3902076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1F89560B-EBBD-DE8C-579D-AF9EF11FD13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3798128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6D7A4461-0608-D0A3-D067-923616644D9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6" name="Titel 6">
            <a:extLst>
              <a:ext uri="{FF2B5EF4-FFF2-40B4-BE49-F238E27FC236}">
                <a16:creationId xmlns:a16="http://schemas.microsoft.com/office/drawing/2014/main" id="{81640E9E-FAF2-BAC2-27C7-73FA4EBDF1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2" name="Inhaltsplatzhalter 3">
            <a:extLst>
              <a:ext uri="{FF2B5EF4-FFF2-40B4-BE49-F238E27FC236}">
                <a16:creationId xmlns:a16="http://schemas.microsoft.com/office/drawing/2014/main" id="{99B44896-5EEE-8161-841F-955E2C23F1BA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513557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Inhaltsplatzhalter 3">
            <a:extLst>
              <a:ext uri="{FF2B5EF4-FFF2-40B4-BE49-F238E27FC236}">
                <a16:creationId xmlns:a16="http://schemas.microsoft.com/office/drawing/2014/main" id="{BA3245E8-C1AA-81B3-DEBE-64AEEB7264EB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9228987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AD15EBA-A886-8825-2035-37C7A397202E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DF37D0-DE56-AE3D-D121-F17C3C8380C8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275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ild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12">
            <a:extLst>
              <a:ext uri="{FF2B5EF4-FFF2-40B4-BE49-F238E27FC236}">
                <a16:creationId xmlns:a16="http://schemas.microsoft.com/office/drawing/2014/main" id="{19A6897A-F0DF-D861-16D7-B5BE719616F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9976" y="2011362"/>
            <a:ext cx="4249738" cy="4432301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marL="457200" indent="0">
              <a:spcAft>
                <a:spcPts val="0"/>
              </a:spcAft>
              <a:buNone/>
              <a:defRPr sz="1600"/>
            </a:lvl2pPr>
            <a:lvl3pPr marL="914400" indent="0">
              <a:spcAft>
                <a:spcPts val="0"/>
              </a:spcAft>
              <a:buNone/>
              <a:defRPr sz="1600"/>
            </a:lvl3pPr>
            <a:lvl4pPr marL="1371600" indent="0">
              <a:spcAft>
                <a:spcPts val="0"/>
              </a:spcAft>
              <a:buNone/>
              <a:defRPr sz="1600"/>
            </a:lvl4pPr>
            <a:lvl5pPr marL="1828800" indent="0">
              <a:spcAft>
                <a:spcPts val="0"/>
              </a:spcAft>
              <a:buNone/>
              <a:defRPr sz="1600"/>
            </a:lvl5pPr>
          </a:lstStyle>
          <a:p>
            <a:pPr lvl="0"/>
            <a:r>
              <a:rPr lang="de-DE" dirty="0"/>
              <a:t>Text Arial Regular 16pt</a:t>
            </a:r>
          </a:p>
        </p:txBody>
      </p:sp>
      <p:sp>
        <p:nvSpPr>
          <p:cNvPr id="14" name="Bildplatzhalter 2">
            <a:extLst>
              <a:ext uri="{FF2B5EF4-FFF2-40B4-BE49-F238E27FC236}">
                <a16:creationId xmlns:a16="http://schemas.microsoft.com/office/drawing/2014/main" id="{BFBB9372-3C9D-C262-2E24-2FA2DE7F884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631494" y="2011361"/>
            <a:ext cx="6353088" cy="394932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9" name="Titel 6">
            <a:extLst>
              <a:ext uri="{FF2B5EF4-FFF2-40B4-BE49-F238E27FC236}">
                <a16:creationId xmlns:a16="http://schemas.microsoft.com/office/drawing/2014/main" id="{AB2CF5CE-77B8-FDCE-4FFD-BCF5CBF55D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686E9296-4CA3-8D5A-E484-E8D7DC6689E2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56EBDF59-575F-26FE-814C-B8127DB6129C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5631495" y="616832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3DC4F482-5B29-B389-421B-6A429DF3323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631495" y="646995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E0AEB1E3-567A-7252-BEF4-7031E70F2E56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8235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ild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692AC-6424-1D20-3825-F2E7D1FEA04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69975" y="2541589"/>
            <a:ext cx="4249738" cy="39020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Text Arial Regular 16pt</a:t>
            </a:r>
          </a:p>
        </p:txBody>
      </p:sp>
      <p:sp>
        <p:nvSpPr>
          <p:cNvPr id="5" name="Titel 6">
            <a:extLst>
              <a:ext uri="{FF2B5EF4-FFF2-40B4-BE49-F238E27FC236}">
                <a16:creationId xmlns:a16="http://schemas.microsoft.com/office/drawing/2014/main" id="{35332F4C-48FD-BF73-FD49-D9C4CE3430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499952"/>
            <a:ext cx="4249737" cy="1511411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>
              <a:lnSpc>
                <a:spcPts val="2800"/>
              </a:lnSpc>
              <a:defRPr sz="2000" b="0"/>
            </a:lvl1pPr>
          </a:lstStyle>
          <a:p>
            <a:r>
              <a:rPr lang="de-DE" dirty="0"/>
              <a:t>Headline Weiß, Arial Regular 20pt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3" name="Bildplatzhalter 2">
            <a:extLst>
              <a:ext uri="{FF2B5EF4-FFF2-40B4-BE49-F238E27FC236}">
                <a16:creationId xmlns:a16="http://schemas.microsoft.com/office/drawing/2014/main" id="{6784B03A-0CE9-6552-B61F-BCA8BEF20DD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31495" y="0"/>
            <a:ext cx="7166929" cy="5960684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523B5D9-CD81-66A6-8676-8CCEB9FFC112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E77C58FA-D4C4-F55C-0BFC-DD596606CBCD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5631495" y="616832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7CFFDEDC-3828-4A7D-EDDA-AA795E9368B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631495" y="646995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0B18F7A7-0470-7916-E2A4-EF7851669DF5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5217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Full-Bild 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2">
            <a:extLst>
              <a:ext uri="{FF2B5EF4-FFF2-40B4-BE49-F238E27FC236}">
                <a16:creationId xmlns:a16="http://schemas.microsoft.com/office/drawing/2014/main" id="{8B9698A4-657C-31D8-35E9-2EBC944C37C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798425" cy="644366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 algn="ctr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2" name="Textplatzhalter 3">
            <a:extLst>
              <a:ext uri="{FF2B5EF4-FFF2-40B4-BE49-F238E27FC236}">
                <a16:creationId xmlns:a16="http://schemas.microsoft.com/office/drawing/2014/main" id="{2DD57446-7E6D-0F0D-21EA-94468EED1CAD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286544" y="576485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17585873-DEDA-19F8-4BFA-4B07A2EF149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86544" y="606648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6FC88C1-20A4-4A9F-1FA1-688E5DE19D0A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77DF153-AE8C-73B2-674B-AF0918FCAFB0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65167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2">
            <a:extLst>
              <a:ext uri="{FF2B5EF4-FFF2-40B4-BE49-F238E27FC236}">
                <a16:creationId xmlns:a16="http://schemas.microsoft.com/office/drawing/2014/main" id="{DF3E2F23-EAEF-3562-0EB3-66BE7DF3AAC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76225" y="236538"/>
            <a:ext cx="6122987" cy="520729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8" name="Bildplatzhalter 2">
            <a:extLst>
              <a:ext uri="{FF2B5EF4-FFF2-40B4-BE49-F238E27FC236}">
                <a16:creationId xmlns:a16="http://schemas.microsoft.com/office/drawing/2014/main" id="{A4B6CCBC-FD8E-1EDF-4CB2-A67BEEAB91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15112" y="2923836"/>
            <a:ext cx="4032249" cy="2520000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9" name="Bildplatzhalter 2">
            <a:extLst>
              <a:ext uri="{FF2B5EF4-FFF2-40B4-BE49-F238E27FC236}">
                <a16:creationId xmlns:a16="http://schemas.microsoft.com/office/drawing/2014/main" id="{2445C816-0C95-6BEA-8040-1843317DA73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615113" y="236538"/>
            <a:ext cx="4032249" cy="2520000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0" name="Bildplatzhalter 2">
            <a:extLst>
              <a:ext uri="{FF2B5EF4-FFF2-40B4-BE49-F238E27FC236}">
                <a16:creationId xmlns:a16="http://schemas.microsoft.com/office/drawing/2014/main" id="{E837ED7B-1394-41ED-6954-DA4A9FCEFDE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76226" y="5640389"/>
            <a:ext cx="2919412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1" name="Bildplatzhalter 2">
            <a:extLst>
              <a:ext uri="{FF2B5EF4-FFF2-40B4-BE49-F238E27FC236}">
                <a16:creationId xmlns:a16="http://schemas.microsoft.com/office/drawing/2014/main" id="{382205BA-AFDF-C618-C62C-97EE048D387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429930" y="5640389"/>
            <a:ext cx="1655491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2" name="Bildplatzhalter 2">
            <a:extLst>
              <a:ext uri="{FF2B5EF4-FFF2-40B4-BE49-F238E27FC236}">
                <a16:creationId xmlns:a16="http://schemas.microsoft.com/office/drawing/2014/main" id="{79C6399F-F566-9A42-D91F-10C2538E69C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319713" y="5640389"/>
            <a:ext cx="5327648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7AB772E6-3BD3-4F9A-89B2-B2CCF8CA58B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852989" y="2923837"/>
            <a:ext cx="1669210" cy="4002170"/>
          </a:xfrm>
          <a:solidFill>
            <a:schemeClr val="bg1">
              <a:alpha val="70000"/>
            </a:schemeClr>
          </a:solidFill>
        </p:spPr>
        <p:txBody>
          <a:bodyPr wrap="none" anchor="b" anchorCtr="0">
            <a:no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Bildquellen: </a:t>
            </a:r>
          </a:p>
        </p:txBody>
      </p:sp>
    </p:spTree>
    <p:extLst>
      <p:ext uri="{BB962C8B-B14F-4D97-AF65-F5344CB8AC3E}">
        <p14:creationId xmlns:p14="http://schemas.microsoft.com/office/powerpoint/2010/main" val="805612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Tex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6">
            <a:extLst>
              <a:ext uri="{FF2B5EF4-FFF2-40B4-BE49-F238E27FC236}">
                <a16:creationId xmlns:a16="http://schemas.microsoft.com/office/drawing/2014/main" id="{DB931B69-21A8-4D93-FED8-7D02795E1F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CE5FE5FC-BBF4-CE77-A50E-A51A926A537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69976" y="2011363"/>
            <a:ext cx="9577388" cy="44319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5" name="Fußzeilenplatzhalter 14">
            <a:extLst>
              <a:ext uri="{FF2B5EF4-FFF2-40B4-BE49-F238E27FC236}">
                <a16:creationId xmlns:a16="http://schemas.microsoft.com/office/drawing/2014/main" id="{CE838415-4320-9B6C-B14B-A67D4EF6611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E653BFA7-005F-A341-2A3D-44F35795555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76278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Tex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2">
            <a:extLst>
              <a:ext uri="{FF2B5EF4-FFF2-40B4-BE49-F238E27FC236}">
                <a16:creationId xmlns:a16="http://schemas.microsoft.com/office/drawing/2014/main" id="{90F84366-955F-5F3E-8D4A-70BF8C4B579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149E1E0E-91A8-59D2-F50B-4BA69EDAE6D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69976" y="2541587"/>
            <a:ext cx="9577388" cy="39017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Titel 6">
            <a:extLst>
              <a:ext uri="{FF2B5EF4-FFF2-40B4-BE49-F238E27FC236}">
                <a16:creationId xmlns:a16="http://schemas.microsoft.com/office/drawing/2014/main" id="{2B2BFCC1-3B86-534C-12F3-FA53357FD5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043AE0-3BF8-FAC4-5577-29EF6EF019B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CC1B8F-B16B-D9A6-99A1-C435154F3A5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5220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03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edien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5607D9-9ACD-E286-EA9D-4805BEFF0F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69976" y="2541588"/>
            <a:ext cx="5227614" cy="3902076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1F89560B-EBBD-DE8C-579D-AF9EF11FD13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513558" y="2541588"/>
            <a:ext cx="521489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6D7A4461-0608-D0A3-D067-923616644D9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6" name="Titel 6">
            <a:extLst>
              <a:ext uri="{FF2B5EF4-FFF2-40B4-BE49-F238E27FC236}">
                <a16:creationId xmlns:a16="http://schemas.microsoft.com/office/drawing/2014/main" id="{81640E9E-FAF2-BAC2-27C7-73FA4EBDF1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FB9D92-3371-0CD0-8E75-4D3F0869078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498A45-F5EB-3853-4DAC-4880477044D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69258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 Medien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5607D9-9ACD-E286-EA9D-4805BEFF0F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69974" y="2541588"/>
            <a:ext cx="2512187" cy="3902076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1F89560B-EBBD-DE8C-579D-AF9EF11FD13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3798128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6D7A4461-0608-D0A3-D067-923616644D9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6" name="Titel 6">
            <a:extLst>
              <a:ext uri="{FF2B5EF4-FFF2-40B4-BE49-F238E27FC236}">
                <a16:creationId xmlns:a16="http://schemas.microsoft.com/office/drawing/2014/main" id="{81640E9E-FAF2-BAC2-27C7-73FA4EBDF1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2" name="Inhaltsplatzhalter 3">
            <a:extLst>
              <a:ext uri="{FF2B5EF4-FFF2-40B4-BE49-F238E27FC236}">
                <a16:creationId xmlns:a16="http://schemas.microsoft.com/office/drawing/2014/main" id="{99B44896-5EEE-8161-841F-955E2C23F1BA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513557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Inhaltsplatzhalter 3">
            <a:extLst>
              <a:ext uri="{FF2B5EF4-FFF2-40B4-BE49-F238E27FC236}">
                <a16:creationId xmlns:a16="http://schemas.microsoft.com/office/drawing/2014/main" id="{BA3245E8-C1AA-81B3-DEBE-64AEEB7264EB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9228987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322D5A4-5D1F-F91E-6142-DD6D7A55EE9D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B795AAE-3F10-E2B1-2B1F-7E96793B534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88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Start DGK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1F3C53A1-3E68-8273-AFDE-0DB05C55530C}"/>
              </a:ext>
            </a:extLst>
          </p:cNvPr>
          <p:cNvSpPr>
            <a:spLocks/>
          </p:cNvSpPr>
          <p:nvPr userDrawn="1"/>
        </p:nvSpPr>
        <p:spPr>
          <a:xfrm flipH="1">
            <a:off x="6399213" y="3599324"/>
            <a:ext cx="3203575" cy="2078037"/>
          </a:xfrm>
          <a:prstGeom prst="rect">
            <a:avLst/>
          </a:prstGeom>
          <a:solidFill>
            <a:srgbClr val="CE1342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Titel 12">
            <a:extLst>
              <a:ext uri="{FF2B5EF4-FFF2-40B4-BE49-F238E27FC236}">
                <a16:creationId xmlns:a16="http://schemas.microsoft.com/office/drawing/2014/main" id="{9A5D6B23-169E-96EA-5369-BE71F06D97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7" y="3599212"/>
            <a:ext cx="5113338" cy="1258174"/>
          </a:xfrm>
        </p:spPr>
        <p:txBody>
          <a:bodyPr anchor="b"/>
          <a:lstStyle>
            <a:lvl1pPr>
              <a:defRPr sz="2000" b="0"/>
            </a:lvl1pPr>
          </a:lstStyle>
          <a:p>
            <a:r>
              <a:rPr lang="de-DE" dirty="0"/>
              <a:t>Abschnitt Headline Bild, Arial Regular 24pt </a:t>
            </a:r>
            <a:br>
              <a:rPr lang="de-DE" dirty="0"/>
            </a:br>
            <a:r>
              <a:rPr lang="de-DE" dirty="0"/>
              <a:t>(maximal vier Zeilen)</a:t>
            </a:r>
          </a:p>
        </p:txBody>
      </p:sp>
      <p:sp>
        <p:nvSpPr>
          <p:cNvPr id="20" name="Textplatzhalter 14">
            <a:extLst>
              <a:ext uri="{FF2B5EF4-FFF2-40B4-BE49-F238E27FC236}">
                <a16:creationId xmlns:a16="http://schemas.microsoft.com/office/drawing/2014/main" id="{141F378C-B7C3-6AB3-5BE8-69CAF8E69FC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69975" y="5148884"/>
            <a:ext cx="5140325" cy="205184"/>
          </a:xfrm>
          <a:prstGeom prst="rect">
            <a:avLst/>
          </a:prstGeom>
        </p:spPr>
        <p:txBody>
          <a:bodyPr vert="horz" wrap="square" anchor="t" anchorCtr="0">
            <a:sp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Subheadline Arial Regular 14pt</a:t>
            </a:r>
          </a:p>
        </p:txBody>
      </p:sp>
      <p:sp>
        <p:nvSpPr>
          <p:cNvPr id="12" name="Foliennummernplatzhalter 2">
            <a:extLst>
              <a:ext uri="{FF2B5EF4-FFF2-40B4-BE49-F238E27FC236}">
                <a16:creationId xmlns:a16="http://schemas.microsoft.com/office/drawing/2014/main" id="{9FC21A2C-CC1E-A12D-C587-A1DAC09A7A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3F4CB26-E491-6E29-7D5C-1F8C51D72A3E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127313E-79CE-3D88-C6F7-425466AC9B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9975" y="1511300"/>
            <a:ext cx="3062185" cy="500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25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ild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12">
            <a:extLst>
              <a:ext uri="{FF2B5EF4-FFF2-40B4-BE49-F238E27FC236}">
                <a16:creationId xmlns:a16="http://schemas.microsoft.com/office/drawing/2014/main" id="{19A6897A-F0DF-D861-16D7-B5BE719616F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9976" y="2011362"/>
            <a:ext cx="4249738" cy="4432301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marL="457200" indent="0">
              <a:spcAft>
                <a:spcPts val="0"/>
              </a:spcAft>
              <a:buNone/>
              <a:defRPr sz="1600"/>
            </a:lvl2pPr>
            <a:lvl3pPr marL="914400" indent="0">
              <a:spcAft>
                <a:spcPts val="0"/>
              </a:spcAft>
              <a:buNone/>
              <a:defRPr sz="1600"/>
            </a:lvl3pPr>
            <a:lvl4pPr marL="1371600" indent="0">
              <a:spcAft>
                <a:spcPts val="0"/>
              </a:spcAft>
              <a:buNone/>
              <a:defRPr sz="1600"/>
            </a:lvl4pPr>
            <a:lvl5pPr marL="1828800" indent="0">
              <a:spcAft>
                <a:spcPts val="0"/>
              </a:spcAft>
              <a:buNone/>
              <a:defRPr sz="1600"/>
            </a:lvl5pPr>
          </a:lstStyle>
          <a:p>
            <a:pPr lvl="0"/>
            <a:r>
              <a:rPr lang="de-DE" dirty="0"/>
              <a:t>Text Arial Regular 16pt</a:t>
            </a:r>
          </a:p>
        </p:txBody>
      </p:sp>
      <p:sp>
        <p:nvSpPr>
          <p:cNvPr id="14" name="Bildplatzhalter 2">
            <a:extLst>
              <a:ext uri="{FF2B5EF4-FFF2-40B4-BE49-F238E27FC236}">
                <a16:creationId xmlns:a16="http://schemas.microsoft.com/office/drawing/2014/main" id="{BFBB9372-3C9D-C262-2E24-2FA2DE7F884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631494" y="2011361"/>
            <a:ext cx="6353088" cy="394932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9" name="Titel 6">
            <a:extLst>
              <a:ext uri="{FF2B5EF4-FFF2-40B4-BE49-F238E27FC236}">
                <a16:creationId xmlns:a16="http://schemas.microsoft.com/office/drawing/2014/main" id="{AB2CF5CE-77B8-FDCE-4FFD-BCF5CBF55D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56EBDF59-575F-26FE-814C-B8127DB6129C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5631495" y="616832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3DC4F482-5B29-B389-421B-6A429DF3323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631495" y="646995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85340EC-3A19-981D-BFC0-80AE7881F97C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DAB159B-F078-EB98-0348-B7F85F8CF582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3232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ild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692AC-6424-1D20-3825-F2E7D1FEA04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69975" y="2541589"/>
            <a:ext cx="4249738" cy="39020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Text Arial Regular 16pt</a:t>
            </a:r>
          </a:p>
        </p:txBody>
      </p:sp>
      <p:sp>
        <p:nvSpPr>
          <p:cNvPr id="5" name="Titel 6">
            <a:extLst>
              <a:ext uri="{FF2B5EF4-FFF2-40B4-BE49-F238E27FC236}">
                <a16:creationId xmlns:a16="http://schemas.microsoft.com/office/drawing/2014/main" id="{35332F4C-48FD-BF73-FD49-D9C4CE3430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499952"/>
            <a:ext cx="4249737" cy="1511411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>
              <a:lnSpc>
                <a:spcPts val="2800"/>
              </a:lnSpc>
              <a:defRPr sz="2000" b="0"/>
            </a:lvl1pPr>
          </a:lstStyle>
          <a:p>
            <a:r>
              <a:rPr lang="de-DE" dirty="0"/>
              <a:t>Headline Weiß, Arial Regular 20pt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3" name="Bildplatzhalter 2">
            <a:extLst>
              <a:ext uri="{FF2B5EF4-FFF2-40B4-BE49-F238E27FC236}">
                <a16:creationId xmlns:a16="http://schemas.microsoft.com/office/drawing/2014/main" id="{6784B03A-0CE9-6552-B61F-BCA8BEF20DD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31495" y="0"/>
            <a:ext cx="7166929" cy="5960684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E77C58FA-D4C4-F55C-0BFC-DD596606CBCD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5631495" y="616832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7CFFDEDC-3828-4A7D-EDDA-AA795E9368B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631495" y="646995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8A9A00B-0637-2FE3-9958-DEC23C2731A6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AF089CF-9849-2FC8-B963-635C795AF555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38518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Full-Bild 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2">
            <a:extLst>
              <a:ext uri="{FF2B5EF4-FFF2-40B4-BE49-F238E27FC236}">
                <a16:creationId xmlns:a16="http://schemas.microsoft.com/office/drawing/2014/main" id="{8B9698A4-657C-31D8-35E9-2EBC944C37C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798425" cy="644366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 algn="ctr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2" name="Textplatzhalter 3">
            <a:extLst>
              <a:ext uri="{FF2B5EF4-FFF2-40B4-BE49-F238E27FC236}">
                <a16:creationId xmlns:a16="http://schemas.microsoft.com/office/drawing/2014/main" id="{2DD57446-7E6D-0F0D-21EA-94468EED1CAD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154216" y="576485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17585873-DEDA-19F8-4BFA-4B07A2EF149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54216" y="606648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D3A79E6-4D3A-54EC-63B0-7363FC0C1668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C4F0C1-543C-D2DB-50B3-5121C0EE6BC0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3430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2">
            <a:extLst>
              <a:ext uri="{FF2B5EF4-FFF2-40B4-BE49-F238E27FC236}">
                <a16:creationId xmlns:a16="http://schemas.microsoft.com/office/drawing/2014/main" id="{DF3E2F23-EAEF-3562-0EB3-66BE7DF3AAC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76225" y="236538"/>
            <a:ext cx="6122987" cy="520729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8" name="Bildplatzhalter 2">
            <a:extLst>
              <a:ext uri="{FF2B5EF4-FFF2-40B4-BE49-F238E27FC236}">
                <a16:creationId xmlns:a16="http://schemas.microsoft.com/office/drawing/2014/main" id="{A4B6CCBC-FD8E-1EDF-4CB2-A67BEEAB91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15112" y="2923836"/>
            <a:ext cx="4032249" cy="2520000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9" name="Bildplatzhalter 2">
            <a:extLst>
              <a:ext uri="{FF2B5EF4-FFF2-40B4-BE49-F238E27FC236}">
                <a16:creationId xmlns:a16="http://schemas.microsoft.com/office/drawing/2014/main" id="{2445C816-0C95-6BEA-8040-1843317DA73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615113" y="236538"/>
            <a:ext cx="4032249" cy="2520000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0" name="Bildplatzhalter 2">
            <a:extLst>
              <a:ext uri="{FF2B5EF4-FFF2-40B4-BE49-F238E27FC236}">
                <a16:creationId xmlns:a16="http://schemas.microsoft.com/office/drawing/2014/main" id="{E837ED7B-1394-41ED-6954-DA4A9FCEFDE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76226" y="5640389"/>
            <a:ext cx="2919412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1" name="Bildplatzhalter 2">
            <a:extLst>
              <a:ext uri="{FF2B5EF4-FFF2-40B4-BE49-F238E27FC236}">
                <a16:creationId xmlns:a16="http://schemas.microsoft.com/office/drawing/2014/main" id="{382205BA-AFDF-C618-C62C-97EE048D387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429930" y="5640389"/>
            <a:ext cx="1655491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2" name="Bildplatzhalter 2">
            <a:extLst>
              <a:ext uri="{FF2B5EF4-FFF2-40B4-BE49-F238E27FC236}">
                <a16:creationId xmlns:a16="http://schemas.microsoft.com/office/drawing/2014/main" id="{79C6399F-F566-9A42-D91F-10C2538E69C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319713" y="5640389"/>
            <a:ext cx="5327648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7AB772E6-3BD3-4F9A-89B2-B2CCF8CA58B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852989" y="2923837"/>
            <a:ext cx="1669210" cy="4002170"/>
          </a:xfrm>
          <a:solidFill>
            <a:schemeClr val="bg1">
              <a:alpha val="70000"/>
            </a:schemeClr>
          </a:solidFill>
        </p:spPr>
        <p:txBody>
          <a:bodyPr wrap="none" anchor="b" anchorCtr="0">
            <a:no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Bildquellen: </a:t>
            </a:r>
          </a:p>
        </p:txBody>
      </p:sp>
    </p:spTree>
    <p:extLst>
      <p:ext uri="{BB962C8B-B14F-4D97-AF65-F5344CB8AC3E}">
        <p14:creationId xmlns:p14="http://schemas.microsoft.com/office/powerpoint/2010/main" val="1898091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el Start DGK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1F3C53A1-3E68-8273-AFDE-0DB05C55530C}"/>
              </a:ext>
            </a:extLst>
          </p:cNvPr>
          <p:cNvSpPr>
            <a:spLocks/>
          </p:cNvSpPr>
          <p:nvPr userDrawn="1"/>
        </p:nvSpPr>
        <p:spPr>
          <a:xfrm flipH="1">
            <a:off x="11186406" y="3599324"/>
            <a:ext cx="1612018" cy="2078037"/>
          </a:xfrm>
          <a:prstGeom prst="rect">
            <a:avLst/>
          </a:prstGeom>
          <a:solidFill>
            <a:srgbClr val="CE1342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Titel 12">
            <a:extLst>
              <a:ext uri="{FF2B5EF4-FFF2-40B4-BE49-F238E27FC236}">
                <a16:creationId xmlns:a16="http://schemas.microsoft.com/office/drawing/2014/main" id="{9A5D6B23-169E-96EA-5369-BE71F06D97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3599212"/>
            <a:ext cx="9577387" cy="1258174"/>
          </a:xfrm>
        </p:spPr>
        <p:txBody>
          <a:bodyPr anchor="b"/>
          <a:lstStyle>
            <a:lvl1pPr>
              <a:defRPr sz="2000" b="0"/>
            </a:lvl1pPr>
          </a:lstStyle>
          <a:p>
            <a:r>
              <a:rPr lang="de-DE" dirty="0"/>
              <a:t>Abschnitt Headline Bild, Arial Regular 24pt </a:t>
            </a:r>
            <a:br>
              <a:rPr lang="de-DE" dirty="0"/>
            </a:br>
            <a:r>
              <a:rPr lang="de-DE" dirty="0"/>
              <a:t>(maximal vier Zeilen)</a:t>
            </a:r>
          </a:p>
        </p:txBody>
      </p:sp>
      <p:sp>
        <p:nvSpPr>
          <p:cNvPr id="20" name="Textplatzhalter 14">
            <a:extLst>
              <a:ext uri="{FF2B5EF4-FFF2-40B4-BE49-F238E27FC236}">
                <a16:creationId xmlns:a16="http://schemas.microsoft.com/office/drawing/2014/main" id="{141F378C-B7C3-6AB3-5BE8-69CAF8E69FC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69975" y="5148884"/>
            <a:ext cx="9577388" cy="205184"/>
          </a:xfrm>
          <a:prstGeom prst="rect">
            <a:avLst/>
          </a:prstGeom>
        </p:spPr>
        <p:txBody>
          <a:bodyPr vert="horz" wrap="square" anchor="t" anchorCtr="0">
            <a:sp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Subheadline Arial Regular 14pt</a:t>
            </a:r>
          </a:p>
        </p:txBody>
      </p:sp>
      <p:sp>
        <p:nvSpPr>
          <p:cNvPr id="21" name="Foliennummernplatzhalter 2">
            <a:extLst>
              <a:ext uri="{FF2B5EF4-FFF2-40B4-BE49-F238E27FC236}">
                <a16:creationId xmlns:a16="http://schemas.microsoft.com/office/drawing/2014/main" id="{2F3FF4FF-DE95-DF75-9172-D3D2E4422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7F33CAAE-1A22-4442-ECDD-08D5D18B23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9975" y="1511300"/>
            <a:ext cx="3062185" cy="500063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FD838B7-10CF-7B54-9344-945299529AF7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9544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Start DGK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3">
            <a:extLst>
              <a:ext uri="{FF2B5EF4-FFF2-40B4-BE49-F238E27FC236}">
                <a16:creationId xmlns:a16="http://schemas.microsoft.com/office/drawing/2014/main" id="{6D188554-1B7C-CE6F-5D52-78FFF0B2B529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615111" y="0"/>
            <a:ext cx="6183313" cy="6699250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algn="l">
              <a:defRPr/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3" name="Titel 12">
            <a:extLst>
              <a:ext uri="{FF2B5EF4-FFF2-40B4-BE49-F238E27FC236}">
                <a16:creationId xmlns:a16="http://schemas.microsoft.com/office/drawing/2014/main" id="{F418B495-5B41-26AF-5D78-FD65F9EED3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7" y="3599212"/>
            <a:ext cx="5113338" cy="1258174"/>
          </a:xfrm>
        </p:spPr>
        <p:txBody>
          <a:bodyPr anchor="b"/>
          <a:lstStyle>
            <a:lvl1pPr>
              <a:defRPr sz="2000" b="0"/>
            </a:lvl1pPr>
          </a:lstStyle>
          <a:p>
            <a:r>
              <a:rPr lang="de-DE" dirty="0"/>
              <a:t>Abschnitt Headline Bild, Arial Regular 24pt </a:t>
            </a:r>
            <a:br>
              <a:rPr lang="de-DE" dirty="0"/>
            </a:br>
            <a:r>
              <a:rPr lang="de-DE" dirty="0"/>
              <a:t>(maximal vier Zeilen)</a:t>
            </a:r>
          </a:p>
        </p:txBody>
      </p:sp>
      <p:sp>
        <p:nvSpPr>
          <p:cNvPr id="19" name="Textplatzhalter 14">
            <a:extLst>
              <a:ext uri="{FF2B5EF4-FFF2-40B4-BE49-F238E27FC236}">
                <a16:creationId xmlns:a16="http://schemas.microsoft.com/office/drawing/2014/main" id="{4C294FB0-F539-1D22-C010-F72171F8DBC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69975" y="5148884"/>
            <a:ext cx="5140325" cy="205184"/>
          </a:xfrm>
          <a:prstGeom prst="rect">
            <a:avLst/>
          </a:prstGeom>
        </p:spPr>
        <p:txBody>
          <a:bodyPr vert="horz" wrap="square" anchor="t" anchorCtr="0">
            <a:sp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Subheadline Arial Regular 14pt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E8EE35-07F6-A97A-D348-59367D30A08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768783" y="182047"/>
            <a:ext cx="436017" cy="107722"/>
          </a:xfrm>
          <a:solidFill>
            <a:schemeClr val="bg1">
              <a:alpha val="7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5" name="Foliennummernplatzhalter 2">
            <a:extLst>
              <a:ext uri="{FF2B5EF4-FFF2-40B4-BE49-F238E27FC236}">
                <a16:creationId xmlns:a16="http://schemas.microsoft.com/office/drawing/2014/main" id="{DCEE18A7-089C-1C23-F10B-0105438EEE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E499DEF1-DF6C-9060-F0CF-55ACA47A6365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8803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 userDrawn="1">
          <p15:clr>
            <a:srgbClr val="FBAE40"/>
          </p15:clr>
        </p15:guide>
        <p15:guide id="2" pos="4031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Start DGK 0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>
            <a:extLst>
              <a:ext uri="{FF2B5EF4-FFF2-40B4-BE49-F238E27FC236}">
                <a16:creationId xmlns:a16="http://schemas.microsoft.com/office/drawing/2014/main" id="{DF77EA6E-0F81-AAE7-EF81-24CE4DE2A93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6399213" cy="7199313"/>
          </a:xfrm>
          <a:prstGeom prst="rect">
            <a:avLst/>
          </a:prstGeom>
          <a:solidFill>
            <a:srgbClr val="CE1342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6" name="Titel 12">
            <a:extLst>
              <a:ext uri="{FF2B5EF4-FFF2-40B4-BE49-F238E27FC236}">
                <a16:creationId xmlns:a16="http://schemas.microsoft.com/office/drawing/2014/main" id="{7C16473D-DF59-6FA9-1962-62AE19ED99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7" y="3599322"/>
            <a:ext cx="5113338" cy="1258064"/>
          </a:xfrm>
        </p:spPr>
        <p:txBody>
          <a:bodyPr anchor="b"/>
          <a:lstStyle>
            <a:lvl1pPr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Abschnitt Headline Bild, Arial Regular 24pt </a:t>
            </a:r>
            <a:br>
              <a:rPr lang="de-DE" dirty="0"/>
            </a:br>
            <a:r>
              <a:rPr lang="de-DE" dirty="0"/>
              <a:t>(maximal vier Zeilen)</a:t>
            </a:r>
          </a:p>
        </p:txBody>
      </p:sp>
      <p:sp>
        <p:nvSpPr>
          <p:cNvPr id="37" name="Textplatzhalter 14">
            <a:extLst>
              <a:ext uri="{FF2B5EF4-FFF2-40B4-BE49-F238E27FC236}">
                <a16:creationId xmlns:a16="http://schemas.microsoft.com/office/drawing/2014/main" id="{618CF93A-71AA-438A-FDD5-B421FEA175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69975" y="5148884"/>
            <a:ext cx="5140325" cy="205184"/>
          </a:xfrm>
          <a:prstGeom prst="rect">
            <a:avLst/>
          </a:prstGeom>
        </p:spPr>
        <p:txBody>
          <a:bodyPr vert="horz" wrap="square" anchor="t" anchorCtr="0">
            <a:sp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Subheadline Arial Regular 14pt</a:t>
            </a:r>
          </a:p>
        </p:txBody>
      </p:sp>
      <p:sp>
        <p:nvSpPr>
          <p:cNvPr id="43" name="Textplatzhalter 38">
            <a:extLst>
              <a:ext uri="{FF2B5EF4-FFF2-40B4-BE49-F238E27FC236}">
                <a16:creationId xmlns:a16="http://schemas.microsoft.com/office/drawing/2014/main" id="{B34E6C08-EE6C-6B49-6333-9D628C181E2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478713" y="3599322"/>
            <a:ext cx="4249735" cy="3099928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tx1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Kontakt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M. Musterperson</a:t>
            </a:r>
          </a:p>
          <a:p>
            <a:pPr lvl="0"/>
            <a:r>
              <a:rPr lang="de-DE" dirty="0"/>
              <a:t>Musterfirma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+49 (0) 211 123 456 -7</a:t>
            </a:r>
          </a:p>
          <a:p>
            <a:pPr lvl="0"/>
            <a:r>
              <a:rPr lang="de-DE" dirty="0"/>
              <a:t>m.musterperson@musterfirma.org</a:t>
            </a:r>
          </a:p>
        </p:txBody>
      </p:sp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431CAAC8-159A-200E-3F08-0026E1AA43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C713FAF9-ED19-0BE5-D546-289DAAD54308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grpSp>
        <p:nvGrpSpPr>
          <p:cNvPr id="4" name="Grafik 2">
            <a:extLst>
              <a:ext uri="{FF2B5EF4-FFF2-40B4-BE49-F238E27FC236}">
                <a16:creationId xmlns:a16="http://schemas.microsoft.com/office/drawing/2014/main" id="{32753905-67D9-58B9-357B-4720CBA10BFB}"/>
              </a:ext>
            </a:extLst>
          </p:cNvPr>
          <p:cNvGrpSpPr/>
          <p:nvPr/>
        </p:nvGrpSpPr>
        <p:grpSpPr>
          <a:xfrm>
            <a:off x="1069975" y="1511300"/>
            <a:ext cx="3060049" cy="501692"/>
            <a:chOff x="1069975" y="1511300"/>
            <a:chExt cx="3060049" cy="501692"/>
          </a:xfrm>
          <a:solidFill>
            <a:schemeClr val="bg1"/>
          </a:solidFill>
        </p:grpSpPr>
        <p:grpSp>
          <p:nvGrpSpPr>
            <p:cNvPr id="5" name="Grafik 2">
              <a:extLst>
                <a:ext uri="{FF2B5EF4-FFF2-40B4-BE49-F238E27FC236}">
                  <a16:creationId xmlns:a16="http://schemas.microsoft.com/office/drawing/2014/main" id="{2025C1ED-41C8-27A0-D883-8D3A6C1BAB87}"/>
                </a:ext>
              </a:extLst>
            </p:cNvPr>
            <p:cNvGrpSpPr/>
            <p:nvPr/>
          </p:nvGrpSpPr>
          <p:grpSpPr>
            <a:xfrm>
              <a:off x="1895697" y="1566306"/>
              <a:ext cx="2147125" cy="445561"/>
              <a:chOff x="1895697" y="1566306"/>
              <a:chExt cx="2147125" cy="445561"/>
            </a:xfrm>
            <a:grpFill/>
          </p:grpSpPr>
          <p:sp>
            <p:nvSpPr>
              <p:cNvPr id="6" name="Freihandform: Form 5">
                <a:extLst>
                  <a:ext uri="{FF2B5EF4-FFF2-40B4-BE49-F238E27FC236}">
                    <a16:creationId xmlns:a16="http://schemas.microsoft.com/office/drawing/2014/main" id="{36DE95F8-BC30-6CB3-E532-86B84FEC5AE5}"/>
                  </a:ext>
                </a:extLst>
              </p:cNvPr>
              <p:cNvSpPr/>
              <p:nvPr/>
            </p:nvSpPr>
            <p:spPr>
              <a:xfrm>
                <a:off x="1895697" y="1579847"/>
                <a:ext cx="271270" cy="337907"/>
              </a:xfrm>
              <a:custGeom>
                <a:avLst/>
                <a:gdLst>
                  <a:gd name="connsiteX0" fmla="*/ 270877 w 271270"/>
                  <a:gd name="connsiteY0" fmla="*/ 223848 h 337907"/>
                  <a:gd name="connsiteX1" fmla="*/ 231265 w 271270"/>
                  <a:gd name="connsiteY1" fmla="*/ 307398 h 337907"/>
                  <a:gd name="connsiteX2" fmla="*/ 137152 w 271270"/>
                  <a:gd name="connsiteY2" fmla="*/ 337908 h 337907"/>
                  <a:gd name="connsiteX3" fmla="*/ 36634 w 271270"/>
                  <a:gd name="connsiteY3" fmla="*/ 295318 h 337907"/>
                  <a:gd name="connsiteX4" fmla="*/ 0 w 271270"/>
                  <a:gd name="connsiteY4" fmla="*/ 178449 h 337907"/>
                  <a:gd name="connsiteX5" fmla="*/ 0 w 271270"/>
                  <a:gd name="connsiteY5" fmla="*/ 158335 h 337907"/>
                  <a:gd name="connsiteX6" fmla="*/ 16856 w 271270"/>
                  <a:gd name="connsiteY6" fmla="*/ 74785 h 337907"/>
                  <a:gd name="connsiteX7" fmla="*/ 65121 w 271270"/>
                  <a:gd name="connsiteY7" fmla="*/ 19328 h 337907"/>
                  <a:gd name="connsiteX8" fmla="*/ 137995 w 271270"/>
                  <a:gd name="connsiteY8" fmla="*/ 0 h 337907"/>
                  <a:gd name="connsiteX9" fmla="*/ 230647 w 271270"/>
                  <a:gd name="connsiteY9" fmla="*/ 30509 h 337907"/>
                  <a:gd name="connsiteX10" fmla="*/ 271270 w 271270"/>
                  <a:gd name="connsiteY10" fmla="*/ 116082 h 337907"/>
                  <a:gd name="connsiteX11" fmla="*/ 202835 w 271270"/>
                  <a:gd name="connsiteY11" fmla="*/ 116082 h 337907"/>
                  <a:gd name="connsiteX12" fmla="*/ 184911 w 271270"/>
                  <a:gd name="connsiteY12" fmla="*/ 69896 h 337907"/>
                  <a:gd name="connsiteX13" fmla="*/ 138051 w 271270"/>
                  <a:gd name="connsiteY13" fmla="*/ 55569 h 337907"/>
                  <a:gd name="connsiteX14" fmla="*/ 86809 w 271270"/>
                  <a:gd name="connsiteY14" fmla="*/ 79842 h 337907"/>
                  <a:gd name="connsiteX15" fmla="*/ 69335 w 271270"/>
                  <a:gd name="connsiteY15" fmla="*/ 155188 h 337907"/>
                  <a:gd name="connsiteX16" fmla="*/ 69335 w 271270"/>
                  <a:gd name="connsiteY16" fmla="*/ 180023 h 337907"/>
                  <a:gd name="connsiteX17" fmla="*/ 85629 w 271270"/>
                  <a:gd name="connsiteY17" fmla="*/ 257954 h 337907"/>
                  <a:gd name="connsiteX18" fmla="*/ 137096 w 271270"/>
                  <a:gd name="connsiteY18" fmla="*/ 282564 h 337907"/>
                  <a:gd name="connsiteX19" fmla="*/ 184461 w 271270"/>
                  <a:gd name="connsiteY19" fmla="*/ 268236 h 337907"/>
                  <a:gd name="connsiteX20" fmla="*/ 202385 w 271270"/>
                  <a:gd name="connsiteY20" fmla="*/ 223848 h 337907"/>
                  <a:gd name="connsiteX21" fmla="*/ 270821 w 271270"/>
                  <a:gd name="connsiteY21" fmla="*/ 223848 h 3379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71270" h="337907">
                    <a:moveTo>
                      <a:pt x="270877" y="223848"/>
                    </a:moveTo>
                    <a:cubicBezTo>
                      <a:pt x="268292" y="259246"/>
                      <a:pt x="255088" y="287059"/>
                      <a:pt x="231265" y="307398"/>
                    </a:cubicBezTo>
                    <a:cubicBezTo>
                      <a:pt x="207442" y="327738"/>
                      <a:pt x="176090" y="337908"/>
                      <a:pt x="137152" y="337908"/>
                    </a:cubicBezTo>
                    <a:cubicBezTo>
                      <a:pt x="94562" y="337908"/>
                      <a:pt x="61075" y="323692"/>
                      <a:pt x="36634" y="295318"/>
                    </a:cubicBezTo>
                    <a:cubicBezTo>
                      <a:pt x="12249" y="266944"/>
                      <a:pt x="0" y="228006"/>
                      <a:pt x="0" y="178449"/>
                    </a:cubicBezTo>
                    <a:lnTo>
                      <a:pt x="0" y="158335"/>
                    </a:lnTo>
                    <a:cubicBezTo>
                      <a:pt x="0" y="126701"/>
                      <a:pt x="5619" y="98889"/>
                      <a:pt x="16856" y="74785"/>
                    </a:cubicBezTo>
                    <a:cubicBezTo>
                      <a:pt x="28093" y="50681"/>
                      <a:pt x="44219" y="32195"/>
                      <a:pt x="65121" y="19328"/>
                    </a:cubicBezTo>
                    <a:cubicBezTo>
                      <a:pt x="86022" y="6461"/>
                      <a:pt x="110351" y="0"/>
                      <a:pt x="137995" y="0"/>
                    </a:cubicBezTo>
                    <a:cubicBezTo>
                      <a:pt x="176314" y="0"/>
                      <a:pt x="207217" y="10170"/>
                      <a:pt x="230647" y="30509"/>
                    </a:cubicBezTo>
                    <a:cubicBezTo>
                      <a:pt x="254077" y="50849"/>
                      <a:pt x="267618" y="79392"/>
                      <a:pt x="271270" y="116082"/>
                    </a:cubicBezTo>
                    <a:lnTo>
                      <a:pt x="202835" y="116082"/>
                    </a:lnTo>
                    <a:cubicBezTo>
                      <a:pt x="201149" y="94843"/>
                      <a:pt x="195193" y="79448"/>
                      <a:pt x="184911" y="69896"/>
                    </a:cubicBezTo>
                    <a:cubicBezTo>
                      <a:pt x="174629" y="60345"/>
                      <a:pt x="159009" y="55569"/>
                      <a:pt x="138051" y="55569"/>
                    </a:cubicBezTo>
                    <a:cubicBezTo>
                      <a:pt x="115239" y="55569"/>
                      <a:pt x="98158" y="63660"/>
                      <a:pt x="86809" y="79842"/>
                    </a:cubicBezTo>
                    <a:cubicBezTo>
                      <a:pt x="75459" y="96023"/>
                      <a:pt x="69672" y="121139"/>
                      <a:pt x="69335" y="155188"/>
                    </a:cubicBezTo>
                    <a:lnTo>
                      <a:pt x="69335" y="180023"/>
                    </a:lnTo>
                    <a:cubicBezTo>
                      <a:pt x="69335" y="215533"/>
                      <a:pt x="74785" y="241547"/>
                      <a:pt x="85629" y="257954"/>
                    </a:cubicBezTo>
                    <a:cubicBezTo>
                      <a:pt x="96529" y="274360"/>
                      <a:pt x="113666" y="282564"/>
                      <a:pt x="137096" y="282564"/>
                    </a:cubicBezTo>
                    <a:cubicBezTo>
                      <a:pt x="158222" y="282564"/>
                      <a:pt x="174011" y="277788"/>
                      <a:pt x="184461" y="268236"/>
                    </a:cubicBezTo>
                    <a:cubicBezTo>
                      <a:pt x="194856" y="258684"/>
                      <a:pt x="200868" y="243907"/>
                      <a:pt x="202385" y="223848"/>
                    </a:cubicBezTo>
                    <a:lnTo>
                      <a:pt x="270821" y="223848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" name="Freihandform: Form 6">
                <a:extLst>
                  <a:ext uri="{FF2B5EF4-FFF2-40B4-BE49-F238E27FC236}">
                    <a16:creationId xmlns:a16="http://schemas.microsoft.com/office/drawing/2014/main" id="{CF46BC24-88D6-D5DD-A45A-2875252A5426}"/>
                  </a:ext>
                </a:extLst>
              </p:cNvPr>
              <p:cNvSpPr/>
              <p:nvPr/>
            </p:nvSpPr>
            <p:spPr>
              <a:xfrm>
                <a:off x="2185228" y="1664352"/>
                <a:ext cx="219465" cy="253346"/>
              </a:xfrm>
              <a:custGeom>
                <a:avLst/>
                <a:gdLst>
                  <a:gd name="connsiteX0" fmla="*/ 152828 w 219465"/>
                  <a:gd name="connsiteY0" fmla="*/ 248852 h 253346"/>
                  <a:gd name="connsiteX1" fmla="*/ 146198 w 219465"/>
                  <a:gd name="connsiteY1" fmla="*/ 226939 h 253346"/>
                  <a:gd name="connsiteX2" fmla="*/ 83943 w 219465"/>
                  <a:gd name="connsiteY2" fmla="*/ 253347 h 253346"/>
                  <a:gd name="connsiteX3" fmla="*/ 23823 w 219465"/>
                  <a:gd name="connsiteY3" fmla="*/ 232557 h 253346"/>
                  <a:gd name="connsiteX4" fmla="*/ 0 w 219465"/>
                  <a:gd name="connsiteY4" fmla="*/ 180135 h 253346"/>
                  <a:gd name="connsiteX5" fmla="*/ 29105 w 219465"/>
                  <a:gd name="connsiteY5" fmla="*/ 120521 h 253346"/>
                  <a:gd name="connsiteX6" fmla="*/ 113160 w 219465"/>
                  <a:gd name="connsiteY6" fmla="*/ 99507 h 253346"/>
                  <a:gd name="connsiteX7" fmla="*/ 143501 w 219465"/>
                  <a:gd name="connsiteY7" fmla="*/ 99507 h 253346"/>
                  <a:gd name="connsiteX8" fmla="*/ 143501 w 219465"/>
                  <a:gd name="connsiteY8" fmla="*/ 85516 h 253346"/>
                  <a:gd name="connsiteX9" fmla="*/ 134736 w 219465"/>
                  <a:gd name="connsiteY9" fmla="*/ 58434 h 253346"/>
                  <a:gd name="connsiteX10" fmla="*/ 107036 w 219465"/>
                  <a:gd name="connsiteY10" fmla="*/ 48265 h 253346"/>
                  <a:gd name="connsiteX11" fmla="*/ 80909 w 219465"/>
                  <a:gd name="connsiteY11" fmla="*/ 56187 h 253346"/>
                  <a:gd name="connsiteX12" fmla="*/ 71413 w 219465"/>
                  <a:gd name="connsiteY12" fmla="*/ 77875 h 253346"/>
                  <a:gd name="connsiteX13" fmla="*/ 5506 w 219465"/>
                  <a:gd name="connsiteY13" fmla="*/ 77875 h 253346"/>
                  <a:gd name="connsiteX14" fmla="*/ 18710 w 219465"/>
                  <a:gd name="connsiteY14" fmla="*/ 38600 h 253346"/>
                  <a:gd name="connsiteX15" fmla="*/ 56131 w 219465"/>
                  <a:gd name="connsiteY15" fmla="*/ 10282 h 253346"/>
                  <a:gd name="connsiteX16" fmla="*/ 110407 w 219465"/>
                  <a:gd name="connsiteY16" fmla="*/ 0 h 253346"/>
                  <a:gd name="connsiteX17" fmla="*/ 182832 w 219465"/>
                  <a:gd name="connsiteY17" fmla="*/ 22699 h 253346"/>
                  <a:gd name="connsiteX18" fmla="*/ 209633 w 219465"/>
                  <a:gd name="connsiteY18" fmla="*/ 86472 h 253346"/>
                  <a:gd name="connsiteX19" fmla="*/ 209633 w 219465"/>
                  <a:gd name="connsiteY19" fmla="*/ 192384 h 253346"/>
                  <a:gd name="connsiteX20" fmla="*/ 219466 w 219465"/>
                  <a:gd name="connsiteY20" fmla="*/ 245031 h 253346"/>
                  <a:gd name="connsiteX21" fmla="*/ 219466 w 219465"/>
                  <a:gd name="connsiteY21" fmla="*/ 248852 h 253346"/>
                  <a:gd name="connsiteX22" fmla="*/ 152828 w 219465"/>
                  <a:gd name="connsiteY22" fmla="*/ 248852 h 253346"/>
                  <a:gd name="connsiteX23" fmla="*/ 98327 w 219465"/>
                  <a:gd name="connsiteY23" fmla="*/ 203453 h 253346"/>
                  <a:gd name="connsiteX24" fmla="*/ 125241 w 219465"/>
                  <a:gd name="connsiteY24" fmla="*/ 196991 h 253346"/>
                  <a:gd name="connsiteX25" fmla="*/ 143501 w 219465"/>
                  <a:gd name="connsiteY25" fmla="*/ 179686 h 253346"/>
                  <a:gd name="connsiteX26" fmla="*/ 143501 w 219465"/>
                  <a:gd name="connsiteY26" fmla="*/ 137658 h 253346"/>
                  <a:gd name="connsiteX27" fmla="*/ 118835 w 219465"/>
                  <a:gd name="connsiteY27" fmla="*/ 137658 h 253346"/>
                  <a:gd name="connsiteX28" fmla="*/ 66132 w 219465"/>
                  <a:gd name="connsiteY28" fmla="*/ 171538 h 253346"/>
                  <a:gd name="connsiteX29" fmla="*/ 65907 w 219465"/>
                  <a:gd name="connsiteY29" fmla="*/ 175359 h 253346"/>
                  <a:gd name="connsiteX30" fmla="*/ 74560 w 219465"/>
                  <a:gd name="connsiteY30" fmla="*/ 195474 h 253346"/>
                  <a:gd name="connsiteX31" fmla="*/ 98271 w 219465"/>
                  <a:gd name="connsiteY31" fmla="*/ 203396 h 253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219465" h="253346">
                    <a:moveTo>
                      <a:pt x="152828" y="248852"/>
                    </a:moveTo>
                    <a:cubicBezTo>
                      <a:pt x="149794" y="243008"/>
                      <a:pt x="147603" y="235704"/>
                      <a:pt x="146198" y="226939"/>
                    </a:cubicBezTo>
                    <a:cubicBezTo>
                      <a:pt x="130241" y="244581"/>
                      <a:pt x="109452" y="253347"/>
                      <a:pt x="83943" y="253347"/>
                    </a:cubicBezTo>
                    <a:cubicBezTo>
                      <a:pt x="59783" y="253347"/>
                      <a:pt x="39724" y="246436"/>
                      <a:pt x="23823" y="232557"/>
                    </a:cubicBezTo>
                    <a:cubicBezTo>
                      <a:pt x="7922" y="218679"/>
                      <a:pt x="0" y="201261"/>
                      <a:pt x="0" y="180135"/>
                    </a:cubicBezTo>
                    <a:cubicBezTo>
                      <a:pt x="0" y="154233"/>
                      <a:pt x="9720" y="134343"/>
                      <a:pt x="29105" y="120521"/>
                    </a:cubicBezTo>
                    <a:cubicBezTo>
                      <a:pt x="48489" y="106699"/>
                      <a:pt x="76527" y="99675"/>
                      <a:pt x="113160" y="99507"/>
                    </a:cubicBezTo>
                    <a:lnTo>
                      <a:pt x="143501" y="99507"/>
                    </a:lnTo>
                    <a:lnTo>
                      <a:pt x="143501" y="85516"/>
                    </a:lnTo>
                    <a:cubicBezTo>
                      <a:pt x="143501" y="74223"/>
                      <a:pt x="140580" y="65177"/>
                      <a:pt x="134736" y="58434"/>
                    </a:cubicBezTo>
                    <a:cubicBezTo>
                      <a:pt x="128893" y="51636"/>
                      <a:pt x="119622" y="48265"/>
                      <a:pt x="107036" y="48265"/>
                    </a:cubicBezTo>
                    <a:cubicBezTo>
                      <a:pt x="95911" y="48265"/>
                      <a:pt x="87202" y="50905"/>
                      <a:pt x="80909" y="56187"/>
                    </a:cubicBezTo>
                    <a:cubicBezTo>
                      <a:pt x="74616" y="61468"/>
                      <a:pt x="71413" y="68660"/>
                      <a:pt x="71413" y="77875"/>
                    </a:cubicBezTo>
                    <a:lnTo>
                      <a:pt x="5506" y="77875"/>
                    </a:lnTo>
                    <a:cubicBezTo>
                      <a:pt x="5506" y="63716"/>
                      <a:pt x="9889" y="50624"/>
                      <a:pt x="18710" y="38600"/>
                    </a:cubicBezTo>
                    <a:cubicBezTo>
                      <a:pt x="27532" y="26576"/>
                      <a:pt x="40005" y="17137"/>
                      <a:pt x="56131" y="10282"/>
                    </a:cubicBezTo>
                    <a:cubicBezTo>
                      <a:pt x="72256" y="3427"/>
                      <a:pt x="90349" y="0"/>
                      <a:pt x="110407" y="0"/>
                    </a:cubicBezTo>
                    <a:cubicBezTo>
                      <a:pt x="140804" y="0"/>
                      <a:pt x="164965" y="7585"/>
                      <a:pt x="182832" y="22699"/>
                    </a:cubicBezTo>
                    <a:cubicBezTo>
                      <a:pt x="200700" y="37814"/>
                      <a:pt x="209633" y="59109"/>
                      <a:pt x="209633" y="86472"/>
                    </a:cubicBezTo>
                    <a:lnTo>
                      <a:pt x="209633" y="192384"/>
                    </a:lnTo>
                    <a:cubicBezTo>
                      <a:pt x="209802" y="215589"/>
                      <a:pt x="213061" y="233119"/>
                      <a:pt x="219466" y="245031"/>
                    </a:cubicBezTo>
                    <a:lnTo>
                      <a:pt x="219466" y="248852"/>
                    </a:lnTo>
                    <a:lnTo>
                      <a:pt x="152828" y="248852"/>
                    </a:lnTo>
                    <a:close/>
                    <a:moveTo>
                      <a:pt x="98327" y="203453"/>
                    </a:moveTo>
                    <a:cubicBezTo>
                      <a:pt x="108047" y="203453"/>
                      <a:pt x="117037" y="201318"/>
                      <a:pt x="125241" y="196991"/>
                    </a:cubicBezTo>
                    <a:cubicBezTo>
                      <a:pt x="133444" y="192721"/>
                      <a:pt x="139512" y="186934"/>
                      <a:pt x="143501" y="179686"/>
                    </a:cubicBezTo>
                    <a:lnTo>
                      <a:pt x="143501" y="137658"/>
                    </a:lnTo>
                    <a:lnTo>
                      <a:pt x="118835" y="137658"/>
                    </a:lnTo>
                    <a:cubicBezTo>
                      <a:pt x="85797" y="137658"/>
                      <a:pt x="68267" y="148951"/>
                      <a:pt x="66132" y="171538"/>
                    </a:cubicBezTo>
                    <a:lnTo>
                      <a:pt x="65907" y="175359"/>
                    </a:lnTo>
                    <a:cubicBezTo>
                      <a:pt x="65907" y="183506"/>
                      <a:pt x="68773" y="190193"/>
                      <a:pt x="74560" y="195474"/>
                    </a:cubicBezTo>
                    <a:cubicBezTo>
                      <a:pt x="80347" y="200756"/>
                      <a:pt x="88270" y="203396"/>
                      <a:pt x="98271" y="203396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" name="Freihandform: Form 7">
                <a:extLst>
                  <a:ext uri="{FF2B5EF4-FFF2-40B4-BE49-F238E27FC236}">
                    <a16:creationId xmlns:a16="http://schemas.microsoft.com/office/drawing/2014/main" id="{0C4C875F-984B-3A31-21B1-3D5149038E4C}"/>
                  </a:ext>
                </a:extLst>
              </p:cNvPr>
              <p:cNvSpPr/>
              <p:nvPr/>
            </p:nvSpPr>
            <p:spPr>
              <a:xfrm>
                <a:off x="2433405" y="1664352"/>
                <a:ext cx="139680" cy="248851"/>
              </a:xfrm>
              <a:custGeom>
                <a:avLst/>
                <a:gdLst>
                  <a:gd name="connsiteX0" fmla="*/ 138669 w 139680"/>
                  <a:gd name="connsiteY0" fmla="*/ 65682 h 248851"/>
                  <a:gd name="connsiteX1" fmla="*/ 114958 w 139680"/>
                  <a:gd name="connsiteY1" fmla="*/ 63884 h 248851"/>
                  <a:gd name="connsiteX2" fmla="*/ 65907 w 139680"/>
                  <a:gd name="connsiteY2" fmla="*/ 88944 h 248851"/>
                  <a:gd name="connsiteX3" fmla="*/ 65907 w 139680"/>
                  <a:gd name="connsiteY3" fmla="*/ 248852 h 248851"/>
                  <a:gd name="connsiteX4" fmla="*/ 0 w 139680"/>
                  <a:gd name="connsiteY4" fmla="*/ 248852 h 248851"/>
                  <a:gd name="connsiteX5" fmla="*/ 0 w 139680"/>
                  <a:gd name="connsiteY5" fmla="*/ 4495 h 248851"/>
                  <a:gd name="connsiteX6" fmla="*/ 62255 w 139680"/>
                  <a:gd name="connsiteY6" fmla="*/ 4495 h 248851"/>
                  <a:gd name="connsiteX7" fmla="*/ 64109 w 139680"/>
                  <a:gd name="connsiteY7" fmla="*/ 33656 h 248851"/>
                  <a:gd name="connsiteX8" fmla="*/ 119116 w 139680"/>
                  <a:gd name="connsiteY8" fmla="*/ 0 h 248851"/>
                  <a:gd name="connsiteX9" fmla="*/ 139681 w 139680"/>
                  <a:gd name="connsiteY9" fmla="*/ 2922 h 248851"/>
                  <a:gd name="connsiteX10" fmla="*/ 138782 w 139680"/>
                  <a:gd name="connsiteY10" fmla="*/ 65682 h 248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39680" h="248851">
                    <a:moveTo>
                      <a:pt x="138669" y="65682"/>
                    </a:moveTo>
                    <a:cubicBezTo>
                      <a:pt x="129679" y="64503"/>
                      <a:pt x="121813" y="63884"/>
                      <a:pt x="114958" y="63884"/>
                    </a:cubicBezTo>
                    <a:cubicBezTo>
                      <a:pt x="90011" y="63884"/>
                      <a:pt x="73661" y="72256"/>
                      <a:pt x="65907" y="88944"/>
                    </a:cubicBezTo>
                    <a:lnTo>
                      <a:pt x="65907" y="248852"/>
                    </a:lnTo>
                    <a:lnTo>
                      <a:pt x="0" y="248852"/>
                    </a:lnTo>
                    <a:lnTo>
                      <a:pt x="0" y="4495"/>
                    </a:lnTo>
                    <a:lnTo>
                      <a:pt x="62255" y="4495"/>
                    </a:lnTo>
                    <a:lnTo>
                      <a:pt x="64109" y="33656"/>
                    </a:lnTo>
                    <a:cubicBezTo>
                      <a:pt x="77313" y="11237"/>
                      <a:pt x="95686" y="0"/>
                      <a:pt x="119116" y="0"/>
                    </a:cubicBezTo>
                    <a:cubicBezTo>
                      <a:pt x="126420" y="0"/>
                      <a:pt x="133275" y="955"/>
                      <a:pt x="139681" y="2922"/>
                    </a:cubicBezTo>
                    <a:lnTo>
                      <a:pt x="138782" y="65682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9" name="Freihandform: Form 8">
                <a:extLst>
                  <a:ext uri="{FF2B5EF4-FFF2-40B4-BE49-F238E27FC236}">
                    <a16:creationId xmlns:a16="http://schemas.microsoft.com/office/drawing/2014/main" id="{6604F359-7561-FB37-817E-F02080659252}"/>
                  </a:ext>
                </a:extLst>
              </p:cNvPr>
              <p:cNvSpPr/>
              <p:nvPr/>
            </p:nvSpPr>
            <p:spPr>
              <a:xfrm>
                <a:off x="2581402" y="1566306"/>
                <a:ext cx="222500" cy="351448"/>
              </a:xfrm>
              <a:custGeom>
                <a:avLst/>
                <a:gdLst>
                  <a:gd name="connsiteX0" fmla="*/ 0 w 222500"/>
                  <a:gd name="connsiteY0" fmla="*/ 222949 h 351448"/>
                  <a:gd name="connsiteX1" fmla="*/ 25902 w 222500"/>
                  <a:gd name="connsiteY1" fmla="*/ 131927 h 351448"/>
                  <a:gd name="connsiteX2" fmla="*/ 96754 w 222500"/>
                  <a:gd name="connsiteY2" fmla="*/ 98046 h 351448"/>
                  <a:gd name="connsiteX3" fmla="*/ 156312 w 222500"/>
                  <a:gd name="connsiteY3" fmla="*/ 124679 h 351448"/>
                  <a:gd name="connsiteX4" fmla="*/ 156312 w 222500"/>
                  <a:gd name="connsiteY4" fmla="*/ 0 h 351448"/>
                  <a:gd name="connsiteX5" fmla="*/ 222500 w 222500"/>
                  <a:gd name="connsiteY5" fmla="*/ 0 h 351448"/>
                  <a:gd name="connsiteX6" fmla="*/ 222500 w 222500"/>
                  <a:gd name="connsiteY6" fmla="*/ 346898 h 351448"/>
                  <a:gd name="connsiteX7" fmla="*/ 162942 w 222500"/>
                  <a:gd name="connsiteY7" fmla="*/ 346898 h 351448"/>
                  <a:gd name="connsiteX8" fmla="*/ 159739 w 222500"/>
                  <a:gd name="connsiteY8" fmla="*/ 320939 h 351448"/>
                  <a:gd name="connsiteX9" fmla="*/ 96304 w 222500"/>
                  <a:gd name="connsiteY9" fmla="*/ 351449 h 351448"/>
                  <a:gd name="connsiteX10" fmla="*/ 26352 w 222500"/>
                  <a:gd name="connsiteY10" fmla="*/ 317456 h 351448"/>
                  <a:gd name="connsiteX11" fmla="*/ 0 w 222500"/>
                  <a:gd name="connsiteY11" fmla="*/ 222949 h 351448"/>
                  <a:gd name="connsiteX12" fmla="*/ 65907 w 222500"/>
                  <a:gd name="connsiteY12" fmla="*/ 227782 h 351448"/>
                  <a:gd name="connsiteX13" fmla="*/ 77987 w 222500"/>
                  <a:gd name="connsiteY13" fmla="*/ 280485 h 351448"/>
                  <a:gd name="connsiteX14" fmla="*/ 113104 w 222500"/>
                  <a:gd name="connsiteY14" fmla="*/ 298802 h 351448"/>
                  <a:gd name="connsiteX15" fmla="*/ 156199 w 222500"/>
                  <a:gd name="connsiteY15" fmla="*/ 273237 h 351448"/>
                  <a:gd name="connsiteX16" fmla="*/ 156199 w 222500"/>
                  <a:gd name="connsiteY16" fmla="*/ 176651 h 351448"/>
                  <a:gd name="connsiteX17" fmla="*/ 113554 w 222500"/>
                  <a:gd name="connsiteY17" fmla="*/ 151086 h 351448"/>
                  <a:gd name="connsiteX18" fmla="*/ 65851 w 222500"/>
                  <a:gd name="connsiteY18" fmla="*/ 227782 h 3514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22500" h="351448">
                    <a:moveTo>
                      <a:pt x="0" y="222949"/>
                    </a:moveTo>
                    <a:cubicBezTo>
                      <a:pt x="0" y="184855"/>
                      <a:pt x="8653" y="154514"/>
                      <a:pt x="25902" y="131927"/>
                    </a:cubicBezTo>
                    <a:cubicBezTo>
                      <a:pt x="43151" y="109340"/>
                      <a:pt x="66750" y="98046"/>
                      <a:pt x="96754" y="98046"/>
                    </a:cubicBezTo>
                    <a:cubicBezTo>
                      <a:pt x="120802" y="98046"/>
                      <a:pt x="140636" y="106924"/>
                      <a:pt x="156312" y="124679"/>
                    </a:cubicBezTo>
                    <a:lnTo>
                      <a:pt x="156312" y="0"/>
                    </a:lnTo>
                    <a:lnTo>
                      <a:pt x="222500" y="0"/>
                    </a:lnTo>
                    <a:lnTo>
                      <a:pt x="222500" y="346898"/>
                    </a:lnTo>
                    <a:lnTo>
                      <a:pt x="162942" y="346898"/>
                    </a:lnTo>
                    <a:lnTo>
                      <a:pt x="159739" y="320939"/>
                    </a:lnTo>
                    <a:cubicBezTo>
                      <a:pt x="143333" y="341279"/>
                      <a:pt x="122150" y="351449"/>
                      <a:pt x="96304" y="351449"/>
                    </a:cubicBezTo>
                    <a:cubicBezTo>
                      <a:pt x="67256" y="351449"/>
                      <a:pt x="43938" y="340099"/>
                      <a:pt x="26352" y="317456"/>
                    </a:cubicBezTo>
                    <a:cubicBezTo>
                      <a:pt x="8765" y="294812"/>
                      <a:pt x="0" y="263292"/>
                      <a:pt x="0" y="222949"/>
                    </a:cubicBezTo>
                    <a:close/>
                    <a:moveTo>
                      <a:pt x="65907" y="227782"/>
                    </a:moveTo>
                    <a:cubicBezTo>
                      <a:pt x="65907" y="250706"/>
                      <a:pt x="69953" y="268292"/>
                      <a:pt x="77987" y="280485"/>
                    </a:cubicBezTo>
                    <a:cubicBezTo>
                      <a:pt x="86022" y="292677"/>
                      <a:pt x="97765" y="298802"/>
                      <a:pt x="113104" y="298802"/>
                    </a:cubicBezTo>
                    <a:cubicBezTo>
                      <a:pt x="133500" y="298802"/>
                      <a:pt x="147884" y="290261"/>
                      <a:pt x="156199" y="273237"/>
                    </a:cubicBezTo>
                    <a:lnTo>
                      <a:pt x="156199" y="176651"/>
                    </a:lnTo>
                    <a:cubicBezTo>
                      <a:pt x="147996" y="159627"/>
                      <a:pt x="133781" y="151086"/>
                      <a:pt x="113554" y="151086"/>
                    </a:cubicBezTo>
                    <a:cubicBezTo>
                      <a:pt x="81752" y="151086"/>
                      <a:pt x="65851" y="176651"/>
                      <a:pt x="65851" y="227782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0" name="Freihandform: Form 9">
                <a:extLst>
                  <a:ext uri="{FF2B5EF4-FFF2-40B4-BE49-F238E27FC236}">
                    <a16:creationId xmlns:a16="http://schemas.microsoft.com/office/drawing/2014/main" id="{76375DC3-A5A8-D480-9992-F1D5D2E257AF}"/>
                  </a:ext>
                </a:extLst>
              </p:cNvPr>
              <p:cNvSpPr/>
              <p:nvPr/>
            </p:nvSpPr>
            <p:spPr>
              <a:xfrm>
                <a:off x="2842333" y="1571981"/>
                <a:ext cx="73941" cy="341278"/>
              </a:xfrm>
              <a:custGeom>
                <a:avLst/>
                <a:gdLst>
                  <a:gd name="connsiteX0" fmla="*/ 0 w 73941"/>
                  <a:gd name="connsiteY0" fmla="*/ 33656 h 341278"/>
                  <a:gd name="connsiteX1" fmla="*/ 9945 w 73941"/>
                  <a:gd name="connsiteY1" fmla="*/ 9496 h 341278"/>
                  <a:gd name="connsiteX2" fmla="*/ 36971 w 73941"/>
                  <a:gd name="connsiteY2" fmla="*/ 0 h 341278"/>
                  <a:gd name="connsiteX3" fmla="*/ 63884 w 73941"/>
                  <a:gd name="connsiteY3" fmla="*/ 9496 h 341278"/>
                  <a:gd name="connsiteX4" fmla="*/ 73942 w 73941"/>
                  <a:gd name="connsiteY4" fmla="*/ 33656 h 341278"/>
                  <a:gd name="connsiteX5" fmla="*/ 63772 w 73941"/>
                  <a:gd name="connsiteY5" fmla="*/ 58041 h 341278"/>
                  <a:gd name="connsiteX6" fmla="*/ 36971 w 73941"/>
                  <a:gd name="connsiteY6" fmla="*/ 67537 h 341278"/>
                  <a:gd name="connsiteX7" fmla="*/ 10170 w 73941"/>
                  <a:gd name="connsiteY7" fmla="*/ 58041 h 341278"/>
                  <a:gd name="connsiteX8" fmla="*/ 0 w 73941"/>
                  <a:gd name="connsiteY8" fmla="*/ 33656 h 341278"/>
                  <a:gd name="connsiteX9" fmla="*/ 70065 w 73941"/>
                  <a:gd name="connsiteY9" fmla="*/ 341279 h 341278"/>
                  <a:gd name="connsiteX10" fmla="*/ 3877 w 73941"/>
                  <a:gd name="connsiteY10" fmla="*/ 341279 h 341278"/>
                  <a:gd name="connsiteX11" fmla="*/ 3877 w 73941"/>
                  <a:gd name="connsiteY11" fmla="*/ 96866 h 341278"/>
                  <a:gd name="connsiteX12" fmla="*/ 70065 w 73941"/>
                  <a:gd name="connsiteY12" fmla="*/ 96866 h 341278"/>
                  <a:gd name="connsiteX13" fmla="*/ 70065 w 73941"/>
                  <a:gd name="connsiteY13" fmla="*/ 341223 h 3412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3941" h="341278">
                    <a:moveTo>
                      <a:pt x="0" y="33656"/>
                    </a:moveTo>
                    <a:cubicBezTo>
                      <a:pt x="0" y="23879"/>
                      <a:pt x="3315" y="15789"/>
                      <a:pt x="9945" y="9496"/>
                    </a:cubicBezTo>
                    <a:cubicBezTo>
                      <a:pt x="16575" y="3203"/>
                      <a:pt x="25565" y="0"/>
                      <a:pt x="36971" y="0"/>
                    </a:cubicBezTo>
                    <a:cubicBezTo>
                      <a:pt x="48377" y="0"/>
                      <a:pt x="57198" y="3146"/>
                      <a:pt x="63884" y="9496"/>
                    </a:cubicBezTo>
                    <a:cubicBezTo>
                      <a:pt x="70571" y="15845"/>
                      <a:pt x="73942" y="23879"/>
                      <a:pt x="73942" y="33656"/>
                    </a:cubicBezTo>
                    <a:cubicBezTo>
                      <a:pt x="73942" y="43432"/>
                      <a:pt x="70571" y="51748"/>
                      <a:pt x="63772" y="58041"/>
                    </a:cubicBezTo>
                    <a:cubicBezTo>
                      <a:pt x="56973" y="64390"/>
                      <a:pt x="48040" y="67537"/>
                      <a:pt x="36971" y="67537"/>
                    </a:cubicBezTo>
                    <a:cubicBezTo>
                      <a:pt x="25902" y="67537"/>
                      <a:pt x="16912" y="64390"/>
                      <a:pt x="10170" y="58041"/>
                    </a:cubicBezTo>
                    <a:cubicBezTo>
                      <a:pt x="3427" y="51692"/>
                      <a:pt x="0" y="43601"/>
                      <a:pt x="0" y="33656"/>
                    </a:cubicBezTo>
                    <a:close/>
                    <a:moveTo>
                      <a:pt x="70065" y="341279"/>
                    </a:moveTo>
                    <a:lnTo>
                      <a:pt x="3877" y="341279"/>
                    </a:lnTo>
                    <a:lnTo>
                      <a:pt x="3877" y="96866"/>
                    </a:lnTo>
                    <a:lnTo>
                      <a:pt x="70065" y="96866"/>
                    </a:lnTo>
                    <a:lnTo>
                      <a:pt x="70065" y="341223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0" name="Freihandform: Form 69">
                <a:extLst>
                  <a:ext uri="{FF2B5EF4-FFF2-40B4-BE49-F238E27FC236}">
                    <a16:creationId xmlns:a16="http://schemas.microsoft.com/office/drawing/2014/main" id="{639C2425-E41F-3F63-6C9F-EB12316D9771}"/>
                  </a:ext>
                </a:extLst>
              </p:cNvPr>
              <p:cNvSpPr/>
              <p:nvPr/>
            </p:nvSpPr>
            <p:spPr>
              <a:xfrm>
                <a:off x="2944256" y="1664352"/>
                <a:ext cx="233849" cy="253402"/>
              </a:xfrm>
              <a:custGeom>
                <a:avLst/>
                <a:gdLst>
                  <a:gd name="connsiteX0" fmla="*/ 0 w 233849"/>
                  <a:gd name="connsiteY0" fmla="*/ 124454 h 253402"/>
                  <a:gd name="connsiteX1" fmla="*/ 14159 w 233849"/>
                  <a:gd name="connsiteY1" fmla="*/ 59614 h 253402"/>
                  <a:gd name="connsiteX2" fmla="*/ 54895 w 233849"/>
                  <a:gd name="connsiteY2" fmla="*/ 15564 h 253402"/>
                  <a:gd name="connsiteX3" fmla="*/ 116588 w 233849"/>
                  <a:gd name="connsiteY3" fmla="*/ 0 h 253402"/>
                  <a:gd name="connsiteX4" fmla="*/ 198171 w 233849"/>
                  <a:gd name="connsiteY4" fmla="*/ 30285 h 253402"/>
                  <a:gd name="connsiteX5" fmla="*/ 233400 w 233849"/>
                  <a:gd name="connsiteY5" fmla="*/ 112486 h 253402"/>
                  <a:gd name="connsiteX6" fmla="*/ 233850 w 233849"/>
                  <a:gd name="connsiteY6" fmla="*/ 129174 h 253402"/>
                  <a:gd name="connsiteX7" fmla="*/ 202160 w 233849"/>
                  <a:gd name="connsiteY7" fmla="*/ 219410 h 253402"/>
                  <a:gd name="connsiteX8" fmla="*/ 117037 w 233849"/>
                  <a:gd name="connsiteY8" fmla="*/ 253403 h 253402"/>
                  <a:gd name="connsiteX9" fmla="*/ 31802 w 233849"/>
                  <a:gd name="connsiteY9" fmla="*/ 219522 h 253402"/>
                  <a:gd name="connsiteX10" fmla="*/ 0 w 233849"/>
                  <a:gd name="connsiteY10" fmla="*/ 127376 h 253402"/>
                  <a:gd name="connsiteX11" fmla="*/ 0 w 233849"/>
                  <a:gd name="connsiteY11" fmla="*/ 124454 h 253402"/>
                  <a:gd name="connsiteX12" fmla="*/ 65964 w 233849"/>
                  <a:gd name="connsiteY12" fmla="*/ 129061 h 253402"/>
                  <a:gd name="connsiteX13" fmla="*/ 79167 w 233849"/>
                  <a:gd name="connsiteY13" fmla="*/ 182326 h 253402"/>
                  <a:gd name="connsiteX14" fmla="*/ 117037 w 233849"/>
                  <a:gd name="connsiteY14" fmla="*/ 200756 h 253402"/>
                  <a:gd name="connsiteX15" fmla="*/ 154458 w 233849"/>
                  <a:gd name="connsiteY15" fmla="*/ 182551 h 253402"/>
                  <a:gd name="connsiteX16" fmla="*/ 167943 w 233849"/>
                  <a:gd name="connsiteY16" fmla="*/ 124285 h 253402"/>
                  <a:gd name="connsiteX17" fmla="*/ 154458 w 233849"/>
                  <a:gd name="connsiteY17" fmla="*/ 71357 h 253402"/>
                  <a:gd name="connsiteX18" fmla="*/ 116588 w 233849"/>
                  <a:gd name="connsiteY18" fmla="*/ 52591 h 253402"/>
                  <a:gd name="connsiteX19" fmla="*/ 79167 w 233849"/>
                  <a:gd name="connsiteY19" fmla="*/ 71245 h 253402"/>
                  <a:gd name="connsiteX20" fmla="*/ 65964 w 233849"/>
                  <a:gd name="connsiteY20" fmla="*/ 129061 h 253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33849" h="253402">
                    <a:moveTo>
                      <a:pt x="0" y="124454"/>
                    </a:moveTo>
                    <a:cubicBezTo>
                      <a:pt x="0" y="100237"/>
                      <a:pt x="4720" y="78605"/>
                      <a:pt x="14159" y="59614"/>
                    </a:cubicBezTo>
                    <a:cubicBezTo>
                      <a:pt x="23599" y="40623"/>
                      <a:pt x="37140" y="25958"/>
                      <a:pt x="54895" y="15564"/>
                    </a:cubicBezTo>
                    <a:cubicBezTo>
                      <a:pt x="72594" y="5169"/>
                      <a:pt x="93158" y="0"/>
                      <a:pt x="116588" y="0"/>
                    </a:cubicBezTo>
                    <a:cubicBezTo>
                      <a:pt x="149907" y="0"/>
                      <a:pt x="177101" y="10114"/>
                      <a:pt x="198171" y="30285"/>
                    </a:cubicBezTo>
                    <a:cubicBezTo>
                      <a:pt x="219241" y="50456"/>
                      <a:pt x="230984" y="77875"/>
                      <a:pt x="233400" y="112486"/>
                    </a:cubicBezTo>
                    <a:lnTo>
                      <a:pt x="233850" y="129174"/>
                    </a:lnTo>
                    <a:cubicBezTo>
                      <a:pt x="233850" y="166650"/>
                      <a:pt x="223287" y="196766"/>
                      <a:pt x="202160" y="219410"/>
                    </a:cubicBezTo>
                    <a:cubicBezTo>
                      <a:pt x="181034" y="242053"/>
                      <a:pt x="152660" y="253403"/>
                      <a:pt x="117037" y="253403"/>
                    </a:cubicBezTo>
                    <a:cubicBezTo>
                      <a:pt x="81415" y="253403"/>
                      <a:pt x="53040" y="242109"/>
                      <a:pt x="31802" y="219522"/>
                    </a:cubicBezTo>
                    <a:cubicBezTo>
                      <a:pt x="10563" y="196935"/>
                      <a:pt x="0" y="166201"/>
                      <a:pt x="0" y="127376"/>
                    </a:cubicBezTo>
                    <a:lnTo>
                      <a:pt x="0" y="124454"/>
                    </a:lnTo>
                    <a:close/>
                    <a:moveTo>
                      <a:pt x="65964" y="129061"/>
                    </a:moveTo>
                    <a:cubicBezTo>
                      <a:pt x="65964" y="152266"/>
                      <a:pt x="70346" y="170021"/>
                      <a:pt x="79167" y="182326"/>
                    </a:cubicBezTo>
                    <a:cubicBezTo>
                      <a:pt x="87989" y="194631"/>
                      <a:pt x="100631" y="200756"/>
                      <a:pt x="117037" y="200756"/>
                    </a:cubicBezTo>
                    <a:cubicBezTo>
                      <a:pt x="133444" y="200756"/>
                      <a:pt x="145468" y="194687"/>
                      <a:pt x="154458" y="182551"/>
                    </a:cubicBezTo>
                    <a:cubicBezTo>
                      <a:pt x="163448" y="170415"/>
                      <a:pt x="167943" y="150974"/>
                      <a:pt x="167943" y="124285"/>
                    </a:cubicBezTo>
                    <a:cubicBezTo>
                      <a:pt x="167943" y="101530"/>
                      <a:pt x="163448" y="83887"/>
                      <a:pt x="154458" y="71357"/>
                    </a:cubicBezTo>
                    <a:cubicBezTo>
                      <a:pt x="145468" y="58828"/>
                      <a:pt x="132882" y="52591"/>
                      <a:pt x="116588" y="52591"/>
                    </a:cubicBezTo>
                    <a:cubicBezTo>
                      <a:pt x="100294" y="52591"/>
                      <a:pt x="87989" y="58828"/>
                      <a:pt x="79167" y="71245"/>
                    </a:cubicBezTo>
                    <a:cubicBezTo>
                      <a:pt x="70346" y="83662"/>
                      <a:pt x="65964" y="102934"/>
                      <a:pt x="65964" y="129061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1" name="Freihandform: Form 70">
                <a:extLst>
                  <a:ext uri="{FF2B5EF4-FFF2-40B4-BE49-F238E27FC236}">
                    <a16:creationId xmlns:a16="http://schemas.microsoft.com/office/drawing/2014/main" id="{C51797D0-EFC5-B4E3-2DC3-36CC02207B31}"/>
                  </a:ext>
                </a:extLst>
              </p:cNvPr>
              <p:cNvSpPr/>
              <p:nvPr/>
            </p:nvSpPr>
            <p:spPr>
              <a:xfrm>
                <a:off x="3209964" y="1566306"/>
                <a:ext cx="66188" cy="346897"/>
              </a:xfrm>
              <a:custGeom>
                <a:avLst/>
                <a:gdLst>
                  <a:gd name="connsiteX0" fmla="*/ 66188 w 66188"/>
                  <a:gd name="connsiteY0" fmla="*/ 346898 h 346897"/>
                  <a:gd name="connsiteX1" fmla="*/ 0 w 66188"/>
                  <a:gd name="connsiteY1" fmla="*/ 346898 h 346897"/>
                  <a:gd name="connsiteX2" fmla="*/ 0 w 66188"/>
                  <a:gd name="connsiteY2" fmla="*/ 0 h 346897"/>
                  <a:gd name="connsiteX3" fmla="*/ 66188 w 66188"/>
                  <a:gd name="connsiteY3" fmla="*/ 0 h 346897"/>
                  <a:gd name="connsiteX4" fmla="*/ 66188 w 66188"/>
                  <a:gd name="connsiteY4" fmla="*/ 346898 h 346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188" h="346897">
                    <a:moveTo>
                      <a:pt x="66188" y="346898"/>
                    </a:moveTo>
                    <a:lnTo>
                      <a:pt x="0" y="346898"/>
                    </a:lnTo>
                    <a:lnTo>
                      <a:pt x="0" y="0"/>
                    </a:lnTo>
                    <a:lnTo>
                      <a:pt x="66188" y="0"/>
                    </a:lnTo>
                    <a:lnTo>
                      <a:pt x="66188" y="346898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2" name="Freihandform: Form 71">
                <a:extLst>
                  <a:ext uri="{FF2B5EF4-FFF2-40B4-BE49-F238E27FC236}">
                    <a16:creationId xmlns:a16="http://schemas.microsoft.com/office/drawing/2014/main" id="{98C35486-A915-79A5-A036-3A270C508A6C}"/>
                  </a:ext>
                </a:extLst>
              </p:cNvPr>
              <p:cNvSpPr/>
              <p:nvPr/>
            </p:nvSpPr>
            <p:spPr>
              <a:xfrm>
                <a:off x="3308066" y="1664352"/>
                <a:ext cx="233849" cy="253402"/>
              </a:xfrm>
              <a:custGeom>
                <a:avLst/>
                <a:gdLst>
                  <a:gd name="connsiteX0" fmla="*/ 0 w 233849"/>
                  <a:gd name="connsiteY0" fmla="*/ 124454 h 253402"/>
                  <a:gd name="connsiteX1" fmla="*/ 14159 w 233849"/>
                  <a:gd name="connsiteY1" fmla="*/ 59614 h 253402"/>
                  <a:gd name="connsiteX2" fmla="*/ 54895 w 233849"/>
                  <a:gd name="connsiteY2" fmla="*/ 15564 h 253402"/>
                  <a:gd name="connsiteX3" fmla="*/ 116588 w 233849"/>
                  <a:gd name="connsiteY3" fmla="*/ 0 h 253402"/>
                  <a:gd name="connsiteX4" fmla="*/ 198171 w 233849"/>
                  <a:gd name="connsiteY4" fmla="*/ 30285 h 253402"/>
                  <a:gd name="connsiteX5" fmla="*/ 233400 w 233849"/>
                  <a:gd name="connsiteY5" fmla="*/ 112486 h 253402"/>
                  <a:gd name="connsiteX6" fmla="*/ 233850 w 233849"/>
                  <a:gd name="connsiteY6" fmla="*/ 129174 h 253402"/>
                  <a:gd name="connsiteX7" fmla="*/ 202160 w 233849"/>
                  <a:gd name="connsiteY7" fmla="*/ 219410 h 253402"/>
                  <a:gd name="connsiteX8" fmla="*/ 117037 w 233849"/>
                  <a:gd name="connsiteY8" fmla="*/ 253403 h 253402"/>
                  <a:gd name="connsiteX9" fmla="*/ 31802 w 233849"/>
                  <a:gd name="connsiteY9" fmla="*/ 219522 h 253402"/>
                  <a:gd name="connsiteX10" fmla="*/ 0 w 233849"/>
                  <a:gd name="connsiteY10" fmla="*/ 127376 h 253402"/>
                  <a:gd name="connsiteX11" fmla="*/ 0 w 233849"/>
                  <a:gd name="connsiteY11" fmla="*/ 124454 h 253402"/>
                  <a:gd name="connsiteX12" fmla="*/ 65907 w 233849"/>
                  <a:gd name="connsiteY12" fmla="*/ 129061 h 253402"/>
                  <a:gd name="connsiteX13" fmla="*/ 79167 w 233849"/>
                  <a:gd name="connsiteY13" fmla="*/ 182326 h 253402"/>
                  <a:gd name="connsiteX14" fmla="*/ 117037 w 233849"/>
                  <a:gd name="connsiteY14" fmla="*/ 200756 h 253402"/>
                  <a:gd name="connsiteX15" fmla="*/ 154458 w 233849"/>
                  <a:gd name="connsiteY15" fmla="*/ 182551 h 253402"/>
                  <a:gd name="connsiteX16" fmla="*/ 167943 w 233849"/>
                  <a:gd name="connsiteY16" fmla="*/ 124285 h 253402"/>
                  <a:gd name="connsiteX17" fmla="*/ 154458 w 233849"/>
                  <a:gd name="connsiteY17" fmla="*/ 71357 h 253402"/>
                  <a:gd name="connsiteX18" fmla="*/ 116588 w 233849"/>
                  <a:gd name="connsiteY18" fmla="*/ 52591 h 253402"/>
                  <a:gd name="connsiteX19" fmla="*/ 79167 w 233849"/>
                  <a:gd name="connsiteY19" fmla="*/ 71245 h 253402"/>
                  <a:gd name="connsiteX20" fmla="*/ 65907 w 233849"/>
                  <a:gd name="connsiteY20" fmla="*/ 129061 h 253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33849" h="253402">
                    <a:moveTo>
                      <a:pt x="0" y="124454"/>
                    </a:moveTo>
                    <a:cubicBezTo>
                      <a:pt x="0" y="100237"/>
                      <a:pt x="4720" y="78605"/>
                      <a:pt x="14159" y="59614"/>
                    </a:cubicBezTo>
                    <a:cubicBezTo>
                      <a:pt x="23599" y="40623"/>
                      <a:pt x="37140" y="25958"/>
                      <a:pt x="54895" y="15564"/>
                    </a:cubicBezTo>
                    <a:cubicBezTo>
                      <a:pt x="72594" y="5169"/>
                      <a:pt x="93158" y="0"/>
                      <a:pt x="116588" y="0"/>
                    </a:cubicBezTo>
                    <a:cubicBezTo>
                      <a:pt x="149907" y="0"/>
                      <a:pt x="177101" y="10114"/>
                      <a:pt x="198171" y="30285"/>
                    </a:cubicBezTo>
                    <a:cubicBezTo>
                      <a:pt x="219241" y="50456"/>
                      <a:pt x="230984" y="77875"/>
                      <a:pt x="233400" y="112486"/>
                    </a:cubicBezTo>
                    <a:lnTo>
                      <a:pt x="233850" y="129174"/>
                    </a:lnTo>
                    <a:cubicBezTo>
                      <a:pt x="233850" y="166650"/>
                      <a:pt x="223287" y="196766"/>
                      <a:pt x="202160" y="219410"/>
                    </a:cubicBezTo>
                    <a:cubicBezTo>
                      <a:pt x="181034" y="242053"/>
                      <a:pt x="152660" y="253403"/>
                      <a:pt x="117037" y="253403"/>
                    </a:cubicBezTo>
                    <a:cubicBezTo>
                      <a:pt x="81415" y="253403"/>
                      <a:pt x="53040" y="242109"/>
                      <a:pt x="31802" y="219522"/>
                    </a:cubicBezTo>
                    <a:cubicBezTo>
                      <a:pt x="10563" y="196935"/>
                      <a:pt x="0" y="166201"/>
                      <a:pt x="0" y="127376"/>
                    </a:cubicBezTo>
                    <a:lnTo>
                      <a:pt x="0" y="124454"/>
                    </a:lnTo>
                    <a:close/>
                    <a:moveTo>
                      <a:pt x="65907" y="129061"/>
                    </a:moveTo>
                    <a:cubicBezTo>
                      <a:pt x="65907" y="152266"/>
                      <a:pt x="70346" y="170021"/>
                      <a:pt x="79167" y="182326"/>
                    </a:cubicBezTo>
                    <a:cubicBezTo>
                      <a:pt x="87989" y="194631"/>
                      <a:pt x="100631" y="200756"/>
                      <a:pt x="117037" y="200756"/>
                    </a:cubicBezTo>
                    <a:cubicBezTo>
                      <a:pt x="133444" y="200756"/>
                      <a:pt x="145468" y="194687"/>
                      <a:pt x="154458" y="182551"/>
                    </a:cubicBezTo>
                    <a:cubicBezTo>
                      <a:pt x="163448" y="170415"/>
                      <a:pt x="167943" y="150974"/>
                      <a:pt x="167943" y="124285"/>
                    </a:cubicBezTo>
                    <a:cubicBezTo>
                      <a:pt x="167943" y="101530"/>
                      <a:pt x="163448" y="83887"/>
                      <a:pt x="154458" y="71357"/>
                    </a:cubicBezTo>
                    <a:cubicBezTo>
                      <a:pt x="145468" y="58828"/>
                      <a:pt x="132882" y="52591"/>
                      <a:pt x="116588" y="52591"/>
                    </a:cubicBezTo>
                    <a:cubicBezTo>
                      <a:pt x="100294" y="52591"/>
                      <a:pt x="87989" y="58828"/>
                      <a:pt x="79167" y="71245"/>
                    </a:cubicBezTo>
                    <a:cubicBezTo>
                      <a:pt x="70346" y="83662"/>
                      <a:pt x="65907" y="102934"/>
                      <a:pt x="65907" y="129061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3" name="Freihandform: Form 72">
                <a:extLst>
                  <a:ext uri="{FF2B5EF4-FFF2-40B4-BE49-F238E27FC236}">
                    <a16:creationId xmlns:a16="http://schemas.microsoft.com/office/drawing/2014/main" id="{B0BE5700-0C28-4E08-B0A3-6E09DD1A8E36}"/>
                  </a:ext>
                </a:extLst>
              </p:cNvPr>
              <p:cNvSpPr/>
              <p:nvPr/>
            </p:nvSpPr>
            <p:spPr>
              <a:xfrm>
                <a:off x="3560795" y="1664352"/>
                <a:ext cx="225646" cy="345043"/>
              </a:xfrm>
              <a:custGeom>
                <a:avLst/>
                <a:gdLst>
                  <a:gd name="connsiteX0" fmla="*/ 0 w 225646"/>
                  <a:gd name="connsiteY0" fmla="*/ 124903 h 345043"/>
                  <a:gd name="connsiteX1" fmla="*/ 27026 w 225646"/>
                  <a:gd name="connsiteY1" fmla="*/ 34330 h 345043"/>
                  <a:gd name="connsiteX2" fmla="*/ 99900 w 225646"/>
                  <a:gd name="connsiteY2" fmla="*/ 0 h 345043"/>
                  <a:gd name="connsiteX3" fmla="*/ 163111 w 225646"/>
                  <a:gd name="connsiteY3" fmla="*/ 27532 h 345043"/>
                  <a:gd name="connsiteX4" fmla="*/ 165864 w 225646"/>
                  <a:gd name="connsiteY4" fmla="*/ 4495 h 345043"/>
                  <a:gd name="connsiteX5" fmla="*/ 225647 w 225646"/>
                  <a:gd name="connsiteY5" fmla="*/ 4495 h 345043"/>
                  <a:gd name="connsiteX6" fmla="*/ 225647 w 225646"/>
                  <a:gd name="connsiteY6" fmla="*/ 240705 h 345043"/>
                  <a:gd name="connsiteX7" fmla="*/ 210926 w 225646"/>
                  <a:gd name="connsiteY7" fmla="*/ 296498 h 345043"/>
                  <a:gd name="connsiteX8" fmla="*/ 169516 w 225646"/>
                  <a:gd name="connsiteY8" fmla="*/ 332626 h 345043"/>
                  <a:gd name="connsiteX9" fmla="*/ 106980 w 225646"/>
                  <a:gd name="connsiteY9" fmla="*/ 345043 h 345043"/>
                  <a:gd name="connsiteX10" fmla="*/ 54052 w 225646"/>
                  <a:gd name="connsiteY10" fmla="*/ 334312 h 345043"/>
                  <a:gd name="connsiteX11" fmla="*/ 15058 w 225646"/>
                  <a:gd name="connsiteY11" fmla="*/ 306668 h 345043"/>
                  <a:gd name="connsiteX12" fmla="*/ 44275 w 225646"/>
                  <a:gd name="connsiteY12" fmla="*/ 266944 h 345043"/>
                  <a:gd name="connsiteX13" fmla="*/ 104058 w 225646"/>
                  <a:gd name="connsiteY13" fmla="*/ 294251 h 345043"/>
                  <a:gd name="connsiteX14" fmla="*/ 144906 w 225646"/>
                  <a:gd name="connsiteY14" fmla="*/ 280372 h 345043"/>
                  <a:gd name="connsiteX15" fmla="*/ 159515 w 225646"/>
                  <a:gd name="connsiteY15" fmla="*/ 240985 h 345043"/>
                  <a:gd name="connsiteX16" fmla="*/ 159515 w 225646"/>
                  <a:gd name="connsiteY16" fmla="*/ 227894 h 345043"/>
                  <a:gd name="connsiteX17" fmla="*/ 99507 w 225646"/>
                  <a:gd name="connsiteY17" fmla="*/ 253403 h 345043"/>
                  <a:gd name="connsiteX18" fmla="*/ 27532 w 225646"/>
                  <a:gd name="connsiteY18" fmla="*/ 218960 h 345043"/>
                  <a:gd name="connsiteX19" fmla="*/ 56 w 225646"/>
                  <a:gd name="connsiteY19" fmla="*/ 127600 h 345043"/>
                  <a:gd name="connsiteX20" fmla="*/ 56 w 225646"/>
                  <a:gd name="connsiteY20" fmla="*/ 124903 h 345043"/>
                  <a:gd name="connsiteX21" fmla="*/ 65907 w 225646"/>
                  <a:gd name="connsiteY21" fmla="*/ 129735 h 345043"/>
                  <a:gd name="connsiteX22" fmla="*/ 79392 w 225646"/>
                  <a:gd name="connsiteY22" fmla="*/ 181877 h 345043"/>
                  <a:gd name="connsiteX23" fmla="*/ 116363 w 225646"/>
                  <a:gd name="connsiteY23" fmla="*/ 200756 h 345043"/>
                  <a:gd name="connsiteX24" fmla="*/ 159458 w 225646"/>
                  <a:gd name="connsiteY24" fmla="*/ 178337 h 345043"/>
                  <a:gd name="connsiteX25" fmla="*/ 159458 w 225646"/>
                  <a:gd name="connsiteY25" fmla="*/ 75403 h 345043"/>
                  <a:gd name="connsiteX26" fmla="*/ 116813 w 225646"/>
                  <a:gd name="connsiteY26" fmla="*/ 52984 h 345043"/>
                  <a:gd name="connsiteX27" fmla="*/ 79504 w 225646"/>
                  <a:gd name="connsiteY27" fmla="*/ 72200 h 345043"/>
                  <a:gd name="connsiteX28" fmla="*/ 65907 w 225646"/>
                  <a:gd name="connsiteY28" fmla="*/ 129623 h 3450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225646" h="345043">
                    <a:moveTo>
                      <a:pt x="0" y="124903"/>
                    </a:moveTo>
                    <a:cubicBezTo>
                      <a:pt x="0" y="87427"/>
                      <a:pt x="8990" y="57254"/>
                      <a:pt x="27026" y="34330"/>
                    </a:cubicBezTo>
                    <a:cubicBezTo>
                      <a:pt x="45062" y="11462"/>
                      <a:pt x="69335" y="0"/>
                      <a:pt x="99900" y="0"/>
                    </a:cubicBezTo>
                    <a:cubicBezTo>
                      <a:pt x="126982" y="0"/>
                      <a:pt x="148052" y="9158"/>
                      <a:pt x="163111" y="27532"/>
                    </a:cubicBezTo>
                    <a:lnTo>
                      <a:pt x="165864" y="4495"/>
                    </a:lnTo>
                    <a:lnTo>
                      <a:pt x="225647" y="4495"/>
                    </a:lnTo>
                    <a:lnTo>
                      <a:pt x="225647" y="240705"/>
                    </a:lnTo>
                    <a:cubicBezTo>
                      <a:pt x="225647" y="262112"/>
                      <a:pt x="220758" y="280653"/>
                      <a:pt x="210926" y="296498"/>
                    </a:cubicBezTo>
                    <a:cubicBezTo>
                      <a:pt x="201093" y="312287"/>
                      <a:pt x="187327" y="324367"/>
                      <a:pt x="169516" y="332626"/>
                    </a:cubicBezTo>
                    <a:cubicBezTo>
                      <a:pt x="151705" y="340886"/>
                      <a:pt x="130859" y="345043"/>
                      <a:pt x="106980" y="345043"/>
                    </a:cubicBezTo>
                    <a:cubicBezTo>
                      <a:pt x="88888" y="345043"/>
                      <a:pt x="71245" y="341448"/>
                      <a:pt x="54052" y="334312"/>
                    </a:cubicBezTo>
                    <a:cubicBezTo>
                      <a:pt x="36859" y="327176"/>
                      <a:pt x="23879" y="317961"/>
                      <a:pt x="15058" y="306668"/>
                    </a:cubicBezTo>
                    <a:lnTo>
                      <a:pt x="44275" y="266944"/>
                    </a:lnTo>
                    <a:cubicBezTo>
                      <a:pt x="60682" y="285148"/>
                      <a:pt x="80628" y="294251"/>
                      <a:pt x="104058" y="294251"/>
                    </a:cubicBezTo>
                    <a:cubicBezTo>
                      <a:pt x="121532" y="294251"/>
                      <a:pt x="135186" y="289643"/>
                      <a:pt x="144906" y="280372"/>
                    </a:cubicBezTo>
                    <a:cubicBezTo>
                      <a:pt x="154626" y="271102"/>
                      <a:pt x="159515" y="257954"/>
                      <a:pt x="159515" y="240985"/>
                    </a:cubicBezTo>
                    <a:lnTo>
                      <a:pt x="159515" y="227894"/>
                    </a:lnTo>
                    <a:cubicBezTo>
                      <a:pt x="144288" y="244919"/>
                      <a:pt x="124285" y="253403"/>
                      <a:pt x="99507" y="253403"/>
                    </a:cubicBezTo>
                    <a:cubicBezTo>
                      <a:pt x="69840" y="253403"/>
                      <a:pt x="45849" y="241941"/>
                      <a:pt x="27532" y="218960"/>
                    </a:cubicBezTo>
                    <a:cubicBezTo>
                      <a:pt x="9215" y="195980"/>
                      <a:pt x="56" y="165526"/>
                      <a:pt x="56" y="127600"/>
                    </a:cubicBezTo>
                    <a:lnTo>
                      <a:pt x="56" y="124903"/>
                    </a:lnTo>
                    <a:close/>
                    <a:moveTo>
                      <a:pt x="65907" y="129735"/>
                    </a:moveTo>
                    <a:cubicBezTo>
                      <a:pt x="65907" y="151929"/>
                      <a:pt x="70402" y="169291"/>
                      <a:pt x="79392" y="181877"/>
                    </a:cubicBezTo>
                    <a:cubicBezTo>
                      <a:pt x="88382" y="194463"/>
                      <a:pt x="100687" y="200756"/>
                      <a:pt x="116363" y="200756"/>
                    </a:cubicBezTo>
                    <a:cubicBezTo>
                      <a:pt x="136422" y="200756"/>
                      <a:pt x="150806" y="193283"/>
                      <a:pt x="159458" y="178337"/>
                    </a:cubicBezTo>
                    <a:lnTo>
                      <a:pt x="159458" y="75403"/>
                    </a:lnTo>
                    <a:cubicBezTo>
                      <a:pt x="150637" y="60457"/>
                      <a:pt x="136422" y="52984"/>
                      <a:pt x="116813" y="52984"/>
                    </a:cubicBezTo>
                    <a:cubicBezTo>
                      <a:pt x="100968" y="52984"/>
                      <a:pt x="88551" y="59390"/>
                      <a:pt x="79504" y="72200"/>
                    </a:cubicBezTo>
                    <a:cubicBezTo>
                      <a:pt x="70458" y="85011"/>
                      <a:pt x="65907" y="104170"/>
                      <a:pt x="65907" y="129623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4" name="Freihandform: Form 73">
                <a:extLst>
                  <a:ext uri="{FF2B5EF4-FFF2-40B4-BE49-F238E27FC236}">
                    <a16:creationId xmlns:a16="http://schemas.microsoft.com/office/drawing/2014/main" id="{9E26815B-5433-A59B-8932-3B2590FB7863}"/>
                  </a:ext>
                </a:extLst>
              </p:cNvPr>
              <p:cNvSpPr/>
              <p:nvPr/>
            </p:nvSpPr>
            <p:spPr>
              <a:xfrm>
                <a:off x="3809703" y="1668847"/>
                <a:ext cx="233119" cy="343020"/>
              </a:xfrm>
              <a:custGeom>
                <a:avLst/>
                <a:gdLst>
                  <a:gd name="connsiteX0" fmla="*/ 116757 w 233119"/>
                  <a:gd name="connsiteY0" fmla="*/ 151985 h 343020"/>
                  <a:gd name="connsiteX1" fmla="*/ 162380 w 233119"/>
                  <a:gd name="connsiteY1" fmla="*/ 0 h 343020"/>
                  <a:gd name="connsiteX2" fmla="*/ 233119 w 233119"/>
                  <a:gd name="connsiteY2" fmla="*/ 0 h 343020"/>
                  <a:gd name="connsiteX3" fmla="*/ 133893 w 233119"/>
                  <a:gd name="connsiteY3" fmla="*/ 282283 h 343020"/>
                  <a:gd name="connsiteX4" fmla="*/ 128443 w 233119"/>
                  <a:gd name="connsiteY4" fmla="*/ 295150 h 343020"/>
                  <a:gd name="connsiteX5" fmla="*/ 55457 w 233119"/>
                  <a:gd name="connsiteY5" fmla="*/ 343021 h 343020"/>
                  <a:gd name="connsiteX6" fmla="*/ 26239 w 233119"/>
                  <a:gd name="connsiteY6" fmla="*/ 338751 h 343020"/>
                  <a:gd name="connsiteX7" fmla="*/ 26239 w 233119"/>
                  <a:gd name="connsiteY7" fmla="*/ 289306 h 343020"/>
                  <a:gd name="connsiteX8" fmla="*/ 36297 w 233119"/>
                  <a:gd name="connsiteY8" fmla="*/ 289531 h 343020"/>
                  <a:gd name="connsiteX9" fmla="*/ 64222 w 233119"/>
                  <a:gd name="connsiteY9" fmla="*/ 283912 h 343020"/>
                  <a:gd name="connsiteX10" fmla="*/ 78718 w 233119"/>
                  <a:gd name="connsiteY10" fmla="*/ 265146 h 343020"/>
                  <a:gd name="connsiteX11" fmla="*/ 86472 w 233119"/>
                  <a:gd name="connsiteY11" fmla="*/ 245031 h 343020"/>
                  <a:gd name="connsiteX12" fmla="*/ 0 w 233119"/>
                  <a:gd name="connsiteY12" fmla="*/ 0 h 343020"/>
                  <a:gd name="connsiteX13" fmla="*/ 70964 w 233119"/>
                  <a:gd name="connsiteY13" fmla="*/ 0 h 343020"/>
                  <a:gd name="connsiteX14" fmla="*/ 116813 w 233119"/>
                  <a:gd name="connsiteY14" fmla="*/ 151985 h 343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33119" h="343020">
                    <a:moveTo>
                      <a:pt x="116757" y="151985"/>
                    </a:moveTo>
                    <a:lnTo>
                      <a:pt x="162380" y="0"/>
                    </a:lnTo>
                    <a:lnTo>
                      <a:pt x="233119" y="0"/>
                    </a:lnTo>
                    <a:lnTo>
                      <a:pt x="133893" y="282283"/>
                    </a:lnTo>
                    <a:lnTo>
                      <a:pt x="128443" y="295150"/>
                    </a:lnTo>
                    <a:cubicBezTo>
                      <a:pt x="113666" y="327064"/>
                      <a:pt x="89337" y="343021"/>
                      <a:pt x="55457" y="343021"/>
                    </a:cubicBezTo>
                    <a:cubicBezTo>
                      <a:pt x="45849" y="343021"/>
                      <a:pt x="36128" y="341616"/>
                      <a:pt x="26239" y="338751"/>
                    </a:cubicBezTo>
                    <a:lnTo>
                      <a:pt x="26239" y="289306"/>
                    </a:lnTo>
                    <a:lnTo>
                      <a:pt x="36297" y="289531"/>
                    </a:lnTo>
                    <a:cubicBezTo>
                      <a:pt x="48770" y="289531"/>
                      <a:pt x="58097" y="287621"/>
                      <a:pt x="64222" y="283912"/>
                    </a:cubicBezTo>
                    <a:cubicBezTo>
                      <a:pt x="70402" y="280148"/>
                      <a:pt x="75234" y="273911"/>
                      <a:pt x="78718" y="265146"/>
                    </a:cubicBezTo>
                    <a:lnTo>
                      <a:pt x="86472" y="245031"/>
                    </a:lnTo>
                    <a:lnTo>
                      <a:pt x="0" y="0"/>
                    </a:lnTo>
                    <a:lnTo>
                      <a:pt x="70964" y="0"/>
                    </a:lnTo>
                    <a:lnTo>
                      <a:pt x="116813" y="151985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75" name="Freihandform: Form 74">
              <a:extLst>
                <a:ext uri="{FF2B5EF4-FFF2-40B4-BE49-F238E27FC236}">
                  <a16:creationId xmlns:a16="http://schemas.microsoft.com/office/drawing/2014/main" id="{09B2908A-B7C5-2084-3167-2101556FA9D6}"/>
                </a:ext>
              </a:extLst>
            </p:cNvPr>
            <p:cNvSpPr/>
            <p:nvPr/>
          </p:nvSpPr>
          <p:spPr>
            <a:xfrm>
              <a:off x="1663645" y="1662274"/>
              <a:ext cx="200868" cy="255481"/>
            </a:xfrm>
            <a:custGeom>
              <a:avLst/>
              <a:gdLst>
                <a:gd name="connsiteX0" fmla="*/ 109340 w 200868"/>
                <a:gd name="connsiteY0" fmla="*/ 255482 h 255481"/>
                <a:gd name="connsiteX1" fmla="*/ 53097 w 200868"/>
                <a:gd name="connsiteY1" fmla="*/ 239974 h 255481"/>
                <a:gd name="connsiteX2" fmla="*/ 13991 w 200868"/>
                <a:gd name="connsiteY2" fmla="*/ 196823 h 255481"/>
                <a:gd name="connsiteX3" fmla="*/ 0 w 200868"/>
                <a:gd name="connsiteY3" fmla="*/ 134792 h 255481"/>
                <a:gd name="connsiteX4" fmla="*/ 0 w 200868"/>
                <a:gd name="connsiteY4" fmla="*/ 125016 h 255481"/>
                <a:gd name="connsiteX5" fmla="*/ 13653 w 200868"/>
                <a:gd name="connsiteY5" fmla="*/ 61019 h 255481"/>
                <a:gd name="connsiteX6" fmla="*/ 51636 w 200868"/>
                <a:gd name="connsiteY6" fmla="*/ 16294 h 255481"/>
                <a:gd name="connsiteX7" fmla="*/ 104395 w 200868"/>
                <a:gd name="connsiteY7" fmla="*/ 0 h 255481"/>
                <a:gd name="connsiteX8" fmla="*/ 174854 w 200868"/>
                <a:gd name="connsiteY8" fmla="*/ 30622 h 255481"/>
                <a:gd name="connsiteX9" fmla="*/ 200868 w 200868"/>
                <a:gd name="connsiteY9" fmla="*/ 114284 h 255481"/>
                <a:gd name="connsiteX10" fmla="*/ 200868 w 200868"/>
                <a:gd name="connsiteY10" fmla="*/ 129567 h 255481"/>
                <a:gd name="connsiteX11" fmla="*/ 26857 w 200868"/>
                <a:gd name="connsiteY11" fmla="*/ 129567 h 255481"/>
                <a:gd name="connsiteX12" fmla="*/ 26857 w 200868"/>
                <a:gd name="connsiteY12" fmla="*/ 134792 h 255481"/>
                <a:gd name="connsiteX13" fmla="*/ 50624 w 200868"/>
                <a:gd name="connsiteY13" fmla="*/ 204576 h 255481"/>
                <a:gd name="connsiteX14" fmla="*/ 110463 w 200868"/>
                <a:gd name="connsiteY14" fmla="*/ 232445 h 255481"/>
                <a:gd name="connsiteX15" fmla="*/ 148670 w 200868"/>
                <a:gd name="connsiteY15" fmla="*/ 224466 h 255481"/>
                <a:gd name="connsiteX16" fmla="*/ 178787 w 200868"/>
                <a:gd name="connsiteY16" fmla="*/ 198958 h 255481"/>
                <a:gd name="connsiteX17" fmla="*/ 195699 w 200868"/>
                <a:gd name="connsiteY17" fmla="*/ 211937 h 255481"/>
                <a:gd name="connsiteX18" fmla="*/ 109340 w 200868"/>
                <a:gd name="connsiteY18" fmla="*/ 255425 h 255481"/>
                <a:gd name="connsiteX19" fmla="*/ 104395 w 200868"/>
                <a:gd name="connsiteY19" fmla="*/ 23205 h 255481"/>
                <a:gd name="connsiteX20" fmla="*/ 53097 w 200868"/>
                <a:gd name="connsiteY20" fmla="*/ 45736 h 255481"/>
                <a:gd name="connsiteX21" fmla="*/ 27756 w 200868"/>
                <a:gd name="connsiteY21" fmla="*/ 106306 h 255481"/>
                <a:gd name="connsiteX22" fmla="*/ 174067 w 200868"/>
                <a:gd name="connsiteY22" fmla="*/ 106306 h 255481"/>
                <a:gd name="connsiteX23" fmla="*/ 174067 w 200868"/>
                <a:gd name="connsiteY23" fmla="*/ 103328 h 255481"/>
                <a:gd name="connsiteX24" fmla="*/ 154008 w 200868"/>
                <a:gd name="connsiteY24" fmla="*/ 45511 h 255481"/>
                <a:gd name="connsiteX25" fmla="*/ 104395 w 200868"/>
                <a:gd name="connsiteY25" fmla="*/ 23205 h 25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00868" h="255481">
                  <a:moveTo>
                    <a:pt x="109340" y="255482"/>
                  </a:moveTo>
                  <a:cubicBezTo>
                    <a:pt x="88607" y="255482"/>
                    <a:pt x="69840" y="250312"/>
                    <a:pt x="53097" y="239974"/>
                  </a:cubicBezTo>
                  <a:cubicBezTo>
                    <a:pt x="36353" y="229636"/>
                    <a:pt x="23318" y="215252"/>
                    <a:pt x="13991" y="196823"/>
                  </a:cubicBezTo>
                  <a:cubicBezTo>
                    <a:pt x="4663" y="178393"/>
                    <a:pt x="0" y="157716"/>
                    <a:pt x="0" y="134792"/>
                  </a:cubicBezTo>
                  <a:lnTo>
                    <a:pt x="0" y="125016"/>
                  </a:lnTo>
                  <a:cubicBezTo>
                    <a:pt x="0" y="101361"/>
                    <a:pt x="4551" y="80010"/>
                    <a:pt x="13653" y="61019"/>
                  </a:cubicBezTo>
                  <a:cubicBezTo>
                    <a:pt x="22756" y="42028"/>
                    <a:pt x="35398" y="27138"/>
                    <a:pt x="51636" y="16294"/>
                  </a:cubicBezTo>
                  <a:cubicBezTo>
                    <a:pt x="67874" y="5450"/>
                    <a:pt x="85460" y="0"/>
                    <a:pt x="104395" y="0"/>
                  </a:cubicBezTo>
                  <a:cubicBezTo>
                    <a:pt x="134006" y="0"/>
                    <a:pt x="157492" y="10226"/>
                    <a:pt x="174854" y="30622"/>
                  </a:cubicBezTo>
                  <a:cubicBezTo>
                    <a:pt x="192215" y="51018"/>
                    <a:pt x="200868" y="78943"/>
                    <a:pt x="200868" y="114284"/>
                  </a:cubicBezTo>
                  <a:lnTo>
                    <a:pt x="200868" y="129567"/>
                  </a:lnTo>
                  <a:lnTo>
                    <a:pt x="26857" y="129567"/>
                  </a:lnTo>
                  <a:lnTo>
                    <a:pt x="26857" y="134792"/>
                  </a:lnTo>
                  <a:cubicBezTo>
                    <a:pt x="26857" y="162717"/>
                    <a:pt x="34780" y="185978"/>
                    <a:pt x="50624" y="204576"/>
                  </a:cubicBezTo>
                  <a:cubicBezTo>
                    <a:pt x="66469" y="223174"/>
                    <a:pt x="86415" y="232445"/>
                    <a:pt x="110463" y="232445"/>
                  </a:cubicBezTo>
                  <a:cubicBezTo>
                    <a:pt x="124903" y="232445"/>
                    <a:pt x="137602" y="229804"/>
                    <a:pt x="148670" y="224466"/>
                  </a:cubicBezTo>
                  <a:cubicBezTo>
                    <a:pt x="159739" y="219129"/>
                    <a:pt x="169741" y="210645"/>
                    <a:pt x="178787" y="198958"/>
                  </a:cubicBezTo>
                  <a:lnTo>
                    <a:pt x="195699" y="211937"/>
                  </a:lnTo>
                  <a:cubicBezTo>
                    <a:pt x="175865" y="240929"/>
                    <a:pt x="147097" y="255425"/>
                    <a:pt x="109340" y="255425"/>
                  </a:cubicBezTo>
                  <a:close/>
                  <a:moveTo>
                    <a:pt x="104395" y="23205"/>
                  </a:moveTo>
                  <a:cubicBezTo>
                    <a:pt x="84112" y="23205"/>
                    <a:pt x="67031" y="30734"/>
                    <a:pt x="53097" y="45736"/>
                  </a:cubicBezTo>
                  <a:cubicBezTo>
                    <a:pt x="39162" y="60738"/>
                    <a:pt x="30734" y="80965"/>
                    <a:pt x="27756" y="106306"/>
                  </a:cubicBezTo>
                  <a:lnTo>
                    <a:pt x="174067" y="106306"/>
                  </a:lnTo>
                  <a:lnTo>
                    <a:pt x="174067" y="103328"/>
                  </a:lnTo>
                  <a:cubicBezTo>
                    <a:pt x="173336" y="79673"/>
                    <a:pt x="166650" y="60345"/>
                    <a:pt x="154008" y="45511"/>
                  </a:cubicBezTo>
                  <a:cubicBezTo>
                    <a:pt x="141366" y="30622"/>
                    <a:pt x="124847" y="23205"/>
                    <a:pt x="104395" y="23205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76" name="Freihandform: Form 75">
              <a:extLst>
                <a:ext uri="{FF2B5EF4-FFF2-40B4-BE49-F238E27FC236}">
                  <a16:creationId xmlns:a16="http://schemas.microsoft.com/office/drawing/2014/main" id="{2ECC9A1D-DFFB-6765-41FC-B8A564B56FEA}"/>
                </a:ext>
              </a:extLst>
            </p:cNvPr>
            <p:cNvSpPr/>
            <p:nvPr/>
          </p:nvSpPr>
          <p:spPr>
            <a:xfrm>
              <a:off x="1069975" y="1511300"/>
              <a:ext cx="501692" cy="501692"/>
            </a:xfrm>
            <a:custGeom>
              <a:avLst/>
              <a:gdLst>
                <a:gd name="connsiteX0" fmla="*/ 0 w 501692"/>
                <a:gd name="connsiteY0" fmla="*/ 0 h 501692"/>
                <a:gd name="connsiteX1" fmla="*/ 0 w 501692"/>
                <a:gd name="connsiteY1" fmla="*/ 501692 h 501692"/>
                <a:gd name="connsiteX2" fmla="*/ 501693 w 501692"/>
                <a:gd name="connsiteY2" fmla="*/ 501692 h 501692"/>
                <a:gd name="connsiteX3" fmla="*/ 501693 w 501692"/>
                <a:gd name="connsiteY3" fmla="*/ 0 h 501692"/>
                <a:gd name="connsiteX4" fmla="*/ 0 w 501692"/>
                <a:gd name="connsiteY4" fmla="*/ 0 h 501692"/>
                <a:gd name="connsiteX5" fmla="*/ 427245 w 501692"/>
                <a:gd name="connsiteY5" fmla="*/ 383363 h 501692"/>
                <a:gd name="connsiteX6" fmla="*/ 402635 w 501692"/>
                <a:gd name="connsiteY6" fmla="*/ 400556 h 501692"/>
                <a:gd name="connsiteX7" fmla="*/ 400669 w 501692"/>
                <a:gd name="connsiteY7" fmla="*/ 401455 h 501692"/>
                <a:gd name="connsiteX8" fmla="*/ 317905 w 501692"/>
                <a:gd name="connsiteY8" fmla="*/ 416120 h 501692"/>
                <a:gd name="connsiteX9" fmla="*/ 142658 w 501692"/>
                <a:gd name="connsiteY9" fmla="*/ 363360 h 501692"/>
                <a:gd name="connsiteX10" fmla="*/ 141254 w 501692"/>
                <a:gd name="connsiteY10" fmla="*/ 362068 h 501692"/>
                <a:gd name="connsiteX11" fmla="*/ 140242 w 501692"/>
                <a:gd name="connsiteY11" fmla="*/ 363641 h 501692"/>
                <a:gd name="connsiteX12" fmla="*/ 111194 w 501692"/>
                <a:gd name="connsiteY12" fmla="*/ 385105 h 501692"/>
                <a:gd name="connsiteX13" fmla="*/ 105519 w 501692"/>
                <a:gd name="connsiteY13" fmla="*/ 385554 h 501692"/>
                <a:gd name="connsiteX14" fmla="*/ 75122 w 501692"/>
                <a:gd name="connsiteY14" fmla="*/ 372126 h 501692"/>
                <a:gd name="connsiteX15" fmla="*/ 73268 w 501692"/>
                <a:gd name="connsiteY15" fmla="*/ 370215 h 501692"/>
                <a:gd name="connsiteX16" fmla="*/ 72481 w 501692"/>
                <a:gd name="connsiteY16" fmla="*/ 368249 h 501692"/>
                <a:gd name="connsiteX17" fmla="*/ 72481 w 501692"/>
                <a:gd name="connsiteY17" fmla="*/ 299645 h 501692"/>
                <a:gd name="connsiteX18" fmla="*/ 72144 w 501692"/>
                <a:gd name="connsiteY18" fmla="*/ 299195 h 501692"/>
                <a:gd name="connsiteX19" fmla="*/ 52085 w 501692"/>
                <a:gd name="connsiteY19" fmla="*/ 223062 h 501692"/>
                <a:gd name="connsiteX20" fmla="*/ 112655 w 501692"/>
                <a:gd name="connsiteY20" fmla="*/ 119285 h 501692"/>
                <a:gd name="connsiteX21" fmla="*/ 118835 w 501692"/>
                <a:gd name="connsiteY21" fmla="*/ 116981 h 501692"/>
                <a:gd name="connsiteX22" fmla="*/ 125802 w 501692"/>
                <a:gd name="connsiteY22" fmla="*/ 120127 h 501692"/>
                <a:gd name="connsiteX23" fmla="*/ 124960 w 501692"/>
                <a:gd name="connsiteY23" fmla="*/ 133331 h 501692"/>
                <a:gd name="connsiteX24" fmla="*/ 70515 w 501692"/>
                <a:gd name="connsiteY24" fmla="*/ 226152 h 501692"/>
                <a:gd name="connsiteX25" fmla="*/ 88888 w 501692"/>
                <a:gd name="connsiteY25" fmla="*/ 290149 h 501692"/>
                <a:gd name="connsiteX26" fmla="*/ 91191 w 501692"/>
                <a:gd name="connsiteY26" fmla="*/ 292790 h 501692"/>
                <a:gd name="connsiteX27" fmla="*/ 91191 w 501692"/>
                <a:gd name="connsiteY27" fmla="*/ 361450 h 501692"/>
                <a:gd name="connsiteX28" fmla="*/ 91866 w 501692"/>
                <a:gd name="connsiteY28" fmla="*/ 361900 h 501692"/>
                <a:gd name="connsiteX29" fmla="*/ 105519 w 501692"/>
                <a:gd name="connsiteY29" fmla="*/ 366956 h 501692"/>
                <a:gd name="connsiteX30" fmla="*/ 108272 w 501692"/>
                <a:gd name="connsiteY30" fmla="*/ 366732 h 501692"/>
                <a:gd name="connsiteX31" fmla="*/ 127713 w 501692"/>
                <a:gd name="connsiteY31" fmla="*/ 348527 h 501692"/>
                <a:gd name="connsiteX32" fmla="*/ 128218 w 501692"/>
                <a:gd name="connsiteY32" fmla="*/ 347628 h 501692"/>
                <a:gd name="connsiteX33" fmla="*/ 127600 w 501692"/>
                <a:gd name="connsiteY33" fmla="*/ 346785 h 501692"/>
                <a:gd name="connsiteX34" fmla="*/ 124229 w 501692"/>
                <a:gd name="connsiteY34" fmla="*/ 342066 h 501692"/>
                <a:gd name="connsiteX35" fmla="*/ 112205 w 501692"/>
                <a:gd name="connsiteY35" fmla="*/ 305432 h 501692"/>
                <a:gd name="connsiteX36" fmla="*/ 112374 w 501692"/>
                <a:gd name="connsiteY36" fmla="*/ 305038 h 501692"/>
                <a:gd name="connsiteX37" fmla="*/ 112823 w 501692"/>
                <a:gd name="connsiteY37" fmla="*/ 304870 h 501692"/>
                <a:gd name="connsiteX38" fmla="*/ 138950 w 501692"/>
                <a:gd name="connsiteY38" fmla="*/ 308859 h 501692"/>
                <a:gd name="connsiteX39" fmla="*/ 175696 w 501692"/>
                <a:gd name="connsiteY39" fmla="*/ 296891 h 501692"/>
                <a:gd name="connsiteX40" fmla="*/ 194069 w 501692"/>
                <a:gd name="connsiteY40" fmla="*/ 220983 h 501692"/>
                <a:gd name="connsiteX41" fmla="*/ 195811 w 501692"/>
                <a:gd name="connsiteY41" fmla="*/ 170977 h 501692"/>
                <a:gd name="connsiteX42" fmla="*/ 195924 w 501692"/>
                <a:gd name="connsiteY42" fmla="*/ 170302 h 501692"/>
                <a:gd name="connsiteX43" fmla="*/ 195530 w 501692"/>
                <a:gd name="connsiteY43" fmla="*/ 169740 h 501692"/>
                <a:gd name="connsiteX44" fmla="*/ 159795 w 501692"/>
                <a:gd name="connsiteY44" fmla="*/ 122263 h 501692"/>
                <a:gd name="connsiteX45" fmla="*/ 157548 w 501692"/>
                <a:gd name="connsiteY45" fmla="*/ 115408 h 501692"/>
                <a:gd name="connsiteX46" fmla="*/ 160751 w 501692"/>
                <a:gd name="connsiteY46" fmla="*/ 109059 h 501692"/>
                <a:gd name="connsiteX47" fmla="*/ 166819 w 501692"/>
                <a:gd name="connsiteY47" fmla="*/ 106811 h 501692"/>
                <a:gd name="connsiteX48" fmla="*/ 173898 w 501692"/>
                <a:gd name="connsiteY48" fmla="*/ 110070 h 501692"/>
                <a:gd name="connsiteX49" fmla="*/ 179461 w 501692"/>
                <a:gd name="connsiteY49" fmla="*/ 117431 h 501692"/>
                <a:gd name="connsiteX50" fmla="*/ 179686 w 501692"/>
                <a:gd name="connsiteY50" fmla="*/ 117711 h 501692"/>
                <a:gd name="connsiteX51" fmla="*/ 200531 w 501692"/>
                <a:gd name="connsiteY51" fmla="*/ 145131 h 501692"/>
                <a:gd name="connsiteX52" fmla="*/ 202273 w 501692"/>
                <a:gd name="connsiteY52" fmla="*/ 147378 h 501692"/>
                <a:gd name="connsiteX53" fmla="*/ 203284 w 501692"/>
                <a:gd name="connsiteY53" fmla="*/ 144794 h 501692"/>
                <a:gd name="connsiteX54" fmla="*/ 217556 w 501692"/>
                <a:gd name="connsiteY54" fmla="*/ 118779 h 501692"/>
                <a:gd name="connsiteX55" fmla="*/ 218230 w 501692"/>
                <a:gd name="connsiteY55" fmla="*/ 117768 h 501692"/>
                <a:gd name="connsiteX56" fmla="*/ 217499 w 501692"/>
                <a:gd name="connsiteY56" fmla="*/ 116812 h 501692"/>
                <a:gd name="connsiteX57" fmla="*/ 201037 w 501692"/>
                <a:gd name="connsiteY57" fmla="*/ 97878 h 501692"/>
                <a:gd name="connsiteX58" fmla="*/ 200868 w 501692"/>
                <a:gd name="connsiteY58" fmla="*/ 97709 h 501692"/>
                <a:gd name="connsiteX59" fmla="*/ 198845 w 501692"/>
                <a:gd name="connsiteY59" fmla="*/ 90910 h 501692"/>
                <a:gd name="connsiteX60" fmla="*/ 202217 w 501692"/>
                <a:gd name="connsiteY60" fmla="*/ 84617 h 501692"/>
                <a:gd name="connsiteX61" fmla="*/ 208116 w 501692"/>
                <a:gd name="connsiteY61" fmla="*/ 82482 h 501692"/>
                <a:gd name="connsiteX62" fmla="*/ 215364 w 501692"/>
                <a:gd name="connsiteY62" fmla="*/ 85910 h 501692"/>
                <a:gd name="connsiteX63" fmla="*/ 216376 w 501692"/>
                <a:gd name="connsiteY63" fmla="*/ 87033 h 501692"/>
                <a:gd name="connsiteX64" fmla="*/ 229467 w 501692"/>
                <a:gd name="connsiteY64" fmla="*/ 101979 h 501692"/>
                <a:gd name="connsiteX65" fmla="*/ 230591 w 501692"/>
                <a:gd name="connsiteY65" fmla="*/ 103328 h 501692"/>
                <a:gd name="connsiteX66" fmla="*/ 231883 w 501692"/>
                <a:gd name="connsiteY66" fmla="*/ 102092 h 501692"/>
                <a:gd name="connsiteX67" fmla="*/ 254864 w 501692"/>
                <a:gd name="connsiteY67" fmla="*/ 84842 h 501692"/>
                <a:gd name="connsiteX68" fmla="*/ 259415 w 501692"/>
                <a:gd name="connsiteY68" fmla="*/ 83662 h 501692"/>
                <a:gd name="connsiteX69" fmla="*/ 267562 w 501692"/>
                <a:gd name="connsiteY69" fmla="*/ 88438 h 501692"/>
                <a:gd name="connsiteX70" fmla="*/ 263966 w 501692"/>
                <a:gd name="connsiteY70" fmla="*/ 101136 h 501692"/>
                <a:gd name="connsiteX71" fmla="*/ 212555 w 501692"/>
                <a:gd name="connsiteY71" fmla="*/ 219016 h 501692"/>
                <a:gd name="connsiteX72" fmla="*/ 187664 w 501692"/>
                <a:gd name="connsiteY72" fmla="*/ 311050 h 501692"/>
                <a:gd name="connsiteX73" fmla="*/ 140411 w 501692"/>
                <a:gd name="connsiteY73" fmla="*/ 326839 h 501692"/>
                <a:gd name="connsiteX74" fmla="*/ 136647 w 501692"/>
                <a:gd name="connsiteY74" fmla="*/ 326839 h 501692"/>
                <a:gd name="connsiteX75" fmla="*/ 138276 w 501692"/>
                <a:gd name="connsiteY75" fmla="*/ 329311 h 501692"/>
                <a:gd name="connsiteX76" fmla="*/ 161818 w 501692"/>
                <a:gd name="connsiteY76" fmla="*/ 355045 h 501692"/>
                <a:gd name="connsiteX77" fmla="*/ 262842 w 501692"/>
                <a:gd name="connsiteY77" fmla="*/ 393814 h 501692"/>
                <a:gd name="connsiteX78" fmla="*/ 290205 w 501692"/>
                <a:gd name="connsiteY78" fmla="*/ 395387 h 501692"/>
                <a:gd name="connsiteX79" fmla="*/ 330716 w 501692"/>
                <a:gd name="connsiteY79" fmla="*/ 383644 h 501692"/>
                <a:gd name="connsiteX80" fmla="*/ 307174 w 501692"/>
                <a:gd name="connsiteY80" fmla="*/ 335941 h 501692"/>
                <a:gd name="connsiteX81" fmla="*/ 250537 w 501692"/>
                <a:gd name="connsiteY81" fmla="*/ 262561 h 501692"/>
                <a:gd name="connsiteX82" fmla="*/ 232951 w 501692"/>
                <a:gd name="connsiteY82" fmla="*/ 182270 h 501692"/>
                <a:gd name="connsiteX83" fmla="*/ 232951 w 501692"/>
                <a:gd name="connsiteY83" fmla="*/ 182045 h 501692"/>
                <a:gd name="connsiteX84" fmla="*/ 303690 w 501692"/>
                <a:gd name="connsiteY84" fmla="*/ 98945 h 501692"/>
                <a:gd name="connsiteX85" fmla="*/ 304477 w 501692"/>
                <a:gd name="connsiteY85" fmla="*/ 98833 h 501692"/>
                <a:gd name="connsiteX86" fmla="*/ 304870 w 501692"/>
                <a:gd name="connsiteY86" fmla="*/ 98158 h 501692"/>
                <a:gd name="connsiteX87" fmla="*/ 333020 w 501692"/>
                <a:gd name="connsiteY87" fmla="*/ 80122 h 501692"/>
                <a:gd name="connsiteX88" fmla="*/ 333469 w 501692"/>
                <a:gd name="connsiteY88" fmla="*/ 80122 h 501692"/>
                <a:gd name="connsiteX89" fmla="*/ 369934 w 501692"/>
                <a:gd name="connsiteY89" fmla="*/ 112261 h 501692"/>
                <a:gd name="connsiteX90" fmla="*/ 370159 w 501692"/>
                <a:gd name="connsiteY90" fmla="*/ 112992 h 501692"/>
                <a:gd name="connsiteX91" fmla="*/ 375216 w 501692"/>
                <a:gd name="connsiteY91" fmla="*/ 139231 h 501692"/>
                <a:gd name="connsiteX92" fmla="*/ 375216 w 501692"/>
                <a:gd name="connsiteY92" fmla="*/ 139961 h 501692"/>
                <a:gd name="connsiteX93" fmla="*/ 375834 w 501692"/>
                <a:gd name="connsiteY93" fmla="*/ 140411 h 501692"/>
                <a:gd name="connsiteX94" fmla="*/ 440618 w 501692"/>
                <a:gd name="connsiteY94" fmla="*/ 247222 h 501692"/>
                <a:gd name="connsiteX95" fmla="*/ 441685 w 501692"/>
                <a:gd name="connsiteY95" fmla="*/ 251155 h 501692"/>
                <a:gd name="connsiteX96" fmla="*/ 450956 w 501692"/>
                <a:gd name="connsiteY96" fmla="*/ 313635 h 501692"/>
                <a:gd name="connsiteX97" fmla="*/ 427189 w 501692"/>
                <a:gd name="connsiteY97" fmla="*/ 383307 h 501692"/>
                <a:gd name="connsiteX98" fmla="*/ 411513 w 501692"/>
                <a:gd name="connsiteY98" fmla="*/ 359034 h 501692"/>
                <a:gd name="connsiteX99" fmla="*/ 394938 w 501692"/>
                <a:gd name="connsiteY99" fmla="*/ 364147 h 501692"/>
                <a:gd name="connsiteX100" fmla="*/ 344763 w 501692"/>
                <a:gd name="connsiteY100" fmla="*/ 344482 h 501692"/>
                <a:gd name="connsiteX101" fmla="*/ 317905 w 501692"/>
                <a:gd name="connsiteY101" fmla="*/ 320209 h 501692"/>
                <a:gd name="connsiteX102" fmla="*/ 317568 w 501692"/>
                <a:gd name="connsiteY102" fmla="*/ 319872 h 501692"/>
                <a:gd name="connsiteX103" fmla="*/ 313804 w 501692"/>
                <a:gd name="connsiteY103" fmla="*/ 316107 h 501692"/>
                <a:gd name="connsiteX104" fmla="*/ 266944 w 501692"/>
                <a:gd name="connsiteY104" fmla="*/ 253740 h 501692"/>
                <a:gd name="connsiteX105" fmla="*/ 251492 w 501692"/>
                <a:gd name="connsiteY105" fmla="*/ 206655 h 501692"/>
                <a:gd name="connsiteX106" fmla="*/ 251155 w 501692"/>
                <a:gd name="connsiteY106" fmla="*/ 203734 h 501692"/>
                <a:gd name="connsiteX107" fmla="*/ 253796 w 501692"/>
                <a:gd name="connsiteY107" fmla="*/ 205026 h 501692"/>
                <a:gd name="connsiteX108" fmla="*/ 297790 w 501692"/>
                <a:gd name="connsiteY108" fmla="*/ 214353 h 501692"/>
                <a:gd name="connsiteX109" fmla="*/ 334649 w 501692"/>
                <a:gd name="connsiteY109" fmla="*/ 207723 h 501692"/>
                <a:gd name="connsiteX110" fmla="*/ 373081 w 501692"/>
                <a:gd name="connsiteY110" fmla="*/ 165751 h 501692"/>
                <a:gd name="connsiteX111" fmla="*/ 373811 w 501692"/>
                <a:gd name="connsiteY111" fmla="*/ 163054 h 501692"/>
                <a:gd name="connsiteX112" fmla="*/ 375778 w 501692"/>
                <a:gd name="connsiteY112" fmla="*/ 165021 h 501692"/>
                <a:gd name="connsiteX113" fmla="*/ 422413 w 501692"/>
                <a:gd name="connsiteY113" fmla="*/ 251605 h 501692"/>
                <a:gd name="connsiteX114" fmla="*/ 422413 w 501692"/>
                <a:gd name="connsiteY114" fmla="*/ 251773 h 501692"/>
                <a:gd name="connsiteX115" fmla="*/ 422469 w 501692"/>
                <a:gd name="connsiteY115" fmla="*/ 251829 h 501692"/>
                <a:gd name="connsiteX116" fmla="*/ 422469 w 501692"/>
                <a:gd name="connsiteY116" fmla="*/ 252054 h 501692"/>
                <a:gd name="connsiteX117" fmla="*/ 424436 w 501692"/>
                <a:gd name="connsiteY117" fmla="*/ 259134 h 501692"/>
                <a:gd name="connsiteX118" fmla="*/ 411457 w 501692"/>
                <a:gd name="connsiteY118" fmla="*/ 358978 h 501692"/>
                <a:gd name="connsiteX119" fmla="*/ 327738 w 501692"/>
                <a:gd name="connsiteY119" fmla="*/ 190417 h 501692"/>
                <a:gd name="connsiteX120" fmla="*/ 298409 w 501692"/>
                <a:gd name="connsiteY120" fmla="*/ 195586 h 501692"/>
                <a:gd name="connsiteX121" fmla="*/ 252448 w 501692"/>
                <a:gd name="connsiteY121" fmla="*/ 181708 h 501692"/>
                <a:gd name="connsiteX122" fmla="*/ 251942 w 501692"/>
                <a:gd name="connsiteY122" fmla="*/ 181146 h 501692"/>
                <a:gd name="connsiteX123" fmla="*/ 252054 w 501692"/>
                <a:gd name="connsiteY123" fmla="*/ 180416 h 501692"/>
                <a:gd name="connsiteX124" fmla="*/ 310433 w 501692"/>
                <a:gd name="connsiteY124" fmla="*/ 117262 h 501692"/>
                <a:gd name="connsiteX125" fmla="*/ 317344 w 501692"/>
                <a:gd name="connsiteY125" fmla="*/ 117262 h 501692"/>
                <a:gd name="connsiteX126" fmla="*/ 319535 w 501692"/>
                <a:gd name="connsiteY126" fmla="*/ 110969 h 501692"/>
                <a:gd name="connsiteX127" fmla="*/ 333357 w 501692"/>
                <a:gd name="connsiteY127" fmla="*/ 98889 h 501692"/>
                <a:gd name="connsiteX128" fmla="*/ 352292 w 501692"/>
                <a:gd name="connsiteY128" fmla="*/ 118723 h 501692"/>
                <a:gd name="connsiteX129" fmla="*/ 327682 w 501692"/>
                <a:gd name="connsiteY129" fmla="*/ 190473 h 50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501692" h="501692">
                  <a:moveTo>
                    <a:pt x="0" y="0"/>
                  </a:moveTo>
                  <a:lnTo>
                    <a:pt x="0" y="501692"/>
                  </a:lnTo>
                  <a:lnTo>
                    <a:pt x="501693" y="501692"/>
                  </a:lnTo>
                  <a:lnTo>
                    <a:pt x="501693" y="0"/>
                  </a:lnTo>
                  <a:lnTo>
                    <a:pt x="0" y="0"/>
                  </a:lnTo>
                  <a:close/>
                  <a:moveTo>
                    <a:pt x="427245" y="383363"/>
                  </a:moveTo>
                  <a:cubicBezTo>
                    <a:pt x="420559" y="390105"/>
                    <a:pt x="412299" y="395893"/>
                    <a:pt x="402635" y="400556"/>
                  </a:cubicBezTo>
                  <a:cubicBezTo>
                    <a:pt x="401961" y="400949"/>
                    <a:pt x="401343" y="401230"/>
                    <a:pt x="400669" y="401455"/>
                  </a:cubicBezTo>
                  <a:cubicBezTo>
                    <a:pt x="379430" y="411175"/>
                    <a:pt x="351618" y="416120"/>
                    <a:pt x="317905" y="416120"/>
                  </a:cubicBezTo>
                  <a:cubicBezTo>
                    <a:pt x="220028" y="416120"/>
                    <a:pt x="168617" y="387408"/>
                    <a:pt x="142658" y="363360"/>
                  </a:cubicBezTo>
                  <a:lnTo>
                    <a:pt x="141254" y="362068"/>
                  </a:lnTo>
                  <a:lnTo>
                    <a:pt x="140242" y="363641"/>
                  </a:lnTo>
                  <a:cubicBezTo>
                    <a:pt x="132039" y="376002"/>
                    <a:pt x="122263" y="383194"/>
                    <a:pt x="111194" y="385105"/>
                  </a:cubicBezTo>
                  <a:cubicBezTo>
                    <a:pt x="109227" y="385386"/>
                    <a:pt x="107317" y="385554"/>
                    <a:pt x="105519" y="385554"/>
                  </a:cubicBezTo>
                  <a:cubicBezTo>
                    <a:pt x="88101" y="385554"/>
                    <a:pt x="75234" y="372238"/>
                    <a:pt x="75122" y="372126"/>
                  </a:cubicBezTo>
                  <a:lnTo>
                    <a:pt x="73268" y="370215"/>
                  </a:lnTo>
                  <a:cubicBezTo>
                    <a:pt x="72762" y="369710"/>
                    <a:pt x="72481" y="368979"/>
                    <a:pt x="72481" y="368249"/>
                  </a:cubicBezTo>
                  <a:lnTo>
                    <a:pt x="72481" y="299645"/>
                  </a:lnTo>
                  <a:lnTo>
                    <a:pt x="72144" y="299195"/>
                  </a:lnTo>
                  <a:cubicBezTo>
                    <a:pt x="54895" y="277675"/>
                    <a:pt x="47590" y="249919"/>
                    <a:pt x="52085" y="223062"/>
                  </a:cubicBezTo>
                  <a:cubicBezTo>
                    <a:pt x="61862" y="164627"/>
                    <a:pt x="110576" y="121083"/>
                    <a:pt x="112655" y="119285"/>
                  </a:cubicBezTo>
                  <a:cubicBezTo>
                    <a:pt x="114396" y="117768"/>
                    <a:pt x="116588" y="116981"/>
                    <a:pt x="118835" y="116981"/>
                  </a:cubicBezTo>
                  <a:cubicBezTo>
                    <a:pt x="121532" y="116981"/>
                    <a:pt x="124061" y="118105"/>
                    <a:pt x="125802" y="120127"/>
                  </a:cubicBezTo>
                  <a:cubicBezTo>
                    <a:pt x="129174" y="124004"/>
                    <a:pt x="128837" y="129904"/>
                    <a:pt x="124960" y="133331"/>
                  </a:cubicBezTo>
                  <a:cubicBezTo>
                    <a:pt x="123105" y="135017"/>
                    <a:pt x="78943" y="175472"/>
                    <a:pt x="70515" y="226152"/>
                  </a:cubicBezTo>
                  <a:cubicBezTo>
                    <a:pt x="65289" y="257504"/>
                    <a:pt x="79785" y="279698"/>
                    <a:pt x="88888" y="290149"/>
                  </a:cubicBezTo>
                  <a:lnTo>
                    <a:pt x="91191" y="292790"/>
                  </a:lnTo>
                  <a:lnTo>
                    <a:pt x="91191" y="361450"/>
                  </a:lnTo>
                  <a:lnTo>
                    <a:pt x="91866" y="361900"/>
                  </a:lnTo>
                  <a:cubicBezTo>
                    <a:pt x="95068" y="364203"/>
                    <a:pt x="100013" y="366956"/>
                    <a:pt x="105519" y="366956"/>
                  </a:cubicBezTo>
                  <a:cubicBezTo>
                    <a:pt x="106418" y="366956"/>
                    <a:pt x="107373" y="366844"/>
                    <a:pt x="108272" y="366732"/>
                  </a:cubicBezTo>
                  <a:cubicBezTo>
                    <a:pt x="115071" y="365496"/>
                    <a:pt x="121813" y="359259"/>
                    <a:pt x="127713" y="348527"/>
                  </a:cubicBezTo>
                  <a:lnTo>
                    <a:pt x="128218" y="347628"/>
                  </a:lnTo>
                  <a:lnTo>
                    <a:pt x="127600" y="346785"/>
                  </a:lnTo>
                  <a:cubicBezTo>
                    <a:pt x="126420" y="345156"/>
                    <a:pt x="125297" y="343583"/>
                    <a:pt x="124229" y="342066"/>
                  </a:cubicBezTo>
                  <a:cubicBezTo>
                    <a:pt x="116925" y="331334"/>
                    <a:pt x="112767" y="318636"/>
                    <a:pt x="112205" y="305432"/>
                  </a:cubicBezTo>
                  <a:cubicBezTo>
                    <a:pt x="112205" y="305263"/>
                    <a:pt x="112205" y="305151"/>
                    <a:pt x="112374" y="305038"/>
                  </a:cubicBezTo>
                  <a:cubicBezTo>
                    <a:pt x="112486" y="304926"/>
                    <a:pt x="112655" y="304870"/>
                    <a:pt x="112823" y="304870"/>
                  </a:cubicBezTo>
                  <a:cubicBezTo>
                    <a:pt x="117824" y="306387"/>
                    <a:pt x="127600" y="308859"/>
                    <a:pt x="138950" y="308859"/>
                  </a:cubicBezTo>
                  <a:cubicBezTo>
                    <a:pt x="153615" y="308859"/>
                    <a:pt x="165976" y="304814"/>
                    <a:pt x="175696" y="296891"/>
                  </a:cubicBezTo>
                  <a:cubicBezTo>
                    <a:pt x="191597" y="283800"/>
                    <a:pt x="197778" y="258291"/>
                    <a:pt x="194069" y="220983"/>
                  </a:cubicBezTo>
                  <a:cubicBezTo>
                    <a:pt x="192328" y="203340"/>
                    <a:pt x="192890" y="186484"/>
                    <a:pt x="195811" y="170977"/>
                  </a:cubicBezTo>
                  <a:lnTo>
                    <a:pt x="195924" y="170302"/>
                  </a:lnTo>
                  <a:lnTo>
                    <a:pt x="195530" y="169740"/>
                  </a:lnTo>
                  <a:cubicBezTo>
                    <a:pt x="182832" y="151480"/>
                    <a:pt x="160020" y="122487"/>
                    <a:pt x="159795" y="122263"/>
                  </a:cubicBezTo>
                  <a:cubicBezTo>
                    <a:pt x="158166" y="120352"/>
                    <a:pt x="157323" y="117936"/>
                    <a:pt x="157548" y="115408"/>
                  </a:cubicBezTo>
                  <a:cubicBezTo>
                    <a:pt x="157717" y="112936"/>
                    <a:pt x="158897" y="110688"/>
                    <a:pt x="160751" y="109059"/>
                  </a:cubicBezTo>
                  <a:cubicBezTo>
                    <a:pt x="162436" y="107598"/>
                    <a:pt x="164628" y="106811"/>
                    <a:pt x="166819" y="106811"/>
                  </a:cubicBezTo>
                  <a:cubicBezTo>
                    <a:pt x="169572" y="106811"/>
                    <a:pt x="172100" y="107991"/>
                    <a:pt x="173898" y="110070"/>
                  </a:cubicBezTo>
                  <a:cubicBezTo>
                    <a:pt x="174179" y="110407"/>
                    <a:pt x="176539" y="113497"/>
                    <a:pt x="179461" y="117431"/>
                  </a:cubicBezTo>
                  <a:lnTo>
                    <a:pt x="179686" y="117711"/>
                  </a:lnTo>
                  <a:cubicBezTo>
                    <a:pt x="184911" y="124679"/>
                    <a:pt x="192833" y="135129"/>
                    <a:pt x="200531" y="145131"/>
                  </a:cubicBezTo>
                  <a:lnTo>
                    <a:pt x="202273" y="147378"/>
                  </a:lnTo>
                  <a:lnTo>
                    <a:pt x="203284" y="144794"/>
                  </a:lnTo>
                  <a:cubicBezTo>
                    <a:pt x="207049" y="135523"/>
                    <a:pt x="211881" y="126758"/>
                    <a:pt x="217556" y="118779"/>
                  </a:cubicBezTo>
                  <a:lnTo>
                    <a:pt x="218230" y="117768"/>
                  </a:lnTo>
                  <a:lnTo>
                    <a:pt x="217499" y="116812"/>
                  </a:lnTo>
                  <a:cubicBezTo>
                    <a:pt x="211656" y="109564"/>
                    <a:pt x="204015" y="101136"/>
                    <a:pt x="201037" y="97878"/>
                  </a:cubicBezTo>
                  <a:lnTo>
                    <a:pt x="200868" y="97709"/>
                  </a:lnTo>
                  <a:cubicBezTo>
                    <a:pt x="199351" y="95799"/>
                    <a:pt x="198621" y="93383"/>
                    <a:pt x="198845" y="90910"/>
                  </a:cubicBezTo>
                  <a:cubicBezTo>
                    <a:pt x="199070" y="88438"/>
                    <a:pt x="200306" y="86191"/>
                    <a:pt x="202217" y="84617"/>
                  </a:cubicBezTo>
                  <a:cubicBezTo>
                    <a:pt x="203902" y="83269"/>
                    <a:pt x="205981" y="82482"/>
                    <a:pt x="208116" y="82482"/>
                  </a:cubicBezTo>
                  <a:cubicBezTo>
                    <a:pt x="210926" y="82482"/>
                    <a:pt x="213566" y="83775"/>
                    <a:pt x="215364" y="85910"/>
                  </a:cubicBezTo>
                  <a:cubicBezTo>
                    <a:pt x="215477" y="86022"/>
                    <a:pt x="215814" y="86415"/>
                    <a:pt x="216376" y="87033"/>
                  </a:cubicBezTo>
                  <a:cubicBezTo>
                    <a:pt x="218511" y="89337"/>
                    <a:pt x="224242" y="95461"/>
                    <a:pt x="229467" y="101979"/>
                  </a:cubicBezTo>
                  <a:lnTo>
                    <a:pt x="230591" y="103328"/>
                  </a:lnTo>
                  <a:lnTo>
                    <a:pt x="231883" y="102092"/>
                  </a:lnTo>
                  <a:cubicBezTo>
                    <a:pt x="240873" y="93383"/>
                    <a:pt x="249301" y="87932"/>
                    <a:pt x="254864" y="84842"/>
                  </a:cubicBezTo>
                  <a:cubicBezTo>
                    <a:pt x="256268" y="84056"/>
                    <a:pt x="257842" y="83662"/>
                    <a:pt x="259415" y="83662"/>
                  </a:cubicBezTo>
                  <a:cubicBezTo>
                    <a:pt x="262786" y="83662"/>
                    <a:pt x="265933" y="85516"/>
                    <a:pt x="267562" y="88438"/>
                  </a:cubicBezTo>
                  <a:cubicBezTo>
                    <a:pt x="270090" y="92933"/>
                    <a:pt x="268461" y="98608"/>
                    <a:pt x="263966" y="101136"/>
                  </a:cubicBezTo>
                  <a:cubicBezTo>
                    <a:pt x="249919" y="108890"/>
                    <a:pt x="204745" y="140411"/>
                    <a:pt x="212555" y="219016"/>
                  </a:cubicBezTo>
                  <a:cubicBezTo>
                    <a:pt x="216881" y="262336"/>
                    <a:pt x="208510" y="293295"/>
                    <a:pt x="187664" y="311050"/>
                  </a:cubicBezTo>
                  <a:cubicBezTo>
                    <a:pt x="172325" y="324086"/>
                    <a:pt x="153503" y="326839"/>
                    <a:pt x="140411" y="326839"/>
                  </a:cubicBezTo>
                  <a:lnTo>
                    <a:pt x="136647" y="326839"/>
                  </a:lnTo>
                  <a:cubicBezTo>
                    <a:pt x="136647" y="326839"/>
                    <a:pt x="138276" y="329311"/>
                    <a:pt x="138276" y="329311"/>
                  </a:cubicBezTo>
                  <a:cubicBezTo>
                    <a:pt x="144344" y="338694"/>
                    <a:pt x="152266" y="347347"/>
                    <a:pt x="161818" y="355045"/>
                  </a:cubicBezTo>
                  <a:cubicBezTo>
                    <a:pt x="178618" y="368642"/>
                    <a:pt x="209802" y="386341"/>
                    <a:pt x="262842" y="393814"/>
                  </a:cubicBezTo>
                  <a:cubicBezTo>
                    <a:pt x="272956" y="394825"/>
                    <a:pt x="282171" y="395387"/>
                    <a:pt x="290205" y="395387"/>
                  </a:cubicBezTo>
                  <a:cubicBezTo>
                    <a:pt x="321838" y="395387"/>
                    <a:pt x="329030" y="387184"/>
                    <a:pt x="330716" y="383644"/>
                  </a:cubicBezTo>
                  <a:cubicBezTo>
                    <a:pt x="335773" y="372744"/>
                    <a:pt x="321220" y="351112"/>
                    <a:pt x="307174" y="335941"/>
                  </a:cubicBezTo>
                  <a:cubicBezTo>
                    <a:pt x="283126" y="312455"/>
                    <a:pt x="264078" y="287789"/>
                    <a:pt x="250537" y="262561"/>
                  </a:cubicBezTo>
                  <a:cubicBezTo>
                    <a:pt x="235873" y="235254"/>
                    <a:pt x="229973" y="208228"/>
                    <a:pt x="232951" y="182270"/>
                  </a:cubicBezTo>
                  <a:lnTo>
                    <a:pt x="232951" y="182045"/>
                  </a:lnTo>
                  <a:cubicBezTo>
                    <a:pt x="239412" y="127488"/>
                    <a:pt x="278799" y="102485"/>
                    <a:pt x="303690" y="98945"/>
                  </a:cubicBezTo>
                  <a:lnTo>
                    <a:pt x="304477" y="98833"/>
                  </a:lnTo>
                  <a:lnTo>
                    <a:pt x="304870" y="98158"/>
                  </a:lnTo>
                  <a:cubicBezTo>
                    <a:pt x="311051" y="87033"/>
                    <a:pt x="321558" y="80347"/>
                    <a:pt x="333020" y="80122"/>
                  </a:cubicBezTo>
                  <a:lnTo>
                    <a:pt x="333469" y="80122"/>
                  </a:lnTo>
                  <a:cubicBezTo>
                    <a:pt x="340717" y="80122"/>
                    <a:pt x="358866" y="83269"/>
                    <a:pt x="369934" y="112261"/>
                  </a:cubicBezTo>
                  <a:lnTo>
                    <a:pt x="370159" y="112992"/>
                  </a:lnTo>
                  <a:cubicBezTo>
                    <a:pt x="372912" y="122206"/>
                    <a:pt x="374598" y="131084"/>
                    <a:pt x="375216" y="139231"/>
                  </a:cubicBezTo>
                  <a:lnTo>
                    <a:pt x="375216" y="139961"/>
                  </a:lnTo>
                  <a:cubicBezTo>
                    <a:pt x="375216" y="139961"/>
                    <a:pt x="375834" y="140411"/>
                    <a:pt x="375834" y="140411"/>
                  </a:cubicBezTo>
                  <a:cubicBezTo>
                    <a:pt x="413985" y="169122"/>
                    <a:pt x="432808" y="219634"/>
                    <a:pt x="440618" y="247222"/>
                  </a:cubicBezTo>
                  <a:cubicBezTo>
                    <a:pt x="440898" y="248177"/>
                    <a:pt x="441348" y="249582"/>
                    <a:pt x="441685" y="251155"/>
                  </a:cubicBezTo>
                  <a:cubicBezTo>
                    <a:pt x="447529" y="273012"/>
                    <a:pt x="450844" y="295150"/>
                    <a:pt x="450956" y="313635"/>
                  </a:cubicBezTo>
                  <a:cubicBezTo>
                    <a:pt x="450956" y="328468"/>
                    <a:pt x="451068" y="359427"/>
                    <a:pt x="427189" y="383307"/>
                  </a:cubicBezTo>
                  <a:close/>
                  <a:moveTo>
                    <a:pt x="411513" y="359034"/>
                  </a:moveTo>
                  <a:cubicBezTo>
                    <a:pt x="407074" y="362405"/>
                    <a:pt x="401511" y="364147"/>
                    <a:pt x="394938" y="364147"/>
                  </a:cubicBezTo>
                  <a:cubicBezTo>
                    <a:pt x="382015" y="364147"/>
                    <a:pt x="365159" y="357517"/>
                    <a:pt x="344763" y="344482"/>
                  </a:cubicBezTo>
                  <a:cubicBezTo>
                    <a:pt x="335155" y="336559"/>
                    <a:pt x="326109" y="328356"/>
                    <a:pt x="317905" y="320209"/>
                  </a:cubicBezTo>
                  <a:lnTo>
                    <a:pt x="317568" y="319872"/>
                  </a:lnTo>
                  <a:cubicBezTo>
                    <a:pt x="316164" y="318467"/>
                    <a:pt x="314927" y="317231"/>
                    <a:pt x="313804" y="316107"/>
                  </a:cubicBezTo>
                  <a:cubicBezTo>
                    <a:pt x="293970" y="295768"/>
                    <a:pt x="278181" y="274810"/>
                    <a:pt x="266944" y="253740"/>
                  </a:cubicBezTo>
                  <a:cubicBezTo>
                    <a:pt x="258347" y="237727"/>
                    <a:pt x="253122" y="221882"/>
                    <a:pt x="251492" y="206655"/>
                  </a:cubicBezTo>
                  <a:lnTo>
                    <a:pt x="251155" y="203734"/>
                  </a:lnTo>
                  <a:lnTo>
                    <a:pt x="253796" y="205026"/>
                  </a:lnTo>
                  <a:cubicBezTo>
                    <a:pt x="266045" y="211038"/>
                    <a:pt x="281665" y="214353"/>
                    <a:pt x="297790" y="214353"/>
                  </a:cubicBezTo>
                  <a:cubicBezTo>
                    <a:pt x="311051" y="214353"/>
                    <a:pt x="323805" y="212049"/>
                    <a:pt x="334649" y="207723"/>
                  </a:cubicBezTo>
                  <a:cubicBezTo>
                    <a:pt x="346055" y="203172"/>
                    <a:pt x="366226" y="191653"/>
                    <a:pt x="373081" y="165751"/>
                  </a:cubicBezTo>
                  <a:lnTo>
                    <a:pt x="373811" y="163054"/>
                  </a:lnTo>
                  <a:lnTo>
                    <a:pt x="375778" y="165021"/>
                  </a:lnTo>
                  <a:cubicBezTo>
                    <a:pt x="395556" y="184686"/>
                    <a:pt x="412131" y="215420"/>
                    <a:pt x="422413" y="251605"/>
                  </a:cubicBezTo>
                  <a:lnTo>
                    <a:pt x="422413" y="251773"/>
                  </a:lnTo>
                  <a:cubicBezTo>
                    <a:pt x="422413" y="251773"/>
                    <a:pt x="422469" y="251829"/>
                    <a:pt x="422469" y="251829"/>
                  </a:cubicBezTo>
                  <a:lnTo>
                    <a:pt x="422469" y="252054"/>
                  </a:lnTo>
                  <a:cubicBezTo>
                    <a:pt x="423200" y="254414"/>
                    <a:pt x="423874" y="256774"/>
                    <a:pt x="424436" y="259134"/>
                  </a:cubicBezTo>
                  <a:cubicBezTo>
                    <a:pt x="429830" y="283126"/>
                    <a:pt x="434100" y="341560"/>
                    <a:pt x="411457" y="358978"/>
                  </a:cubicBezTo>
                  <a:close/>
                  <a:moveTo>
                    <a:pt x="327738" y="190417"/>
                  </a:moveTo>
                  <a:cubicBezTo>
                    <a:pt x="319254" y="193788"/>
                    <a:pt x="309140" y="195586"/>
                    <a:pt x="298409" y="195586"/>
                  </a:cubicBezTo>
                  <a:cubicBezTo>
                    <a:pt x="278912" y="195586"/>
                    <a:pt x="259583" y="189743"/>
                    <a:pt x="252448" y="181708"/>
                  </a:cubicBezTo>
                  <a:lnTo>
                    <a:pt x="251942" y="181146"/>
                  </a:lnTo>
                  <a:lnTo>
                    <a:pt x="252054" y="180416"/>
                  </a:lnTo>
                  <a:cubicBezTo>
                    <a:pt x="259359" y="133163"/>
                    <a:pt x="295206" y="117262"/>
                    <a:pt x="310433" y="117262"/>
                  </a:cubicBezTo>
                  <a:lnTo>
                    <a:pt x="317344" y="117262"/>
                  </a:lnTo>
                  <a:cubicBezTo>
                    <a:pt x="317344" y="117262"/>
                    <a:pt x="319535" y="110969"/>
                    <a:pt x="319535" y="110969"/>
                  </a:cubicBezTo>
                  <a:cubicBezTo>
                    <a:pt x="322063" y="103833"/>
                    <a:pt x="327570" y="99001"/>
                    <a:pt x="333357" y="98889"/>
                  </a:cubicBezTo>
                  <a:cubicBezTo>
                    <a:pt x="340380" y="98889"/>
                    <a:pt x="347516" y="106306"/>
                    <a:pt x="352292" y="118723"/>
                  </a:cubicBezTo>
                  <a:cubicBezTo>
                    <a:pt x="362911" y="154963"/>
                    <a:pt x="354427" y="179798"/>
                    <a:pt x="327682" y="190473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77" name="Freihandform: Form 76">
              <a:extLst>
                <a:ext uri="{FF2B5EF4-FFF2-40B4-BE49-F238E27FC236}">
                  <a16:creationId xmlns:a16="http://schemas.microsoft.com/office/drawing/2014/main" id="{57D803BD-C8CF-3F0B-615D-757F8E932B97}"/>
                </a:ext>
              </a:extLst>
            </p:cNvPr>
            <p:cNvSpPr/>
            <p:nvPr/>
          </p:nvSpPr>
          <p:spPr>
            <a:xfrm>
              <a:off x="4058330" y="1841566"/>
              <a:ext cx="71694" cy="71638"/>
            </a:xfrm>
            <a:custGeom>
              <a:avLst/>
              <a:gdLst>
                <a:gd name="connsiteX0" fmla="*/ 0 w 71694"/>
                <a:gd name="connsiteY0" fmla="*/ 0 h 71638"/>
                <a:gd name="connsiteX1" fmla="*/ 71694 w 71694"/>
                <a:gd name="connsiteY1" fmla="*/ 0 h 71638"/>
                <a:gd name="connsiteX2" fmla="*/ 71694 w 71694"/>
                <a:gd name="connsiteY2" fmla="*/ 71638 h 71638"/>
                <a:gd name="connsiteX3" fmla="*/ 0 w 71694"/>
                <a:gd name="connsiteY3" fmla="*/ 71638 h 71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694" h="71638">
                  <a:moveTo>
                    <a:pt x="0" y="0"/>
                  </a:moveTo>
                  <a:lnTo>
                    <a:pt x="71694" y="0"/>
                  </a:lnTo>
                  <a:lnTo>
                    <a:pt x="71694" y="71638"/>
                  </a:lnTo>
                  <a:lnTo>
                    <a:pt x="0" y="71638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061521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Ende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>
            <a:extLst>
              <a:ext uri="{FF2B5EF4-FFF2-40B4-BE49-F238E27FC236}">
                <a16:creationId xmlns:a16="http://schemas.microsoft.com/office/drawing/2014/main" id="{DF77EA6E-0F81-AAE7-EF81-24CE4DE2A93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6399212" cy="7199313"/>
          </a:xfrm>
          <a:prstGeom prst="rect">
            <a:avLst/>
          </a:prstGeom>
          <a:solidFill>
            <a:srgbClr val="CE1342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3AB51120-FE9E-B0D0-44B8-DD3F7D9CDB19}"/>
              </a:ext>
            </a:extLst>
          </p:cNvPr>
          <p:cNvSpPr>
            <a:spLocks noGrp="1"/>
          </p:cNvSpPr>
          <p:nvPr>
            <p:ph type="dt" sz="half" idx="24"/>
          </p:nvPr>
        </p:nvSpPr>
        <p:spPr>
          <a:xfrm>
            <a:off x="1069974" y="5150154"/>
            <a:ext cx="1031150" cy="20518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de-DE" sz="1600" b="0" smtClean="0">
                <a:solidFill>
                  <a:schemeClr val="bg1"/>
                </a:solidFill>
              </a:defRPr>
            </a:lvl1pPr>
          </a:lstStyle>
          <a:p>
            <a:pPr algn="l" defTabSz="914400">
              <a:lnSpc>
                <a:spcPts val="1600"/>
              </a:lnSpc>
              <a:buFont typeface="Arial" panose="020B0604020202020204" pitchFamily="34" charset="0"/>
              <a:buNone/>
            </a:pP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6CBA612-A9C7-1438-682C-14BBD324C5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3599322"/>
            <a:ext cx="5140323" cy="1281116"/>
          </a:xfrm>
        </p:spPr>
        <p:txBody>
          <a:bodyPr anchor="t"/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Vielen Dank!</a:t>
            </a:r>
          </a:p>
        </p:txBody>
      </p:sp>
      <p:sp>
        <p:nvSpPr>
          <p:cNvPr id="11" name="Textplatzhalter 38">
            <a:extLst>
              <a:ext uri="{FF2B5EF4-FFF2-40B4-BE49-F238E27FC236}">
                <a16:creationId xmlns:a16="http://schemas.microsoft.com/office/drawing/2014/main" id="{1018F639-B370-30FB-1A27-D723F633217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478713" y="3599322"/>
            <a:ext cx="4249735" cy="3099928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tx1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Kontakt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M. Musterperson</a:t>
            </a:r>
          </a:p>
          <a:p>
            <a:pPr lvl="0"/>
            <a:r>
              <a:rPr lang="de-DE" dirty="0"/>
              <a:t>Musterfirma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+49 (0) 211 123 456 -7</a:t>
            </a:r>
          </a:p>
          <a:p>
            <a:pPr lvl="0"/>
            <a:r>
              <a:rPr lang="de-DE" dirty="0"/>
              <a:t>m.musterperson@musterfirma.org</a:t>
            </a:r>
          </a:p>
        </p:txBody>
      </p:sp>
      <p:sp>
        <p:nvSpPr>
          <p:cNvPr id="5" name="Foliennummernplatzhalter 2">
            <a:extLst>
              <a:ext uri="{FF2B5EF4-FFF2-40B4-BE49-F238E27FC236}">
                <a16:creationId xmlns:a16="http://schemas.microsoft.com/office/drawing/2014/main" id="{56DD0239-FF02-2B3D-1698-03253D39CCC3}"/>
              </a:ext>
            </a:extLst>
          </p:cNvPr>
          <p:cNvSpPr txBox="1">
            <a:spLocks/>
          </p:cNvSpPr>
          <p:nvPr userDrawn="1"/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defPPr>
              <a:defRPr lang="de-DE"/>
            </a:defPPr>
            <a:lvl1pPr marL="0" algn="l" defTabSz="959846" rtl="0" eaLnBrk="1" latinLnBrk="0" hangingPunct="1">
              <a:defRPr lang="de-DE" sz="9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79923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9846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9769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9691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9614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9537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9460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9383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6" name="Grafik 2">
            <a:extLst>
              <a:ext uri="{FF2B5EF4-FFF2-40B4-BE49-F238E27FC236}">
                <a16:creationId xmlns:a16="http://schemas.microsoft.com/office/drawing/2014/main" id="{5DDF7077-BCD9-132C-3C2B-D3005814940A}"/>
              </a:ext>
            </a:extLst>
          </p:cNvPr>
          <p:cNvGrpSpPr/>
          <p:nvPr/>
        </p:nvGrpSpPr>
        <p:grpSpPr>
          <a:xfrm>
            <a:off x="1074075" y="1243360"/>
            <a:ext cx="3804376" cy="770505"/>
            <a:chOff x="1074075" y="1243360"/>
            <a:chExt cx="3804376" cy="770505"/>
          </a:xfrm>
          <a:solidFill>
            <a:schemeClr val="bg1"/>
          </a:solidFill>
        </p:grpSpPr>
        <p:sp>
          <p:nvSpPr>
            <p:cNvPr id="7" name="Freihandform: Form 6">
              <a:extLst>
                <a:ext uri="{FF2B5EF4-FFF2-40B4-BE49-F238E27FC236}">
                  <a16:creationId xmlns:a16="http://schemas.microsoft.com/office/drawing/2014/main" id="{AF3F20CB-AF21-C54A-AF18-413427386837}"/>
                </a:ext>
              </a:extLst>
            </p:cNvPr>
            <p:cNvSpPr/>
            <p:nvPr/>
          </p:nvSpPr>
          <p:spPr>
            <a:xfrm>
              <a:off x="1979024" y="1386605"/>
              <a:ext cx="242740" cy="302541"/>
            </a:xfrm>
            <a:custGeom>
              <a:avLst/>
              <a:gdLst>
                <a:gd name="connsiteX0" fmla="*/ 132200 w 242740"/>
                <a:gd name="connsiteY0" fmla="*/ 302455 h 302541"/>
                <a:gd name="connsiteX1" fmla="*/ 64202 w 242740"/>
                <a:gd name="connsiteY1" fmla="*/ 284161 h 302541"/>
                <a:gd name="connsiteX2" fmla="*/ 16913 w 242740"/>
                <a:gd name="connsiteY2" fmla="*/ 233076 h 302541"/>
                <a:gd name="connsiteX3" fmla="*/ 0 w 242740"/>
                <a:gd name="connsiteY3" fmla="*/ 159555 h 302541"/>
                <a:gd name="connsiteX4" fmla="*/ 0 w 242740"/>
                <a:gd name="connsiteY4" fmla="*/ 147992 h 302541"/>
                <a:gd name="connsiteX5" fmla="*/ 16482 w 242740"/>
                <a:gd name="connsiteY5" fmla="*/ 72227 h 302541"/>
                <a:gd name="connsiteX6" fmla="*/ 62389 w 242740"/>
                <a:gd name="connsiteY6" fmla="*/ 19243 h 302541"/>
                <a:gd name="connsiteX7" fmla="*/ 126160 w 242740"/>
                <a:gd name="connsiteY7" fmla="*/ 0 h 302541"/>
                <a:gd name="connsiteX8" fmla="*/ 211244 w 242740"/>
                <a:gd name="connsiteY8" fmla="*/ 36243 h 302541"/>
                <a:gd name="connsiteX9" fmla="*/ 242741 w 242740"/>
                <a:gd name="connsiteY9" fmla="*/ 135307 h 302541"/>
                <a:gd name="connsiteX10" fmla="*/ 242741 w 242740"/>
                <a:gd name="connsiteY10" fmla="*/ 153342 h 302541"/>
                <a:gd name="connsiteX11" fmla="*/ 32446 w 242740"/>
                <a:gd name="connsiteY11" fmla="*/ 153342 h 302541"/>
                <a:gd name="connsiteX12" fmla="*/ 32446 w 242740"/>
                <a:gd name="connsiteY12" fmla="*/ 159555 h 302541"/>
                <a:gd name="connsiteX13" fmla="*/ 61181 w 242740"/>
                <a:gd name="connsiteY13" fmla="*/ 242223 h 302541"/>
                <a:gd name="connsiteX14" fmla="*/ 133494 w 242740"/>
                <a:gd name="connsiteY14" fmla="*/ 275273 h 302541"/>
                <a:gd name="connsiteX15" fmla="*/ 179661 w 242740"/>
                <a:gd name="connsiteY15" fmla="*/ 265867 h 302541"/>
                <a:gd name="connsiteX16" fmla="*/ 215990 w 242740"/>
                <a:gd name="connsiteY16" fmla="*/ 235665 h 302541"/>
                <a:gd name="connsiteX17" fmla="*/ 236441 w 242740"/>
                <a:gd name="connsiteY17" fmla="*/ 251025 h 302541"/>
                <a:gd name="connsiteX18" fmla="*/ 132114 w 242740"/>
                <a:gd name="connsiteY18" fmla="*/ 302541 h 302541"/>
                <a:gd name="connsiteX19" fmla="*/ 126246 w 242740"/>
                <a:gd name="connsiteY19" fmla="*/ 27355 h 302541"/>
                <a:gd name="connsiteX20" fmla="*/ 64288 w 242740"/>
                <a:gd name="connsiteY20" fmla="*/ 54019 h 302541"/>
                <a:gd name="connsiteX21" fmla="*/ 33654 w 242740"/>
                <a:gd name="connsiteY21" fmla="*/ 125728 h 302541"/>
                <a:gd name="connsiteX22" fmla="*/ 210381 w 242740"/>
                <a:gd name="connsiteY22" fmla="*/ 125728 h 302541"/>
                <a:gd name="connsiteX23" fmla="*/ 210381 w 242740"/>
                <a:gd name="connsiteY23" fmla="*/ 122190 h 302541"/>
                <a:gd name="connsiteX24" fmla="*/ 186133 w 242740"/>
                <a:gd name="connsiteY24" fmla="*/ 53674 h 302541"/>
                <a:gd name="connsiteX25" fmla="*/ 126246 w 242740"/>
                <a:gd name="connsiteY25" fmla="*/ 27268 h 302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42740" h="302541">
                  <a:moveTo>
                    <a:pt x="132200" y="302455"/>
                  </a:moveTo>
                  <a:cubicBezTo>
                    <a:pt x="107175" y="302455"/>
                    <a:pt x="84480" y="296328"/>
                    <a:pt x="64202" y="284161"/>
                  </a:cubicBezTo>
                  <a:cubicBezTo>
                    <a:pt x="43923" y="271994"/>
                    <a:pt x="28218" y="254908"/>
                    <a:pt x="16913" y="233076"/>
                  </a:cubicBezTo>
                  <a:cubicBezTo>
                    <a:pt x="5609" y="211244"/>
                    <a:pt x="0" y="186737"/>
                    <a:pt x="0" y="159555"/>
                  </a:cubicBezTo>
                  <a:lnTo>
                    <a:pt x="0" y="147992"/>
                  </a:lnTo>
                  <a:cubicBezTo>
                    <a:pt x="0" y="119947"/>
                    <a:pt x="5523" y="94663"/>
                    <a:pt x="16482" y="72227"/>
                  </a:cubicBezTo>
                  <a:cubicBezTo>
                    <a:pt x="27441" y="49791"/>
                    <a:pt x="42801" y="32101"/>
                    <a:pt x="62389" y="19243"/>
                  </a:cubicBezTo>
                  <a:cubicBezTo>
                    <a:pt x="81978" y="6386"/>
                    <a:pt x="103206" y="0"/>
                    <a:pt x="126160" y="0"/>
                  </a:cubicBezTo>
                  <a:cubicBezTo>
                    <a:pt x="161971" y="0"/>
                    <a:pt x="190275" y="12081"/>
                    <a:pt x="211244" y="36243"/>
                  </a:cubicBezTo>
                  <a:cubicBezTo>
                    <a:pt x="232213" y="60405"/>
                    <a:pt x="242741" y="93455"/>
                    <a:pt x="242741" y="135307"/>
                  </a:cubicBezTo>
                  <a:lnTo>
                    <a:pt x="242741" y="153342"/>
                  </a:lnTo>
                  <a:lnTo>
                    <a:pt x="32446" y="153342"/>
                  </a:lnTo>
                  <a:lnTo>
                    <a:pt x="32446" y="159555"/>
                  </a:lnTo>
                  <a:cubicBezTo>
                    <a:pt x="32446" y="192605"/>
                    <a:pt x="42024" y="220218"/>
                    <a:pt x="61181" y="242223"/>
                  </a:cubicBezTo>
                  <a:cubicBezTo>
                    <a:pt x="80338" y="264228"/>
                    <a:pt x="104414" y="275273"/>
                    <a:pt x="133494" y="275273"/>
                  </a:cubicBezTo>
                  <a:cubicBezTo>
                    <a:pt x="150926" y="275273"/>
                    <a:pt x="166286" y="272166"/>
                    <a:pt x="179661" y="265867"/>
                  </a:cubicBezTo>
                  <a:cubicBezTo>
                    <a:pt x="193036" y="259568"/>
                    <a:pt x="205117" y="249472"/>
                    <a:pt x="215990" y="235665"/>
                  </a:cubicBezTo>
                  <a:lnTo>
                    <a:pt x="236441" y="251025"/>
                  </a:lnTo>
                  <a:cubicBezTo>
                    <a:pt x="212452" y="285369"/>
                    <a:pt x="177676" y="302541"/>
                    <a:pt x="132114" y="302541"/>
                  </a:cubicBezTo>
                  <a:close/>
                  <a:moveTo>
                    <a:pt x="126246" y="27355"/>
                  </a:moveTo>
                  <a:cubicBezTo>
                    <a:pt x="101739" y="27355"/>
                    <a:pt x="81115" y="36243"/>
                    <a:pt x="64288" y="54019"/>
                  </a:cubicBezTo>
                  <a:cubicBezTo>
                    <a:pt x="47461" y="71795"/>
                    <a:pt x="37278" y="95698"/>
                    <a:pt x="33654" y="125728"/>
                  </a:cubicBezTo>
                  <a:lnTo>
                    <a:pt x="210381" y="125728"/>
                  </a:lnTo>
                  <a:lnTo>
                    <a:pt x="210381" y="122190"/>
                  </a:lnTo>
                  <a:cubicBezTo>
                    <a:pt x="209432" y="94145"/>
                    <a:pt x="201407" y="71278"/>
                    <a:pt x="186133" y="53674"/>
                  </a:cubicBezTo>
                  <a:cubicBezTo>
                    <a:pt x="170859" y="36070"/>
                    <a:pt x="150926" y="27268"/>
                    <a:pt x="126246" y="27268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grpSp>
          <p:nvGrpSpPr>
            <p:cNvPr id="8" name="Grafik 2">
              <a:extLst>
                <a:ext uri="{FF2B5EF4-FFF2-40B4-BE49-F238E27FC236}">
                  <a16:creationId xmlns:a16="http://schemas.microsoft.com/office/drawing/2014/main" id="{25B9B7F6-19A1-4ECE-C387-3E7206C733B7}"/>
                </a:ext>
              </a:extLst>
            </p:cNvPr>
            <p:cNvGrpSpPr/>
            <p:nvPr/>
          </p:nvGrpSpPr>
          <p:grpSpPr>
            <a:xfrm>
              <a:off x="1982907" y="1770434"/>
              <a:ext cx="1085731" cy="229710"/>
              <a:chOff x="1982907" y="1770434"/>
              <a:chExt cx="1085731" cy="229710"/>
            </a:xfrm>
            <a:grpFill/>
          </p:grpSpPr>
          <p:sp>
            <p:nvSpPr>
              <p:cNvPr id="9" name="Freihandform: Form 8">
                <a:extLst>
                  <a:ext uri="{FF2B5EF4-FFF2-40B4-BE49-F238E27FC236}">
                    <a16:creationId xmlns:a16="http://schemas.microsoft.com/office/drawing/2014/main" id="{3354DA41-0A19-41F4-1C3B-F7FF47E7DFA4}"/>
                  </a:ext>
                </a:extLst>
              </p:cNvPr>
              <p:cNvSpPr/>
              <p:nvPr/>
            </p:nvSpPr>
            <p:spPr>
              <a:xfrm>
                <a:off x="1988257" y="1775525"/>
                <a:ext cx="56176" cy="73607"/>
              </a:xfrm>
              <a:custGeom>
                <a:avLst/>
                <a:gdLst>
                  <a:gd name="connsiteX0" fmla="*/ 0 w 56176"/>
                  <a:gd name="connsiteY0" fmla="*/ 73607 h 73607"/>
                  <a:gd name="connsiteX1" fmla="*/ 0 w 56176"/>
                  <a:gd name="connsiteY1" fmla="*/ 0 h 73607"/>
                  <a:gd name="connsiteX2" fmla="*/ 22263 w 56176"/>
                  <a:gd name="connsiteY2" fmla="*/ 0 h 73607"/>
                  <a:gd name="connsiteX3" fmla="*/ 39953 w 56176"/>
                  <a:gd name="connsiteY3" fmla="*/ 4315 h 73607"/>
                  <a:gd name="connsiteX4" fmla="*/ 51948 w 56176"/>
                  <a:gd name="connsiteY4" fmla="*/ 16654 h 73607"/>
                  <a:gd name="connsiteX5" fmla="*/ 56176 w 56176"/>
                  <a:gd name="connsiteY5" fmla="*/ 34948 h 73607"/>
                  <a:gd name="connsiteX6" fmla="*/ 56176 w 56176"/>
                  <a:gd name="connsiteY6" fmla="*/ 38659 h 73607"/>
                  <a:gd name="connsiteX7" fmla="*/ 51948 w 56176"/>
                  <a:gd name="connsiteY7" fmla="*/ 57039 h 73607"/>
                  <a:gd name="connsiteX8" fmla="*/ 39781 w 56176"/>
                  <a:gd name="connsiteY8" fmla="*/ 69293 h 73607"/>
                  <a:gd name="connsiteX9" fmla="*/ 21659 w 56176"/>
                  <a:gd name="connsiteY9" fmla="*/ 73607 h 73607"/>
                  <a:gd name="connsiteX10" fmla="*/ 0 w 56176"/>
                  <a:gd name="connsiteY10" fmla="*/ 73607 h 73607"/>
                  <a:gd name="connsiteX11" fmla="*/ 13116 w 56176"/>
                  <a:gd name="connsiteY11" fmla="*/ 10269 h 73607"/>
                  <a:gd name="connsiteX12" fmla="*/ 13116 w 56176"/>
                  <a:gd name="connsiteY12" fmla="*/ 63339 h 73607"/>
                  <a:gd name="connsiteX13" fmla="*/ 21659 w 56176"/>
                  <a:gd name="connsiteY13" fmla="*/ 63339 h 73607"/>
                  <a:gd name="connsiteX14" fmla="*/ 37451 w 56176"/>
                  <a:gd name="connsiteY14" fmla="*/ 57039 h 73607"/>
                  <a:gd name="connsiteX15" fmla="*/ 43060 w 56176"/>
                  <a:gd name="connsiteY15" fmla="*/ 39004 h 73607"/>
                  <a:gd name="connsiteX16" fmla="*/ 43060 w 56176"/>
                  <a:gd name="connsiteY16" fmla="*/ 34948 h 73607"/>
                  <a:gd name="connsiteX17" fmla="*/ 37710 w 56176"/>
                  <a:gd name="connsiteY17" fmla="*/ 16654 h 73607"/>
                  <a:gd name="connsiteX18" fmla="*/ 22263 w 56176"/>
                  <a:gd name="connsiteY18" fmla="*/ 10355 h 73607"/>
                  <a:gd name="connsiteX19" fmla="*/ 13116 w 56176"/>
                  <a:gd name="connsiteY19" fmla="*/ 10355 h 73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6176" h="73607">
                    <a:moveTo>
                      <a:pt x="0" y="73607"/>
                    </a:moveTo>
                    <a:lnTo>
                      <a:pt x="0" y="0"/>
                    </a:lnTo>
                    <a:lnTo>
                      <a:pt x="22263" y="0"/>
                    </a:lnTo>
                    <a:cubicBezTo>
                      <a:pt x="28908" y="0"/>
                      <a:pt x="34862" y="1467"/>
                      <a:pt x="39953" y="4315"/>
                    </a:cubicBezTo>
                    <a:cubicBezTo>
                      <a:pt x="45045" y="7162"/>
                      <a:pt x="49100" y="11304"/>
                      <a:pt x="51948" y="16654"/>
                    </a:cubicBezTo>
                    <a:cubicBezTo>
                      <a:pt x="54796" y="22005"/>
                      <a:pt x="56176" y="28045"/>
                      <a:pt x="56176" y="34948"/>
                    </a:cubicBezTo>
                    <a:lnTo>
                      <a:pt x="56176" y="38659"/>
                    </a:lnTo>
                    <a:cubicBezTo>
                      <a:pt x="56176" y="45649"/>
                      <a:pt x="54709" y="51775"/>
                      <a:pt x="51948" y="57039"/>
                    </a:cubicBezTo>
                    <a:cubicBezTo>
                      <a:pt x="49100" y="62303"/>
                      <a:pt x="45045" y="66445"/>
                      <a:pt x="39781" y="69293"/>
                    </a:cubicBezTo>
                    <a:cubicBezTo>
                      <a:pt x="34517" y="72141"/>
                      <a:pt x="28476" y="73607"/>
                      <a:pt x="21659" y="73607"/>
                    </a:cubicBezTo>
                    <a:lnTo>
                      <a:pt x="0" y="73607"/>
                    </a:lnTo>
                    <a:close/>
                    <a:moveTo>
                      <a:pt x="13116" y="10269"/>
                    </a:moveTo>
                    <a:lnTo>
                      <a:pt x="13116" y="63339"/>
                    </a:lnTo>
                    <a:lnTo>
                      <a:pt x="21659" y="63339"/>
                    </a:lnTo>
                    <a:cubicBezTo>
                      <a:pt x="28563" y="63339"/>
                      <a:pt x="33827" y="61268"/>
                      <a:pt x="37451" y="57039"/>
                    </a:cubicBezTo>
                    <a:cubicBezTo>
                      <a:pt x="41075" y="52811"/>
                      <a:pt x="42974" y="46857"/>
                      <a:pt x="43060" y="39004"/>
                    </a:cubicBezTo>
                    <a:lnTo>
                      <a:pt x="43060" y="34948"/>
                    </a:lnTo>
                    <a:cubicBezTo>
                      <a:pt x="43060" y="26923"/>
                      <a:pt x="41248" y="20883"/>
                      <a:pt x="37710" y="16654"/>
                    </a:cubicBezTo>
                    <a:cubicBezTo>
                      <a:pt x="34172" y="12426"/>
                      <a:pt x="28994" y="10355"/>
                      <a:pt x="22263" y="10355"/>
                    </a:cubicBezTo>
                    <a:lnTo>
                      <a:pt x="13116" y="10355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0" name="Freihandform: Form 9">
                <a:extLst>
                  <a:ext uri="{FF2B5EF4-FFF2-40B4-BE49-F238E27FC236}">
                    <a16:creationId xmlns:a16="http://schemas.microsoft.com/office/drawing/2014/main" id="{FECB2594-A423-9018-B4E9-2CB34F07E630}"/>
                  </a:ext>
                </a:extLst>
              </p:cNvPr>
              <p:cNvSpPr/>
              <p:nvPr/>
            </p:nvSpPr>
            <p:spPr>
              <a:xfrm>
                <a:off x="2055047" y="1793301"/>
                <a:ext cx="49186" cy="56780"/>
              </a:xfrm>
              <a:custGeom>
                <a:avLst/>
                <a:gdLst>
                  <a:gd name="connsiteX0" fmla="*/ 26837 w 49186"/>
                  <a:gd name="connsiteY0" fmla="*/ 56780 h 56780"/>
                  <a:gd name="connsiteX1" fmla="*/ 7421 w 49186"/>
                  <a:gd name="connsiteY1" fmla="*/ 49446 h 56780"/>
                  <a:gd name="connsiteX2" fmla="*/ 0 w 49186"/>
                  <a:gd name="connsiteY2" fmla="*/ 29857 h 56780"/>
                  <a:gd name="connsiteX3" fmla="*/ 0 w 49186"/>
                  <a:gd name="connsiteY3" fmla="*/ 28304 h 56780"/>
                  <a:gd name="connsiteX4" fmla="*/ 3193 w 49186"/>
                  <a:gd name="connsiteY4" fmla="*/ 13634 h 56780"/>
                  <a:gd name="connsiteX5" fmla="*/ 12254 w 49186"/>
                  <a:gd name="connsiteY5" fmla="*/ 3624 h 56780"/>
                  <a:gd name="connsiteX6" fmla="*/ 25284 w 49186"/>
                  <a:gd name="connsiteY6" fmla="*/ 0 h 56780"/>
                  <a:gd name="connsiteX7" fmla="*/ 42974 w 49186"/>
                  <a:gd name="connsiteY7" fmla="*/ 7162 h 56780"/>
                  <a:gd name="connsiteX8" fmla="*/ 49187 w 49186"/>
                  <a:gd name="connsiteY8" fmla="*/ 27355 h 56780"/>
                  <a:gd name="connsiteX9" fmla="*/ 49187 w 49186"/>
                  <a:gd name="connsiteY9" fmla="*/ 32273 h 56780"/>
                  <a:gd name="connsiteX10" fmla="*/ 12599 w 49186"/>
                  <a:gd name="connsiteY10" fmla="*/ 32273 h 56780"/>
                  <a:gd name="connsiteX11" fmla="*/ 17258 w 49186"/>
                  <a:gd name="connsiteY11" fmla="*/ 42974 h 56780"/>
                  <a:gd name="connsiteX12" fmla="*/ 27441 w 49186"/>
                  <a:gd name="connsiteY12" fmla="*/ 46943 h 56780"/>
                  <a:gd name="connsiteX13" fmla="*/ 41507 w 49186"/>
                  <a:gd name="connsiteY13" fmla="*/ 40126 h 56780"/>
                  <a:gd name="connsiteX14" fmla="*/ 48324 w 49186"/>
                  <a:gd name="connsiteY14" fmla="*/ 46425 h 56780"/>
                  <a:gd name="connsiteX15" fmla="*/ 39349 w 49186"/>
                  <a:gd name="connsiteY15" fmla="*/ 54019 h 56780"/>
                  <a:gd name="connsiteX16" fmla="*/ 26751 w 49186"/>
                  <a:gd name="connsiteY16" fmla="*/ 56694 h 56780"/>
                  <a:gd name="connsiteX17" fmla="*/ 25370 w 49186"/>
                  <a:gd name="connsiteY17" fmla="*/ 9924 h 56780"/>
                  <a:gd name="connsiteX18" fmla="*/ 17000 w 49186"/>
                  <a:gd name="connsiteY18" fmla="*/ 13462 h 56780"/>
                  <a:gd name="connsiteX19" fmla="*/ 12944 w 49186"/>
                  <a:gd name="connsiteY19" fmla="*/ 23299 h 56780"/>
                  <a:gd name="connsiteX20" fmla="*/ 36933 w 49186"/>
                  <a:gd name="connsiteY20" fmla="*/ 23299 h 56780"/>
                  <a:gd name="connsiteX21" fmla="*/ 36933 w 49186"/>
                  <a:gd name="connsiteY21" fmla="*/ 22350 h 56780"/>
                  <a:gd name="connsiteX22" fmla="*/ 33568 w 49186"/>
                  <a:gd name="connsiteY22" fmla="*/ 13030 h 56780"/>
                  <a:gd name="connsiteX23" fmla="*/ 25370 w 49186"/>
                  <a:gd name="connsiteY23" fmla="*/ 9837 h 56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49186" h="56780">
                    <a:moveTo>
                      <a:pt x="26837" y="56780"/>
                    </a:moveTo>
                    <a:cubicBezTo>
                      <a:pt x="18898" y="56780"/>
                      <a:pt x="12426" y="54364"/>
                      <a:pt x="7421" y="49446"/>
                    </a:cubicBezTo>
                    <a:cubicBezTo>
                      <a:pt x="2502" y="44527"/>
                      <a:pt x="0" y="37969"/>
                      <a:pt x="0" y="29857"/>
                    </a:cubicBezTo>
                    <a:lnTo>
                      <a:pt x="0" y="28304"/>
                    </a:lnTo>
                    <a:cubicBezTo>
                      <a:pt x="0" y="22867"/>
                      <a:pt x="1036" y="17949"/>
                      <a:pt x="3193" y="13634"/>
                    </a:cubicBezTo>
                    <a:cubicBezTo>
                      <a:pt x="5350" y="9320"/>
                      <a:pt x="8370" y="5954"/>
                      <a:pt x="12254" y="3624"/>
                    </a:cubicBezTo>
                    <a:cubicBezTo>
                      <a:pt x="16137" y="1208"/>
                      <a:pt x="20538" y="0"/>
                      <a:pt x="25284" y="0"/>
                    </a:cubicBezTo>
                    <a:cubicBezTo>
                      <a:pt x="32877" y="0"/>
                      <a:pt x="38832" y="2416"/>
                      <a:pt x="42974" y="7162"/>
                    </a:cubicBezTo>
                    <a:cubicBezTo>
                      <a:pt x="47116" y="11908"/>
                      <a:pt x="49187" y="18639"/>
                      <a:pt x="49187" y="27355"/>
                    </a:cubicBezTo>
                    <a:lnTo>
                      <a:pt x="49187" y="32273"/>
                    </a:lnTo>
                    <a:lnTo>
                      <a:pt x="12599" y="32273"/>
                    </a:lnTo>
                    <a:cubicBezTo>
                      <a:pt x="12944" y="36761"/>
                      <a:pt x="14497" y="40385"/>
                      <a:pt x="17258" y="42974"/>
                    </a:cubicBezTo>
                    <a:cubicBezTo>
                      <a:pt x="20020" y="45562"/>
                      <a:pt x="23385" y="46943"/>
                      <a:pt x="27441" y="46943"/>
                    </a:cubicBezTo>
                    <a:cubicBezTo>
                      <a:pt x="33223" y="46943"/>
                      <a:pt x="37882" y="44700"/>
                      <a:pt x="41507" y="40126"/>
                    </a:cubicBezTo>
                    <a:lnTo>
                      <a:pt x="48324" y="46425"/>
                    </a:lnTo>
                    <a:cubicBezTo>
                      <a:pt x="46080" y="49704"/>
                      <a:pt x="43060" y="52207"/>
                      <a:pt x="39349" y="54019"/>
                    </a:cubicBezTo>
                    <a:cubicBezTo>
                      <a:pt x="35639" y="55831"/>
                      <a:pt x="31410" y="56694"/>
                      <a:pt x="26751" y="56694"/>
                    </a:cubicBezTo>
                    <a:close/>
                    <a:moveTo>
                      <a:pt x="25370" y="9924"/>
                    </a:moveTo>
                    <a:cubicBezTo>
                      <a:pt x="21918" y="9924"/>
                      <a:pt x="19157" y="11132"/>
                      <a:pt x="17000" y="13462"/>
                    </a:cubicBezTo>
                    <a:cubicBezTo>
                      <a:pt x="14842" y="15792"/>
                      <a:pt x="13548" y="19071"/>
                      <a:pt x="12944" y="23299"/>
                    </a:cubicBezTo>
                    <a:lnTo>
                      <a:pt x="36933" y="23299"/>
                    </a:lnTo>
                    <a:lnTo>
                      <a:pt x="36933" y="22350"/>
                    </a:lnTo>
                    <a:cubicBezTo>
                      <a:pt x="36674" y="18208"/>
                      <a:pt x="35553" y="15101"/>
                      <a:pt x="33568" y="13030"/>
                    </a:cubicBezTo>
                    <a:cubicBezTo>
                      <a:pt x="31583" y="10959"/>
                      <a:pt x="28908" y="9837"/>
                      <a:pt x="25370" y="9837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3" name="Freihandform: Form 12">
                <a:extLst>
                  <a:ext uri="{FF2B5EF4-FFF2-40B4-BE49-F238E27FC236}">
                    <a16:creationId xmlns:a16="http://schemas.microsoft.com/office/drawing/2014/main" id="{96EE441A-2427-7B94-1AF1-8E73260FC584}"/>
                  </a:ext>
                </a:extLst>
              </p:cNvPr>
              <p:cNvSpPr/>
              <p:nvPr/>
            </p:nvSpPr>
            <p:spPr>
              <a:xfrm>
                <a:off x="2115538" y="1794423"/>
                <a:ext cx="46425" cy="55744"/>
              </a:xfrm>
              <a:custGeom>
                <a:avLst/>
                <a:gdLst>
                  <a:gd name="connsiteX0" fmla="*/ 34172 w 46425"/>
                  <a:gd name="connsiteY0" fmla="*/ 49359 h 55744"/>
                  <a:gd name="connsiteX1" fmla="*/ 18467 w 46425"/>
                  <a:gd name="connsiteY1" fmla="*/ 55745 h 55744"/>
                  <a:gd name="connsiteX2" fmla="*/ 4660 w 46425"/>
                  <a:gd name="connsiteY2" fmla="*/ 50567 h 55744"/>
                  <a:gd name="connsiteX3" fmla="*/ 0 w 46425"/>
                  <a:gd name="connsiteY3" fmla="*/ 35466 h 55744"/>
                  <a:gd name="connsiteX4" fmla="*/ 0 w 46425"/>
                  <a:gd name="connsiteY4" fmla="*/ 0 h 55744"/>
                  <a:gd name="connsiteX5" fmla="*/ 12599 w 46425"/>
                  <a:gd name="connsiteY5" fmla="*/ 0 h 55744"/>
                  <a:gd name="connsiteX6" fmla="*/ 12599 w 46425"/>
                  <a:gd name="connsiteY6" fmla="*/ 35294 h 55744"/>
                  <a:gd name="connsiteX7" fmla="*/ 21487 w 46425"/>
                  <a:gd name="connsiteY7" fmla="*/ 45735 h 55744"/>
                  <a:gd name="connsiteX8" fmla="*/ 33827 w 46425"/>
                  <a:gd name="connsiteY8" fmla="*/ 39349 h 55744"/>
                  <a:gd name="connsiteX9" fmla="*/ 33827 w 46425"/>
                  <a:gd name="connsiteY9" fmla="*/ 86 h 55744"/>
                  <a:gd name="connsiteX10" fmla="*/ 46425 w 46425"/>
                  <a:gd name="connsiteY10" fmla="*/ 86 h 55744"/>
                  <a:gd name="connsiteX11" fmla="*/ 46425 w 46425"/>
                  <a:gd name="connsiteY11" fmla="*/ 54796 h 55744"/>
                  <a:gd name="connsiteX12" fmla="*/ 34603 w 46425"/>
                  <a:gd name="connsiteY12" fmla="*/ 54796 h 55744"/>
                  <a:gd name="connsiteX13" fmla="*/ 34258 w 46425"/>
                  <a:gd name="connsiteY13" fmla="*/ 49446 h 55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6425" h="55744">
                    <a:moveTo>
                      <a:pt x="34172" y="49359"/>
                    </a:moveTo>
                    <a:cubicBezTo>
                      <a:pt x="30461" y="53588"/>
                      <a:pt x="25197" y="55745"/>
                      <a:pt x="18467" y="55745"/>
                    </a:cubicBezTo>
                    <a:cubicBezTo>
                      <a:pt x="12426" y="55745"/>
                      <a:pt x="7766" y="54019"/>
                      <a:pt x="4660" y="50567"/>
                    </a:cubicBezTo>
                    <a:cubicBezTo>
                      <a:pt x="1553" y="47116"/>
                      <a:pt x="0" y="42111"/>
                      <a:pt x="0" y="35466"/>
                    </a:cubicBezTo>
                    <a:lnTo>
                      <a:pt x="0" y="0"/>
                    </a:lnTo>
                    <a:lnTo>
                      <a:pt x="12599" y="0"/>
                    </a:lnTo>
                    <a:lnTo>
                      <a:pt x="12599" y="35294"/>
                    </a:lnTo>
                    <a:cubicBezTo>
                      <a:pt x="12599" y="42197"/>
                      <a:pt x="15533" y="45735"/>
                      <a:pt x="21487" y="45735"/>
                    </a:cubicBezTo>
                    <a:cubicBezTo>
                      <a:pt x="27441" y="45735"/>
                      <a:pt x="31756" y="43578"/>
                      <a:pt x="33827" y="39349"/>
                    </a:cubicBezTo>
                    <a:lnTo>
                      <a:pt x="33827" y="86"/>
                    </a:lnTo>
                    <a:lnTo>
                      <a:pt x="46425" y="86"/>
                    </a:lnTo>
                    <a:lnTo>
                      <a:pt x="46425" y="54796"/>
                    </a:lnTo>
                    <a:lnTo>
                      <a:pt x="34603" y="54796"/>
                    </a:lnTo>
                    <a:lnTo>
                      <a:pt x="34258" y="49446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4" name="Freihandform: Form 13">
                <a:extLst>
                  <a:ext uri="{FF2B5EF4-FFF2-40B4-BE49-F238E27FC236}">
                    <a16:creationId xmlns:a16="http://schemas.microsoft.com/office/drawing/2014/main" id="{65E23643-6787-52CA-8290-64B6B8EDD9A5}"/>
                  </a:ext>
                </a:extLst>
              </p:cNvPr>
              <p:cNvSpPr/>
              <p:nvPr/>
            </p:nvSpPr>
            <p:spPr>
              <a:xfrm>
                <a:off x="2170420" y="1781048"/>
                <a:ext cx="32014" cy="68947"/>
              </a:xfrm>
              <a:custGeom>
                <a:avLst/>
                <a:gdLst>
                  <a:gd name="connsiteX0" fmla="*/ 21832 w 32014"/>
                  <a:gd name="connsiteY0" fmla="*/ 86 h 68947"/>
                  <a:gd name="connsiteX1" fmla="*/ 21832 w 32014"/>
                  <a:gd name="connsiteY1" fmla="*/ 13375 h 68947"/>
                  <a:gd name="connsiteX2" fmla="*/ 31756 w 32014"/>
                  <a:gd name="connsiteY2" fmla="*/ 13375 h 68947"/>
                  <a:gd name="connsiteX3" fmla="*/ 31756 w 32014"/>
                  <a:gd name="connsiteY3" fmla="*/ 22436 h 68947"/>
                  <a:gd name="connsiteX4" fmla="*/ 21832 w 32014"/>
                  <a:gd name="connsiteY4" fmla="*/ 22436 h 68947"/>
                  <a:gd name="connsiteX5" fmla="*/ 21832 w 32014"/>
                  <a:gd name="connsiteY5" fmla="*/ 52984 h 68947"/>
                  <a:gd name="connsiteX6" fmla="*/ 23126 w 32014"/>
                  <a:gd name="connsiteY6" fmla="*/ 57471 h 68947"/>
                  <a:gd name="connsiteX7" fmla="*/ 27614 w 32014"/>
                  <a:gd name="connsiteY7" fmla="*/ 58851 h 68947"/>
                  <a:gd name="connsiteX8" fmla="*/ 32014 w 32014"/>
                  <a:gd name="connsiteY8" fmla="*/ 58334 h 68947"/>
                  <a:gd name="connsiteX9" fmla="*/ 32014 w 32014"/>
                  <a:gd name="connsiteY9" fmla="*/ 67826 h 68947"/>
                  <a:gd name="connsiteX10" fmla="*/ 23730 w 32014"/>
                  <a:gd name="connsiteY10" fmla="*/ 68948 h 68947"/>
                  <a:gd name="connsiteX11" fmla="*/ 9233 w 32014"/>
                  <a:gd name="connsiteY11" fmla="*/ 53329 h 68947"/>
                  <a:gd name="connsiteX12" fmla="*/ 9233 w 32014"/>
                  <a:gd name="connsiteY12" fmla="*/ 22350 h 68947"/>
                  <a:gd name="connsiteX13" fmla="*/ 0 w 32014"/>
                  <a:gd name="connsiteY13" fmla="*/ 22350 h 68947"/>
                  <a:gd name="connsiteX14" fmla="*/ 0 w 32014"/>
                  <a:gd name="connsiteY14" fmla="*/ 13289 h 68947"/>
                  <a:gd name="connsiteX15" fmla="*/ 9233 w 32014"/>
                  <a:gd name="connsiteY15" fmla="*/ 13289 h 68947"/>
                  <a:gd name="connsiteX16" fmla="*/ 9233 w 32014"/>
                  <a:gd name="connsiteY16" fmla="*/ 0 h 68947"/>
                  <a:gd name="connsiteX17" fmla="*/ 21832 w 32014"/>
                  <a:gd name="connsiteY17" fmla="*/ 0 h 689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2014" h="68947">
                    <a:moveTo>
                      <a:pt x="21832" y="86"/>
                    </a:moveTo>
                    <a:lnTo>
                      <a:pt x="21832" y="13375"/>
                    </a:lnTo>
                    <a:lnTo>
                      <a:pt x="31756" y="13375"/>
                    </a:lnTo>
                    <a:lnTo>
                      <a:pt x="31756" y="22436"/>
                    </a:lnTo>
                    <a:lnTo>
                      <a:pt x="21832" y="22436"/>
                    </a:lnTo>
                    <a:lnTo>
                      <a:pt x="21832" y="52984"/>
                    </a:lnTo>
                    <a:cubicBezTo>
                      <a:pt x="21832" y="55055"/>
                      <a:pt x="22263" y="56608"/>
                      <a:pt x="23126" y="57471"/>
                    </a:cubicBezTo>
                    <a:cubicBezTo>
                      <a:pt x="23989" y="58334"/>
                      <a:pt x="25456" y="58851"/>
                      <a:pt x="27614" y="58851"/>
                    </a:cubicBezTo>
                    <a:cubicBezTo>
                      <a:pt x="29081" y="58851"/>
                      <a:pt x="30547" y="58679"/>
                      <a:pt x="32014" y="58334"/>
                    </a:cubicBezTo>
                    <a:lnTo>
                      <a:pt x="32014" y="67826"/>
                    </a:lnTo>
                    <a:cubicBezTo>
                      <a:pt x="29167" y="68603"/>
                      <a:pt x="26405" y="68948"/>
                      <a:pt x="23730" y="68948"/>
                    </a:cubicBezTo>
                    <a:cubicBezTo>
                      <a:pt x="14066" y="68948"/>
                      <a:pt x="9233" y="63770"/>
                      <a:pt x="9233" y="53329"/>
                    </a:cubicBezTo>
                    <a:lnTo>
                      <a:pt x="9233" y="22350"/>
                    </a:lnTo>
                    <a:lnTo>
                      <a:pt x="0" y="22350"/>
                    </a:lnTo>
                    <a:lnTo>
                      <a:pt x="0" y="13289"/>
                    </a:lnTo>
                    <a:lnTo>
                      <a:pt x="9233" y="13289"/>
                    </a:lnTo>
                    <a:lnTo>
                      <a:pt x="9233" y="0"/>
                    </a:lnTo>
                    <a:lnTo>
                      <a:pt x="21832" y="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5" name="Freihandform: Form 14">
                <a:extLst>
                  <a:ext uri="{FF2B5EF4-FFF2-40B4-BE49-F238E27FC236}">
                    <a16:creationId xmlns:a16="http://schemas.microsoft.com/office/drawing/2014/main" id="{B7F1B8F6-44B4-A5A9-B5A0-B4037738F587}"/>
                  </a:ext>
                </a:extLst>
              </p:cNvPr>
              <p:cNvSpPr/>
              <p:nvPr/>
            </p:nvSpPr>
            <p:spPr>
              <a:xfrm>
                <a:off x="2210633" y="1793388"/>
                <a:ext cx="46339" cy="56866"/>
              </a:xfrm>
              <a:custGeom>
                <a:avLst/>
                <a:gdLst>
                  <a:gd name="connsiteX0" fmla="*/ 33740 w 46339"/>
                  <a:gd name="connsiteY0" fmla="*/ 40816 h 56866"/>
                  <a:gd name="connsiteX1" fmla="*/ 30979 w 46339"/>
                  <a:gd name="connsiteY1" fmla="*/ 35811 h 56866"/>
                  <a:gd name="connsiteX2" fmla="*/ 21832 w 46339"/>
                  <a:gd name="connsiteY2" fmla="*/ 32791 h 56866"/>
                  <a:gd name="connsiteX3" fmla="*/ 11132 w 46339"/>
                  <a:gd name="connsiteY3" fmla="*/ 29426 h 56866"/>
                  <a:gd name="connsiteX4" fmla="*/ 1726 w 46339"/>
                  <a:gd name="connsiteY4" fmla="*/ 16568 h 56866"/>
                  <a:gd name="connsiteX5" fmla="*/ 7853 w 46339"/>
                  <a:gd name="connsiteY5" fmla="*/ 4746 h 56866"/>
                  <a:gd name="connsiteX6" fmla="*/ 23385 w 46339"/>
                  <a:gd name="connsiteY6" fmla="*/ 0 h 56866"/>
                  <a:gd name="connsiteX7" fmla="*/ 39608 w 46339"/>
                  <a:gd name="connsiteY7" fmla="*/ 4832 h 56866"/>
                  <a:gd name="connsiteX8" fmla="*/ 45821 w 46339"/>
                  <a:gd name="connsiteY8" fmla="*/ 17431 h 56866"/>
                  <a:gd name="connsiteX9" fmla="*/ 33223 w 46339"/>
                  <a:gd name="connsiteY9" fmla="*/ 17431 h 56866"/>
                  <a:gd name="connsiteX10" fmla="*/ 30547 w 46339"/>
                  <a:gd name="connsiteY10" fmla="*/ 11563 h 56866"/>
                  <a:gd name="connsiteX11" fmla="*/ 23385 w 46339"/>
                  <a:gd name="connsiteY11" fmla="*/ 9233 h 56866"/>
                  <a:gd name="connsiteX12" fmla="*/ 16654 w 46339"/>
                  <a:gd name="connsiteY12" fmla="*/ 11132 h 56866"/>
                  <a:gd name="connsiteX13" fmla="*/ 14066 w 46339"/>
                  <a:gd name="connsiteY13" fmla="*/ 16137 h 56866"/>
                  <a:gd name="connsiteX14" fmla="*/ 16482 w 46339"/>
                  <a:gd name="connsiteY14" fmla="*/ 20538 h 56866"/>
                  <a:gd name="connsiteX15" fmla="*/ 26319 w 46339"/>
                  <a:gd name="connsiteY15" fmla="*/ 23730 h 56866"/>
                  <a:gd name="connsiteX16" fmla="*/ 37969 w 46339"/>
                  <a:gd name="connsiteY16" fmla="*/ 27527 h 56866"/>
                  <a:gd name="connsiteX17" fmla="*/ 44268 w 46339"/>
                  <a:gd name="connsiteY17" fmla="*/ 32791 h 56866"/>
                  <a:gd name="connsiteX18" fmla="*/ 46339 w 46339"/>
                  <a:gd name="connsiteY18" fmla="*/ 40299 h 56866"/>
                  <a:gd name="connsiteX19" fmla="*/ 40040 w 46339"/>
                  <a:gd name="connsiteY19" fmla="*/ 52293 h 56866"/>
                  <a:gd name="connsiteX20" fmla="*/ 23644 w 46339"/>
                  <a:gd name="connsiteY20" fmla="*/ 56867 h 56866"/>
                  <a:gd name="connsiteX21" fmla="*/ 11391 w 46339"/>
                  <a:gd name="connsiteY21" fmla="*/ 54451 h 56866"/>
                  <a:gd name="connsiteX22" fmla="*/ 3020 w 46339"/>
                  <a:gd name="connsiteY22" fmla="*/ 47806 h 56866"/>
                  <a:gd name="connsiteX23" fmla="*/ 0 w 46339"/>
                  <a:gd name="connsiteY23" fmla="*/ 38659 h 56866"/>
                  <a:gd name="connsiteX24" fmla="*/ 12254 w 46339"/>
                  <a:gd name="connsiteY24" fmla="*/ 38659 h 56866"/>
                  <a:gd name="connsiteX25" fmla="*/ 15619 w 46339"/>
                  <a:gd name="connsiteY25" fmla="*/ 45390 h 56866"/>
                  <a:gd name="connsiteX26" fmla="*/ 23817 w 46339"/>
                  <a:gd name="connsiteY26" fmla="*/ 47720 h 56866"/>
                  <a:gd name="connsiteX27" fmla="*/ 31410 w 46339"/>
                  <a:gd name="connsiteY27" fmla="*/ 45908 h 56866"/>
                  <a:gd name="connsiteX28" fmla="*/ 33999 w 46339"/>
                  <a:gd name="connsiteY28" fmla="*/ 41075 h 56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46339" h="56866">
                    <a:moveTo>
                      <a:pt x="33740" y="40816"/>
                    </a:moveTo>
                    <a:cubicBezTo>
                      <a:pt x="33740" y="38659"/>
                      <a:pt x="32791" y="36933"/>
                      <a:pt x="30979" y="35811"/>
                    </a:cubicBezTo>
                    <a:cubicBezTo>
                      <a:pt x="29167" y="34690"/>
                      <a:pt x="26060" y="33654"/>
                      <a:pt x="21832" y="32791"/>
                    </a:cubicBezTo>
                    <a:cubicBezTo>
                      <a:pt x="17517" y="31928"/>
                      <a:pt x="13979" y="30806"/>
                      <a:pt x="11132" y="29426"/>
                    </a:cubicBezTo>
                    <a:cubicBezTo>
                      <a:pt x="4832" y="26492"/>
                      <a:pt x="1726" y="22177"/>
                      <a:pt x="1726" y="16568"/>
                    </a:cubicBezTo>
                    <a:cubicBezTo>
                      <a:pt x="1726" y="11822"/>
                      <a:pt x="3797" y="7939"/>
                      <a:pt x="7853" y="4746"/>
                    </a:cubicBezTo>
                    <a:cubicBezTo>
                      <a:pt x="11908" y="1553"/>
                      <a:pt x="17086" y="0"/>
                      <a:pt x="23385" y="0"/>
                    </a:cubicBezTo>
                    <a:cubicBezTo>
                      <a:pt x="30116" y="0"/>
                      <a:pt x="35466" y="1640"/>
                      <a:pt x="39608" y="4832"/>
                    </a:cubicBezTo>
                    <a:cubicBezTo>
                      <a:pt x="43750" y="8111"/>
                      <a:pt x="45821" y="12254"/>
                      <a:pt x="45821" y="17431"/>
                    </a:cubicBezTo>
                    <a:lnTo>
                      <a:pt x="33223" y="17431"/>
                    </a:lnTo>
                    <a:cubicBezTo>
                      <a:pt x="33223" y="15101"/>
                      <a:pt x="32360" y="13116"/>
                      <a:pt x="30547" y="11563"/>
                    </a:cubicBezTo>
                    <a:cubicBezTo>
                      <a:pt x="28735" y="10010"/>
                      <a:pt x="26405" y="9233"/>
                      <a:pt x="23385" y="9233"/>
                    </a:cubicBezTo>
                    <a:cubicBezTo>
                      <a:pt x="20624" y="9233"/>
                      <a:pt x="18380" y="9837"/>
                      <a:pt x="16654" y="11132"/>
                    </a:cubicBezTo>
                    <a:cubicBezTo>
                      <a:pt x="14929" y="12340"/>
                      <a:pt x="14066" y="14066"/>
                      <a:pt x="14066" y="16137"/>
                    </a:cubicBezTo>
                    <a:cubicBezTo>
                      <a:pt x="14066" y="18035"/>
                      <a:pt x="14842" y="19502"/>
                      <a:pt x="16482" y="20538"/>
                    </a:cubicBezTo>
                    <a:cubicBezTo>
                      <a:pt x="18121" y="21573"/>
                      <a:pt x="21400" y="22609"/>
                      <a:pt x="26319" y="23730"/>
                    </a:cubicBezTo>
                    <a:cubicBezTo>
                      <a:pt x="31238" y="24766"/>
                      <a:pt x="35121" y="26060"/>
                      <a:pt x="37969" y="27527"/>
                    </a:cubicBezTo>
                    <a:cubicBezTo>
                      <a:pt x="40816" y="28994"/>
                      <a:pt x="42887" y="30720"/>
                      <a:pt x="44268" y="32791"/>
                    </a:cubicBezTo>
                    <a:cubicBezTo>
                      <a:pt x="45649" y="34862"/>
                      <a:pt x="46339" y="37365"/>
                      <a:pt x="46339" y="40299"/>
                    </a:cubicBezTo>
                    <a:cubicBezTo>
                      <a:pt x="46339" y="45217"/>
                      <a:pt x="44268" y="49187"/>
                      <a:pt x="40040" y="52293"/>
                    </a:cubicBezTo>
                    <a:cubicBezTo>
                      <a:pt x="35898" y="55313"/>
                      <a:pt x="30375" y="56867"/>
                      <a:pt x="23644" y="56867"/>
                    </a:cubicBezTo>
                    <a:cubicBezTo>
                      <a:pt x="19071" y="56867"/>
                      <a:pt x="14929" y="56090"/>
                      <a:pt x="11391" y="54451"/>
                    </a:cubicBezTo>
                    <a:cubicBezTo>
                      <a:pt x="7853" y="52811"/>
                      <a:pt x="5005" y="50567"/>
                      <a:pt x="3020" y="47806"/>
                    </a:cubicBezTo>
                    <a:cubicBezTo>
                      <a:pt x="1035" y="45045"/>
                      <a:pt x="0" y="41938"/>
                      <a:pt x="0" y="38659"/>
                    </a:cubicBezTo>
                    <a:lnTo>
                      <a:pt x="12254" y="38659"/>
                    </a:lnTo>
                    <a:cubicBezTo>
                      <a:pt x="12426" y="41593"/>
                      <a:pt x="13548" y="43750"/>
                      <a:pt x="15619" y="45390"/>
                    </a:cubicBezTo>
                    <a:cubicBezTo>
                      <a:pt x="17690" y="47029"/>
                      <a:pt x="20451" y="47720"/>
                      <a:pt x="23817" y="47720"/>
                    </a:cubicBezTo>
                    <a:cubicBezTo>
                      <a:pt x="27182" y="47720"/>
                      <a:pt x="29685" y="47116"/>
                      <a:pt x="31410" y="45908"/>
                    </a:cubicBezTo>
                    <a:cubicBezTo>
                      <a:pt x="33136" y="44699"/>
                      <a:pt x="33999" y="43060"/>
                      <a:pt x="33999" y="4107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" name="Freihandform: Form 15">
                <a:extLst>
                  <a:ext uri="{FF2B5EF4-FFF2-40B4-BE49-F238E27FC236}">
                    <a16:creationId xmlns:a16="http://schemas.microsoft.com/office/drawing/2014/main" id="{11AFC626-6408-CF91-D900-16413228EAB4}"/>
                  </a:ext>
                </a:extLst>
              </p:cNvPr>
              <p:cNvSpPr/>
              <p:nvPr/>
            </p:nvSpPr>
            <p:spPr>
              <a:xfrm>
                <a:off x="2265860" y="1793301"/>
                <a:ext cx="48410" cy="56780"/>
              </a:xfrm>
              <a:custGeom>
                <a:avLst/>
                <a:gdLst>
                  <a:gd name="connsiteX0" fmla="*/ 25456 w 48410"/>
                  <a:gd name="connsiteY0" fmla="*/ 47029 h 56780"/>
                  <a:gd name="connsiteX1" fmla="*/ 33309 w 48410"/>
                  <a:gd name="connsiteY1" fmla="*/ 44354 h 56780"/>
                  <a:gd name="connsiteX2" fmla="*/ 36588 w 48410"/>
                  <a:gd name="connsiteY2" fmla="*/ 37710 h 56780"/>
                  <a:gd name="connsiteX3" fmla="*/ 48410 w 48410"/>
                  <a:gd name="connsiteY3" fmla="*/ 37710 h 56780"/>
                  <a:gd name="connsiteX4" fmla="*/ 45131 w 48410"/>
                  <a:gd name="connsiteY4" fmla="*/ 47202 h 56780"/>
                  <a:gd name="connsiteX5" fmla="*/ 36847 w 48410"/>
                  <a:gd name="connsiteY5" fmla="*/ 54192 h 56780"/>
                  <a:gd name="connsiteX6" fmla="*/ 25543 w 48410"/>
                  <a:gd name="connsiteY6" fmla="*/ 56780 h 56780"/>
                  <a:gd name="connsiteX7" fmla="*/ 6903 w 48410"/>
                  <a:gd name="connsiteY7" fmla="*/ 49359 h 56780"/>
                  <a:gd name="connsiteX8" fmla="*/ 0 w 48410"/>
                  <a:gd name="connsiteY8" fmla="*/ 28822 h 56780"/>
                  <a:gd name="connsiteX9" fmla="*/ 0 w 48410"/>
                  <a:gd name="connsiteY9" fmla="*/ 27527 h 56780"/>
                  <a:gd name="connsiteX10" fmla="*/ 6817 w 48410"/>
                  <a:gd name="connsiteY10" fmla="*/ 7507 h 56780"/>
                  <a:gd name="connsiteX11" fmla="*/ 25456 w 48410"/>
                  <a:gd name="connsiteY11" fmla="*/ 0 h 56780"/>
                  <a:gd name="connsiteX12" fmla="*/ 41766 w 48410"/>
                  <a:gd name="connsiteY12" fmla="*/ 5695 h 56780"/>
                  <a:gd name="connsiteX13" fmla="*/ 48324 w 48410"/>
                  <a:gd name="connsiteY13" fmla="*/ 20624 h 56780"/>
                  <a:gd name="connsiteX14" fmla="*/ 36502 w 48410"/>
                  <a:gd name="connsiteY14" fmla="*/ 20624 h 56780"/>
                  <a:gd name="connsiteX15" fmla="*/ 33223 w 48410"/>
                  <a:gd name="connsiteY15" fmla="*/ 12858 h 56780"/>
                  <a:gd name="connsiteX16" fmla="*/ 25370 w 48410"/>
                  <a:gd name="connsiteY16" fmla="*/ 9837 h 56780"/>
                  <a:gd name="connsiteX17" fmla="*/ 15964 w 48410"/>
                  <a:gd name="connsiteY17" fmla="*/ 14152 h 56780"/>
                  <a:gd name="connsiteX18" fmla="*/ 12599 w 48410"/>
                  <a:gd name="connsiteY18" fmla="*/ 27268 h 56780"/>
                  <a:gd name="connsiteX19" fmla="*/ 12599 w 48410"/>
                  <a:gd name="connsiteY19" fmla="*/ 29253 h 56780"/>
                  <a:gd name="connsiteX20" fmla="*/ 15878 w 48410"/>
                  <a:gd name="connsiteY20" fmla="*/ 42542 h 56780"/>
                  <a:gd name="connsiteX21" fmla="*/ 25370 w 48410"/>
                  <a:gd name="connsiteY21" fmla="*/ 46943 h 56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48410" h="56780">
                    <a:moveTo>
                      <a:pt x="25456" y="47029"/>
                    </a:moveTo>
                    <a:cubicBezTo>
                      <a:pt x="28563" y="47029"/>
                      <a:pt x="31238" y="46166"/>
                      <a:pt x="33309" y="44354"/>
                    </a:cubicBezTo>
                    <a:cubicBezTo>
                      <a:pt x="35380" y="42542"/>
                      <a:pt x="36502" y="40385"/>
                      <a:pt x="36588" y="37710"/>
                    </a:cubicBezTo>
                    <a:lnTo>
                      <a:pt x="48410" y="37710"/>
                    </a:lnTo>
                    <a:cubicBezTo>
                      <a:pt x="48237" y="41075"/>
                      <a:pt x="47202" y="44268"/>
                      <a:pt x="45131" y="47202"/>
                    </a:cubicBezTo>
                    <a:cubicBezTo>
                      <a:pt x="43060" y="50136"/>
                      <a:pt x="40299" y="52466"/>
                      <a:pt x="36847" y="54192"/>
                    </a:cubicBezTo>
                    <a:cubicBezTo>
                      <a:pt x="33395" y="55918"/>
                      <a:pt x="29598" y="56780"/>
                      <a:pt x="25543" y="56780"/>
                    </a:cubicBezTo>
                    <a:cubicBezTo>
                      <a:pt x="17690" y="56780"/>
                      <a:pt x="11477" y="54278"/>
                      <a:pt x="6903" y="49359"/>
                    </a:cubicBezTo>
                    <a:cubicBezTo>
                      <a:pt x="2330" y="44441"/>
                      <a:pt x="0" y="37537"/>
                      <a:pt x="0" y="28822"/>
                    </a:cubicBezTo>
                    <a:lnTo>
                      <a:pt x="0" y="27527"/>
                    </a:lnTo>
                    <a:cubicBezTo>
                      <a:pt x="0" y="19243"/>
                      <a:pt x="2244" y="12512"/>
                      <a:pt x="6817" y="7507"/>
                    </a:cubicBezTo>
                    <a:cubicBezTo>
                      <a:pt x="11391" y="2502"/>
                      <a:pt x="17604" y="0"/>
                      <a:pt x="25456" y="0"/>
                    </a:cubicBezTo>
                    <a:cubicBezTo>
                      <a:pt x="32101" y="0"/>
                      <a:pt x="37537" y="1898"/>
                      <a:pt x="41766" y="5695"/>
                    </a:cubicBezTo>
                    <a:cubicBezTo>
                      <a:pt x="45994" y="9492"/>
                      <a:pt x="48151" y="14497"/>
                      <a:pt x="48324" y="20624"/>
                    </a:cubicBezTo>
                    <a:lnTo>
                      <a:pt x="36502" y="20624"/>
                    </a:lnTo>
                    <a:cubicBezTo>
                      <a:pt x="36329" y="17517"/>
                      <a:pt x="35294" y="14929"/>
                      <a:pt x="33223" y="12858"/>
                    </a:cubicBezTo>
                    <a:cubicBezTo>
                      <a:pt x="31152" y="10787"/>
                      <a:pt x="28563" y="9837"/>
                      <a:pt x="25370" y="9837"/>
                    </a:cubicBezTo>
                    <a:cubicBezTo>
                      <a:pt x="21314" y="9837"/>
                      <a:pt x="18121" y="11304"/>
                      <a:pt x="15964" y="14152"/>
                    </a:cubicBezTo>
                    <a:cubicBezTo>
                      <a:pt x="13807" y="17000"/>
                      <a:pt x="12599" y="21401"/>
                      <a:pt x="12599" y="27268"/>
                    </a:cubicBezTo>
                    <a:lnTo>
                      <a:pt x="12599" y="29253"/>
                    </a:lnTo>
                    <a:cubicBezTo>
                      <a:pt x="12599" y="35207"/>
                      <a:pt x="13720" y="39608"/>
                      <a:pt x="15878" y="42542"/>
                    </a:cubicBezTo>
                    <a:cubicBezTo>
                      <a:pt x="18035" y="45476"/>
                      <a:pt x="21228" y="46943"/>
                      <a:pt x="25370" y="46943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" name="Freihandform: Form 16">
                <a:extLst>
                  <a:ext uri="{FF2B5EF4-FFF2-40B4-BE49-F238E27FC236}">
                    <a16:creationId xmlns:a16="http://schemas.microsoft.com/office/drawing/2014/main" id="{155FF19C-59FE-E7EF-DE67-9FACD78EF154}"/>
                  </a:ext>
                </a:extLst>
              </p:cNvPr>
              <p:cNvSpPr/>
              <p:nvPr/>
            </p:nvSpPr>
            <p:spPr>
              <a:xfrm>
                <a:off x="2325315" y="1771383"/>
                <a:ext cx="46339" cy="77663"/>
              </a:xfrm>
              <a:custGeom>
                <a:avLst/>
                <a:gdLst>
                  <a:gd name="connsiteX0" fmla="*/ 12599 w 46339"/>
                  <a:gd name="connsiteY0" fmla="*/ 28994 h 77663"/>
                  <a:gd name="connsiteX1" fmla="*/ 28131 w 46339"/>
                  <a:gd name="connsiteY1" fmla="*/ 22005 h 77663"/>
                  <a:gd name="connsiteX2" fmla="*/ 46339 w 46339"/>
                  <a:gd name="connsiteY2" fmla="*/ 41938 h 77663"/>
                  <a:gd name="connsiteX3" fmla="*/ 46339 w 46339"/>
                  <a:gd name="connsiteY3" fmla="*/ 77663 h 77663"/>
                  <a:gd name="connsiteX4" fmla="*/ 33740 w 46339"/>
                  <a:gd name="connsiteY4" fmla="*/ 77663 h 77663"/>
                  <a:gd name="connsiteX5" fmla="*/ 33740 w 46339"/>
                  <a:gd name="connsiteY5" fmla="*/ 42370 h 77663"/>
                  <a:gd name="connsiteX6" fmla="*/ 31238 w 46339"/>
                  <a:gd name="connsiteY6" fmla="*/ 34344 h 77663"/>
                  <a:gd name="connsiteX7" fmla="*/ 23903 w 46339"/>
                  <a:gd name="connsiteY7" fmla="*/ 32015 h 77663"/>
                  <a:gd name="connsiteX8" fmla="*/ 12599 w 46339"/>
                  <a:gd name="connsiteY8" fmla="*/ 38573 h 77663"/>
                  <a:gd name="connsiteX9" fmla="*/ 12599 w 46339"/>
                  <a:gd name="connsiteY9" fmla="*/ 77663 h 77663"/>
                  <a:gd name="connsiteX10" fmla="*/ 0 w 46339"/>
                  <a:gd name="connsiteY10" fmla="*/ 77663 h 77663"/>
                  <a:gd name="connsiteX11" fmla="*/ 0 w 46339"/>
                  <a:gd name="connsiteY11" fmla="*/ 0 h 77663"/>
                  <a:gd name="connsiteX12" fmla="*/ 12599 w 46339"/>
                  <a:gd name="connsiteY12" fmla="*/ 0 h 77663"/>
                  <a:gd name="connsiteX13" fmla="*/ 12599 w 46339"/>
                  <a:gd name="connsiteY13" fmla="*/ 28908 h 776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6339" h="77663">
                    <a:moveTo>
                      <a:pt x="12599" y="28994"/>
                    </a:moveTo>
                    <a:cubicBezTo>
                      <a:pt x="16741" y="24335"/>
                      <a:pt x="21918" y="22005"/>
                      <a:pt x="28131" y="22005"/>
                    </a:cubicBezTo>
                    <a:cubicBezTo>
                      <a:pt x="40040" y="22005"/>
                      <a:pt x="46167" y="28649"/>
                      <a:pt x="46339" y="41938"/>
                    </a:cubicBezTo>
                    <a:lnTo>
                      <a:pt x="46339" y="77663"/>
                    </a:lnTo>
                    <a:lnTo>
                      <a:pt x="33740" y="77663"/>
                    </a:lnTo>
                    <a:lnTo>
                      <a:pt x="33740" y="42370"/>
                    </a:lnTo>
                    <a:cubicBezTo>
                      <a:pt x="33740" y="38573"/>
                      <a:pt x="32877" y="35898"/>
                      <a:pt x="31238" y="34344"/>
                    </a:cubicBezTo>
                    <a:cubicBezTo>
                      <a:pt x="29598" y="32791"/>
                      <a:pt x="27096" y="32015"/>
                      <a:pt x="23903" y="32015"/>
                    </a:cubicBezTo>
                    <a:cubicBezTo>
                      <a:pt x="18898" y="32015"/>
                      <a:pt x="15101" y="34172"/>
                      <a:pt x="12599" y="38573"/>
                    </a:cubicBezTo>
                    <a:lnTo>
                      <a:pt x="12599" y="77663"/>
                    </a:lnTo>
                    <a:lnTo>
                      <a:pt x="0" y="77663"/>
                    </a:lnTo>
                    <a:lnTo>
                      <a:pt x="0" y="0"/>
                    </a:lnTo>
                    <a:lnTo>
                      <a:pt x="12599" y="0"/>
                    </a:lnTo>
                    <a:lnTo>
                      <a:pt x="12599" y="28908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8" name="Freihandform: Form 17">
                <a:extLst>
                  <a:ext uri="{FF2B5EF4-FFF2-40B4-BE49-F238E27FC236}">
                    <a16:creationId xmlns:a16="http://schemas.microsoft.com/office/drawing/2014/main" id="{52E57FAE-B984-85EF-5D0B-F526A58E3A2A}"/>
                  </a:ext>
                </a:extLst>
              </p:cNvPr>
              <p:cNvSpPr/>
              <p:nvPr/>
            </p:nvSpPr>
            <p:spPr>
              <a:xfrm>
                <a:off x="2383218" y="1793301"/>
                <a:ext cx="49272" cy="56780"/>
              </a:xfrm>
              <a:custGeom>
                <a:avLst/>
                <a:gdLst>
                  <a:gd name="connsiteX0" fmla="*/ 26837 w 49272"/>
                  <a:gd name="connsiteY0" fmla="*/ 56780 h 56780"/>
                  <a:gd name="connsiteX1" fmla="*/ 7421 w 49272"/>
                  <a:gd name="connsiteY1" fmla="*/ 49446 h 56780"/>
                  <a:gd name="connsiteX2" fmla="*/ 0 w 49272"/>
                  <a:gd name="connsiteY2" fmla="*/ 29857 h 56780"/>
                  <a:gd name="connsiteX3" fmla="*/ 0 w 49272"/>
                  <a:gd name="connsiteY3" fmla="*/ 28304 h 56780"/>
                  <a:gd name="connsiteX4" fmla="*/ 3279 w 49272"/>
                  <a:gd name="connsiteY4" fmla="*/ 13634 h 56780"/>
                  <a:gd name="connsiteX5" fmla="*/ 12340 w 49272"/>
                  <a:gd name="connsiteY5" fmla="*/ 3624 h 56780"/>
                  <a:gd name="connsiteX6" fmla="*/ 25370 w 49272"/>
                  <a:gd name="connsiteY6" fmla="*/ 0 h 56780"/>
                  <a:gd name="connsiteX7" fmla="*/ 43060 w 49272"/>
                  <a:gd name="connsiteY7" fmla="*/ 7162 h 56780"/>
                  <a:gd name="connsiteX8" fmla="*/ 49273 w 49272"/>
                  <a:gd name="connsiteY8" fmla="*/ 27355 h 56780"/>
                  <a:gd name="connsiteX9" fmla="*/ 49273 w 49272"/>
                  <a:gd name="connsiteY9" fmla="*/ 32273 h 56780"/>
                  <a:gd name="connsiteX10" fmla="*/ 12685 w 49272"/>
                  <a:gd name="connsiteY10" fmla="*/ 32273 h 56780"/>
                  <a:gd name="connsiteX11" fmla="*/ 17345 w 49272"/>
                  <a:gd name="connsiteY11" fmla="*/ 42974 h 56780"/>
                  <a:gd name="connsiteX12" fmla="*/ 27527 w 49272"/>
                  <a:gd name="connsiteY12" fmla="*/ 46943 h 56780"/>
                  <a:gd name="connsiteX13" fmla="*/ 41593 w 49272"/>
                  <a:gd name="connsiteY13" fmla="*/ 40126 h 56780"/>
                  <a:gd name="connsiteX14" fmla="*/ 48410 w 49272"/>
                  <a:gd name="connsiteY14" fmla="*/ 46425 h 56780"/>
                  <a:gd name="connsiteX15" fmla="*/ 39436 w 49272"/>
                  <a:gd name="connsiteY15" fmla="*/ 54019 h 56780"/>
                  <a:gd name="connsiteX16" fmla="*/ 26837 w 49272"/>
                  <a:gd name="connsiteY16" fmla="*/ 56694 h 56780"/>
                  <a:gd name="connsiteX17" fmla="*/ 25370 w 49272"/>
                  <a:gd name="connsiteY17" fmla="*/ 9924 h 56780"/>
                  <a:gd name="connsiteX18" fmla="*/ 16999 w 49272"/>
                  <a:gd name="connsiteY18" fmla="*/ 13462 h 56780"/>
                  <a:gd name="connsiteX19" fmla="*/ 12944 w 49272"/>
                  <a:gd name="connsiteY19" fmla="*/ 23299 h 56780"/>
                  <a:gd name="connsiteX20" fmla="*/ 36933 w 49272"/>
                  <a:gd name="connsiteY20" fmla="*/ 23299 h 56780"/>
                  <a:gd name="connsiteX21" fmla="*/ 36933 w 49272"/>
                  <a:gd name="connsiteY21" fmla="*/ 22350 h 56780"/>
                  <a:gd name="connsiteX22" fmla="*/ 33568 w 49272"/>
                  <a:gd name="connsiteY22" fmla="*/ 13030 h 56780"/>
                  <a:gd name="connsiteX23" fmla="*/ 25370 w 49272"/>
                  <a:gd name="connsiteY23" fmla="*/ 9837 h 56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49272" h="56780">
                    <a:moveTo>
                      <a:pt x="26837" y="56780"/>
                    </a:moveTo>
                    <a:cubicBezTo>
                      <a:pt x="18898" y="56780"/>
                      <a:pt x="12426" y="54364"/>
                      <a:pt x="7421" y="49446"/>
                    </a:cubicBezTo>
                    <a:cubicBezTo>
                      <a:pt x="2502" y="44527"/>
                      <a:pt x="0" y="37969"/>
                      <a:pt x="0" y="29857"/>
                    </a:cubicBezTo>
                    <a:lnTo>
                      <a:pt x="0" y="28304"/>
                    </a:lnTo>
                    <a:cubicBezTo>
                      <a:pt x="0" y="22867"/>
                      <a:pt x="1035" y="17949"/>
                      <a:pt x="3279" y="13634"/>
                    </a:cubicBezTo>
                    <a:cubicBezTo>
                      <a:pt x="5523" y="9320"/>
                      <a:pt x="8457" y="5954"/>
                      <a:pt x="12340" y="3624"/>
                    </a:cubicBezTo>
                    <a:cubicBezTo>
                      <a:pt x="16223" y="1294"/>
                      <a:pt x="20624" y="0"/>
                      <a:pt x="25370" y="0"/>
                    </a:cubicBezTo>
                    <a:cubicBezTo>
                      <a:pt x="32964" y="0"/>
                      <a:pt x="38918" y="2416"/>
                      <a:pt x="43060" y="7162"/>
                    </a:cubicBezTo>
                    <a:cubicBezTo>
                      <a:pt x="47202" y="11908"/>
                      <a:pt x="49273" y="18639"/>
                      <a:pt x="49273" y="27355"/>
                    </a:cubicBezTo>
                    <a:lnTo>
                      <a:pt x="49273" y="32273"/>
                    </a:lnTo>
                    <a:lnTo>
                      <a:pt x="12685" y="32273"/>
                    </a:lnTo>
                    <a:cubicBezTo>
                      <a:pt x="13030" y="36761"/>
                      <a:pt x="14583" y="40385"/>
                      <a:pt x="17345" y="42974"/>
                    </a:cubicBezTo>
                    <a:cubicBezTo>
                      <a:pt x="20020" y="45562"/>
                      <a:pt x="23471" y="46943"/>
                      <a:pt x="27527" y="46943"/>
                    </a:cubicBezTo>
                    <a:cubicBezTo>
                      <a:pt x="33309" y="46943"/>
                      <a:pt x="37969" y="44700"/>
                      <a:pt x="41593" y="40126"/>
                    </a:cubicBezTo>
                    <a:lnTo>
                      <a:pt x="48410" y="46425"/>
                    </a:lnTo>
                    <a:cubicBezTo>
                      <a:pt x="46166" y="49704"/>
                      <a:pt x="43146" y="52207"/>
                      <a:pt x="39436" y="54019"/>
                    </a:cubicBezTo>
                    <a:cubicBezTo>
                      <a:pt x="35725" y="55831"/>
                      <a:pt x="31497" y="56694"/>
                      <a:pt x="26837" y="56694"/>
                    </a:cubicBezTo>
                    <a:close/>
                    <a:moveTo>
                      <a:pt x="25370" y="9924"/>
                    </a:moveTo>
                    <a:cubicBezTo>
                      <a:pt x="21918" y="9924"/>
                      <a:pt x="19157" y="11132"/>
                      <a:pt x="16999" y="13462"/>
                    </a:cubicBezTo>
                    <a:cubicBezTo>
                      <a:pt x="14842" y="15792"/>
                      <a:pt x="13548" y="19071"/>
                      <a:pt x="12944" y="23299"/>
                    </a:cubicBezTo>
                    <a:lnTo>
                      <a:pt x="36933" y="23299"/>
                    </a:lnTo>
                    <a:lnTo>
                      <a:pt x="36933" y="22350"/>
                    </a:lnTo>
                    <a:cubicBezTo>
                      <a:pt x="36674" y="18208"/>
                      <a:pt x="35552" y="15101"/>
                      <a:pt x="33568" y="13030"/>
                    </a:cubicBezTo>
                    <a:cubicBezTo>
                      <a:pt x="31583" y="10959"/>
                      <a:pt x="28908" y="9837"/>
                      <a:pt x="25370" y="9837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9" name="Freihandform: Form 18">
                <a:extLst>
                  <a:ext uri="{FF2B5EF4-FFF2-40B4-BE49-F238E27FC236}">
                    <a16:creationId xmlns:a16="http://schemas.microsoft.com/office/drawing/2014/main" id="{198F8292-1F28-71EF-C7C0-163F8900499E}"/>
                  </a:ext>
                </a:extLst>
              </p:cNvPr>
              <p:cNvSpPr/>
              <p:nvPr/>
            </p:nvSpPr>
            <p:spPr>
              <a:xfrm>
                <a:off x="2470891" y="1774403"/>
                <a:ext cx="60059" cy="75678"/>
              </a:xfrm>
              <a:custGeom>
                <a:avLst/>
                <a:gdLst>
                  <a:gd name="connsiteX0" fmla="*/ 59887 w 60059"/>
                  <a:gd name="connsiteY0" fmla="*/ 65151 h 75678"/>
                  <a:gd name="connsiteX1" fmla="*/ 48583 w 60059"/>
                  <a:gd name="connsiteY1" fmla="*/ 73003 h 75678"/>
                  <a:gd name="connsiteX2" fmla="*/ 32101 w 60059"/>
                  <a:gd name="connsiteY2" fmla="*/ 75678 h 75678"/>
                  <a:gd name="connsiteX3" fmla="*/ 15360 w 60059"/>
                  <a:gd name="connsiteY3" fmla="*/ 71450 h 75678"/>
                  <a:gd name="connsiteX4" fmla="*/ 4142 w 60059"/>
                  <a:gd name="connsiteY4" fmla="*/ 59456 h 75678"/>
                  <a:gd name="connsiteX5" fmla="*/ 0 w 60059"/>
                  <a:gd name="connsiteY5" fmla="*/ 41248 h 75678"/>
                  <a:gd name="connsiteX6" fmla="*/ 0 w 60059"/>
                  <a:gd name="connsiteY6" fmla="*/ 35466 h 75678"/>
                  <a:gd name="connsiteX7" fmla="*/ 8198 w 60059"/>
                  <a:gd name="connsiteY7" fmla="*/ 9406 h 75678"/>
                  <a:gd name="connsiteX8" fmla="*/ 31065 w 60059"/>
                  <a:gd name="connsiteY8" fmla="*/ 0 h 75678"/>
                  <a:gd name="connsiteX9" fmla="*/ 51085 w 60059"/>
                  <a:gd name="connsiteY9" fmla="*/ 6127 h 75678"/>
                  <a:gd name="connsiteX10" fmla="*/ 59973 w 60059"/>
                  <a:gd name="connsiteY10" fmla="*/ 23644 h 75678"/>
                  <a:gd name="connsiteX11" fmla="*/ 47116 w 60059"/>
                  <a:gd name="connsiteY11" fmla="*/ 23644 h 75678"/>
                  <a:gd name="connsiteX12" fmla="*/ 31324 w 60059"/>
                  <a:gd name="connsiteY12" fmla="*/ 10355 h 75678"/>
                  <a:gd name="connsiteX13" fmla="*/ 17949 w 60059"/>
                  <a:gd name="connsiteY13" fmla="*/ 16568 h 75678"/>
                  <a:gd name="connsiteX14" fmla="*/ 13203 w 60059"/>
                  <a:gd name="connsiteY14" fmla="*/ 34690 h 75678"/>
                  <a:gd name="connsiteX15" fmla="*/ 13203 w 60059"/>
                  <a:gd name="connsiteY15" fmla="*/ 40385 h 75678"/>
                  <a:gd name="connsiteX16" fmla="*/ 18380 w 60059"/>
                  <a:gd name="connsiteY16" fmla="*/ 58938 h 75678"/>
                  <a:gd name="connsiteX17" fmla="*/ 32705 w 60059"/>
                  <a:gd name="connsiteY17" fmla="*/ 65496 h 75678"/>
                  <a:gd name="connsiteX18" fmla="*/ 47030 w 60059"/>
                  <a:gd name="connsiteY18" fmla="*/ 61009 h 75678"/>
                  <a:gd name="connsiteX19" fmla="*/ 47030 w 60059"/>
                  <a:gd name="connsiteY19" fmla="*/ 46598 h 75678"/>
                  <a:gd name="connsiteX20" fmla="*/ 31497 w 60059"/>
                  <a:gd name="connsiteY20" fmla="*/ 46598 h 75678"/>
                  <a:gd name="connsiteX21" fmla="*/ 31497 w 60059"/>
                  <a:gd name="connsiteY21" fmla="*/ 36933 h 75678"/>
                  <a:gd name="connsiteX22" fmla="*/ 60060 w 60059"/>
                  <a:gd name="connsiteY22" fmla="*/ 36933 h 75678"/>
                  <a:gd name="connsiteX23" fmla="*/ 60060 w 60059"/>
                  <a:gd name="connsiteY23" fmla="*/ 65151 h 75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0059" h="75678">
                    <a:moveTo>
                      <a:pt x="59887" y="65151"/>
                    </a:moveTo>
                    <a:cubicBezTo>
                      <a:pt x="57126" y="68602"/>
                      <a:pt x="53415" y="71278"/>
                      <a:pt x="48583" y="73003"/>
                    </a:cubicBezTo>
                    <a:cubicBezTo>
                      <a:pt x="43750" y="74816"/>
                      <a:pt x="38228" y="75678"/>
                      <a:pt x="32101" y="75678"/>
                    </a:cubicBezTo>
                    <a:cubicBezTo>
                      <a:pt x="25974" y="75678"/>
                      <a:pt x="20193" y="74298"/>
                      <a:pt x="15360" y="71450"/>
                    </a:cubicBezTo>
                    <a:cubicBezTo>
                      <a:pt x="10528" y="68602"/>
                      <a:pt x="6731" y="64633"/>
                      <a:pt x="4142" y="59456"/>
                    </a:cubicBezTo>
                    <a:cubicBezTo>
                      <a:pt x="1553" y="54278"/>
                      <a:pt x="173" y="48151"/>
                      <a:pt x="0" y="41248"/>
                    </a:cubicBezTo>
                    <a:lnTo>
                      <a:pt x="0" y="35466"/>
                    </a:lnTo>
                    <a:cubicBezTo>
                      <a:pt x="0" y="24334"/>
                      <a:pt x="2761" y="15619"/>
                      <a:pt x="8198" y="9406"/>
                    </a:cubicBezTo>
                    <a:cubicBezTo>
                      <a:pt x="13634" y="3193"/>
                      <a:pt x="21228" y="0"/>
                      <a:pt x="31065" y="0"/>
                    </a:cubicBezTo>
                    <a:cubicBezTo>
                      <a:pt x="39436" y="0"/>
                      <a:pt x="46080" y="2071"/>
                      <a:pt x="51085" y="6127"/>
                    </a:cubicBezTo>
                    <a:cubicBezTo>
                      <a:pt x="56090" y="10183"/>
                      <a:pt x="59024" y="16050"/>
                      <a:pt x="59973" y="23644"/>
                    </a:cubicBezTo>
                    <a:lnTo>
                      <a:pt x="47116" y="23644"/>
                    </a:lnTo>
                    <a:cubicBezTo>
                      <a:pt x="45649" y="14756"/>
                      <a:pt x="40385" y="10355"/>
                      <a:pt x="31324" y="10355"/>
                    </a:cubicBezTo>
                    <a:cubicBezTo>
                      <a:pt x="25456" y="10355"/>
                      <a:pt x="20969" y="12426"/>
                      <a:pt x="17949" y="16568"/>
                    </a:cubicBezTo>
                    <a:cubicBezTo>
                      <a:pt x="14929" y="20710"/>
                      <a:pt x="13289" y="26751"/>
                      <a:pt x="13203" y="34690"/>
                    </a:cubicBezTo>
                    <a:lnTo>
                      <a:pt x="13203" y="40385"/>
                    </a:lnTo>
                    <a:cubicBezTo>
                      <a:pt x="13203" y="48324"/>
                      <a:pt x="14929" y="54537"/>
                      <a:pt x="18380" y="58938"/>
                    </a:cubicBezTo>
                    <a:cubicBezTo>
                      <a:pt x="21832" y="63339"/>
                      <a:pt x="26578" y="65496"/>
                      <a:pt x="32705" y="65496"/>
                    </a:cubicBezTo>
                    <a:cubicBezTo>
                      <a:pt x="39436" y="65496"/>
                      <a:pt x="44182" y="64029"/>
                      <a:pt x="47030" y="61009"/>
                    </a:cubicBezTo>
                    <a:lnTo>
                      <a:pt x="47030" y="46598"/>
                    </a:lnTo>
                    <a:lnTo>
                      <a:pt x="31497" y="46598"/>
                    </a:lnTo>
                    <a:lnTo>
                      <a:pt x="31497" y="36933"/>
                    </a:lnTo>
                    <a:lnTo>
                      <a:pt x="60060" y="36933"/>
                    </a:lnTo>
                    <a:lnTo>
                      <a:pt x="60060" y="65151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0" name="Freihandform: Form 19">
                <a:extLst>
                  <a:ext uri="{FF2B5EF4-FFF2-40B4-BE49-F238E27FC236}">
                    <a16:creationId xmlns:a16="http://schemas.microsoft.com/office/drawing/2014/main" id="{F24DFDE9-DA69-7189-1F33-FFCF0D39A769}"/>
                  </a:ext>
                </a:extLst>
              </p:cNvPr>
              <p:cNvSpPr/>
              <p:nvPr/>
            </p:nvSpPr>
            <p:spPr>
              <a:xfrm>
                <a:off x="2543204" y="1793301"/>
                <a:ext cx="49186" cy="56780"/>
              </a:xfrm>
              <a:custGeom>
                <a:avLst/>
                <a:gdLst>
                  <a:gd name="connsiteX0" fmla="*/ 26837 w 49186"/>
                  <a:gd name="connsiteY0" fmla="*/ 56780 h 56780"/>
                  <a:gd name="connsiteX1" fmla="*/ 7421 w 49186"/>
                  <a:gd name="connsiteY1" fmla="*/ 49446 h 56780"/>
                  <a:gd name="connsiteX2" fmla="*/ 0 w 49186"/>
                  <a:gd name="connsiteY2" fmla="*/ 29857 h 56780"/>
                  <a:gd name="connsiteX3" fmla="*/ 0 w 49186"/>
                  <a:gd name="connsiteY3" fmla="*/ 28304 h 56780"/>
                  <a:gd name="connsiteX4" fmla="*/ 3193 w 49186"/>
                  <a:gd name="connsiteY4" fmla="*/ 13634 h 56780"/>
                  <a:gd name="connsiteX5" fmla="*/ 12254 w 49186"/>
                  <a:gd name="connsiteY5" fmla="*/ 3624 h 56780"/>
                  <a:gd name="connsiteX6" fmla="*/ 25284 w 49186"/>
                  <a:gd name="connsiteY6" fmla="*/ 0 h 56780"/>
                  <a:gd name="connsiteX7" fmla="*/ 42974 w 49186"/>
                  <a:gd name="connsiteY7" fmla="*/ 7162 h 56780"/>
                  <a:gd name="connsiteX8" fmla="*/ 49187 w 49186"/>
                  <a:gd name="connsiteY8" fmla="*/ 27355 h 56780"/>
                  <a:gd name="connsiteX9" fmla="*/ 49187 w 49186"/>
                  <a:gd name="connsiteY9" fmla="*/ 32273 h 56780"/>
                  <a:gd name="connsiteX10" fmla="*/ 12599 w 49186"/>
                  <a:gd name="connsiteY10" fmla="*/ 32273 h 56780"/>
                  <a:gd name="connsiteX11" fmla="*/ 17258 w 49186"/>
                  <a:gd name="connsiteY11" fmla="*/ 42974 h 56780"/>
                  <a:gd name="connsiteX12" fmla="*/ 27441 w 49186"/>
                  <a:gd name="connsiteY12" fmla="*/ 46943 h 56780"/>
                  <a:gd name="connsiteX13" fmla="*/ 41507 w 49186"/>
                  <a:gd name="connsiteY13" fmla="*/ 40126 h 56780"/>
                  <a:gd name="connsiteX14" fmla="*/ 48324 w 49186"/>
                  <a:gd name="connsiteY14" fmla="*/ 46425 h 56780"/>
                  <a:gd name="connsiteX15" fmla="*/ 39349 w 49186"/>
                  <a:gd name="connsiteY15" fmla="*/ 54019 h 56780"/>
                  <a:gd name="connsiteX16" fmla="*/ 26751 w 49186"/>
                  <a:gd name="connsiteY16" fmla="*/ 56694 h 56780"/>
                  <a:gd name="connsiteX17" fmla="*/ 25370 w 49186"/>
                  <a:gd name="connsiteY17" fmla="*/ 9924 h 56780"/>
                  <a:gd name="connsiteX18" fmla="*/ 17000 w 49186"/>
                  <a:gd name="connsiteY18" fmla="*/ 13462 h 56780"/>
                  <a:gd name="connsiteX19" fmla="*/ 12944 w 49186"/>
                  <a:gd name="connsiteY19" fmla="*/ 23299 h 56780"/>
                  <a:gd name="connsiteX20" fmla="*/ 36933 w 49186"/>
                  <a:gd name="connsiteY20" fmla="*/ 23299 h 56780"/>
                  <a:gd name="connsiteX21" fmla="*/ 36933 w 49186"/>
                  <a:gd name="connsiteY21" fmla="*/ 22350 h 56780"/>
                  <a:gd name="connsiteX22" fmla="*/ 33568 w 49186"/>
                  <a:gd name="connsiteY22" fmla="*/ 13030 h 56780"/>
                  <a:gd name="connsiteX23" fmla="*/ 25370 w 49186"/>
                  <a:gd name="connsiteY23" fmla="*/ 9837 h 56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49186" h="56780">
                    <a:moveTo>
                      <a:pt x="26837" y="56780"/>
                    </a:moveTo>
                    <a:cubicBezTo>
                      <a:pt x="18898" y="56780"/>
                      <a:pt x="12426" y="54364"/>
                      <a:pt x="7421" y="49446"/>
                    </a:cubicBezTo>
                    <a:cubicBezTo>
                      <a:pt x="2416" y="44527"/>
                      <a:pt x="0" y="37969"/>
                      <a:pt x="0" y="29857"/>
                    </a:cubicBezTo>
                    <a:lnTo>
                      <a:pt x="0" y="28304"/>
                    </a:lnTo>
                    <a:cubicBezTo>
                      <a:pt x="0" y="22867"/>
                      <a:pt x="1035" y="17949"/>
                      <a:pt x="3193" y="13634"/>
                    </a:cubicBezTo>
                    <a:cubicBezTo>
                      <a:pt x="5350" y="9320"/>
                      <a:pt x="8370" y="5954"/>
                      <a:pt x="12254" y="3624"/>
                    </a:cubicBezTo>
                    <a:cubicBezTo>
                      <a:pt x="16137" y="1208"/>
                      <a:pt x="20538" y="0"/>
                      <a:pt x="25284" y="0"/>
                    </a:cubicBezTo>
                    <a:cubicBezTo>
                      <a:pt x="32877" y="0"/>
                      <a:pt x="38832" y="2416"/>
                      <a:pt x="42974" y="7162"/>
                    </a:cubicBezTo>
                    <a:cubicBezTo>
                      <a:pt x="47116" y="11908"/>
                      <a:pt x="49187" y="18639"/>
                      <a:pt x="49187" y="27355"/>
                    </a:cubicBezTo>
                    <a:lnTo>
                      <a:pt x="49187" y="32273"/>
                    </a:lnTo>
                    <a:lnTo>
                      <a:pt x="12599" y="32273"/>
                    </a:lnTo>
                    <a:cubicBezTo>
                      <a:pt x="12944" y="36761"/>
                      <a:pt x="14497" y="40385"/>
                      <a:pt x="17258" y="42974"/>
                    </a:cubicBezTo>
                    <a:cubicBezTo>
                      <a:pt x="19934" y="45562"/>
                      <a:pt x="23385" y="46943"/>
                      <a:pt x="27441" y="46943"/>
                    </a:cubicBezTo>
                    <a:cubicBezTo>
                      <a:pt x="33223" y="46943"/>
                      <a:pt x="37882" y="44700"/>
                      <a:pt x="41507" y="40126"/>
                    </a:cubicBezTo>
                    <a:lnTo>
                      <a:pt x="48324" y="46425"/>
                    </a:lnTo>
                    <a:cubicBezTo>
                      <a:pt x="46080" y="49704"/>
                      <a:pt x="43060" y="52207"/>
                      <a:pt x="39349" y="54019"/>
                    </a:cubicBezTo>
                    <a:cubicBezTo>
                      <a:pt x="35639" y="55831"/>
                      <a:pt x="31410" y="56694"/>
                      <a:pt x="26751" y="56694"/>
                    </a:cubicBezTo>
                    <a:close/>
                    <a:moveTo>
                      <a:pt x="25370" y="9924"/>
                    </a:moveTo>
                    <a:cubicBezTo>
                      <a:pt x="21918" y="9924"/>
                      <a:pt x="19157" y="11132"/>
                      <a:pt x="17000" y="13462"/>
                    </a:cubicBezTo>
                    <a:cubicBezTo>
                      <a:pt x="14842" y="15792"/>
                      <a:pt x="13548" y="19071"/>
                      <a:pt x="12944" y="23299"/>
                    </a:cubicBezTo>
                    <a:lnTo>
                      <a:pt x="36933" y="23299"/>
                    </a:lnTo>
                    <a:lnTo>
                      <a:pt x="36933" y="22350"/>
                    </a:lnTo>
                    <a:cubicBezTo>
                      <a:pt x="36674" y="18208"/>
                      <a:pt x="35552" y="15101"/>
                      <a:pt x="33568" y="13030"/>
                    </a:cubicBezTo>
                    <a:cubicBezTo>
                      <a:pt x="31583" y="10959"/>
                      <a:pt x="28908" y="9837"/>
                      <a:pt x="25370" y="9837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68" name="Freihandform: Form 67">
                <a:extLst>
                  <a:ext uri="{FF2B5EF4-FFF2-40B4-BE49-F238E27FC236}">
                    <a16:creationId xmlns:a16="http://schemas.microsoft.com/office/drawing/2014/main" id="{D7839D92-054A-3B6E-1CC1-C46B3FB1C1F8}"/>
                  </a:ext>
                </a:extLst>
              </p:cNvPr>
              <p:cNvSpPr/>
              <p:nvPr/>
            </p:nvSpPr>
            <p:spPr>
              <a:xfrm>
                <a:off x="2600761" y="1793388"/>
                <a:ext cx="46339" cy="56866"/>
              </a:xfrm>
              <a:custGeom>
                <a:avLst/>
                <a:gdLst>
                  <a:gd name="connsiteX0" fmla="*/ 33740 w 46339"/>
                  <a:gd name="connsiteY0" fmla="*/ 40816 h 56866"/>
                  <a:gd name="connsiteX1" fmla="*/ 30979 w 46339"/>
                  <a:gd name="connsiteY1" fmla="*/ 35811 h 56866"/>
                  <a:gd name="connsiteX2" fmla="*/ 21832 w 46339"/>
                  <a:gd name="connsiteY2" fmla="*/ 32791 h 56866"/>
                  <a:gd name="connsiteX3" fmla="*/ 11132 w 46339"/>
                  <a:gd name="connsiteY3" fmla="*/ 29426 h 56866"/>
                  <a:gd name="connsiteX4" fmla="*/ 1726 w 46339"/>
                  <a:gd name="connsiteY4" fmla="*/ 16568 h 56866"/>
                  <a:gd name="connsiteX5" fmla="*/ 7853 w 46339"/>
                  <a:gd name="connsiteY5" fmla="*/ 4746 h 56866"/>
                  <a:gd name="connsiteX6" fmla="*/ 23385 w 46339"/>
                  <a:gd name="connsiteY6" fmla="*/ 0 h 56866"/>
                  <a:gd name="connsiteX7" fmla="*/ 39608 w 46339"/>
                  <a:gd name="connsiteY7" fmla="*/ 4832 h 56866"/>
                  <a:gd name="connsiteX8" fmla="*/ 45821 w 46339"/>
                  <a:gd name="connsiteY8" fmla="*/ 17431 h 56866"/>
                  <a:gd name="connsiteX9" fmla="*/ 33223 w 46339"/>
                  <a:gd name="connsiteY9" fmla="*/ 17431 h 56866"/>
                  <a:gd name="connsiteX10" fmla="*/ 30548 w 46339"/>
                  <a:gd name="connsiteY10" fmla="*/ 11563 h 56866"/>
                  <a:gd name="connsiteX11" fmla="*/ 23385 w 46339"/>
                  <a:gd name="connsiteY11" fmla="*/ 9233 h 56866"/>
                  <a:gd name="connsiteX12" fmla="*/ 16655 w 46339"/>
                  <a:gd name="connsiteY12" fmla="*/ 11132 h 56866"/>
                  <a:gd name="connsiteX13" fmla="*/ 14066 w 46339"/>
                  <a:gd name="connsiteY13" fmla="*/ 16137 h 56866"/>
                  <a:gd name="connsiteX14" fmla="*/ 16482 w 46339"/>
                  <a:gd name="connsiteY14" fmla="*/ 20538 h 56866"/>
                  <a:gd name="connsiteX15" fmla="*/ 26319 w 46339"/>
                  <a:gd name="connsiteY15" fmla="*/ 23730 h 56866"/>
                  <a:gd name="connsiteX16" fmla="*/ 37969 w 46339"/>
                  <a:gd name="connsiteY16" fmla="*/ 27527 h 56866"/>
                  <a:gd name="connsiteX17" fmla="*/ 44268 w 46339"/>
                  <a:gd name="connsiteY17" fmla="*/ 32791 h 56866"/>
                  <a:gd name="connsiteX18" fmla="*/ 46339 w 46339"/>
                  <a:gd name="connsiteY18" fmla="*/ 40299 h 56866"/>
                  <a:gd name="connsiteX19" fmla="*/ 40040 w 46339"/>
                  <a:gd name="connsiteY19" fmla="*/ 52293 h 56866"/>
                  <a:gd name="connsiteX20" fmla="*/ 23644 w 46339"/>
                  <a:gd name="connsiteY20" fmla="*/ 56867 h 56866"/>
                  <a:gd name="connsiteX21" fmla="*/ 11391 w 46339"/>
                  <a:gd name="connsiteY21" fmla="*/ 54451 h 56866"/>
                  <a:gd name="connsiteX22" fmla="*/ 3020 w 46339"/>
                  <a:gd name="connsiteY22" fmla="*/ 47806 h 56866"/>
                  <a:gd name="connsiteX23" fmla="*/ 0 w 46339"/>
                  <a:gd name="connsiteY23" fmla="*/ 38659 h 56866"/>
                  <a:gd name="connsiteX24" fmla="*/ 12254 w 46339"/>
                  <a:gd name="connsiteY24" fmla="*/ 38659 h 56866"/>
                  <a:gd name="connsiteX25" fmla="*/ 15619 w 46339"/>
                  <a:gd name="connsiteY25" fmla="*/ 45390 h 56866"/>
                  <a:gd name="connsiteX26" fmla="*/ 23817 w 46339"/>
                  <a:gd name="connsiteY26" fmla="*/ 47720 h 56866"/>
                  <a:gd name="connsiteX27" fmla="*/ 31410 w 46339"/>
                  <a:gd name="connsiteY27" fmla="*/ 45908 h 56866"/>
                  <a:gd name="connsiteX28" fmla="*/ 33999 w 46339"/>
                  <a:gd name="connsiteY28" fmla="*/ 41075 h 56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46339" h="56866">
                    <a:moveTo>
                      <a:pt x="33740" y="40816"/>
                    </a:moveTo>
                    <a:cubicBezTo>
                      <a:pt x="33740" y="38659"/>
                      <a:pt x="32791" y="36933"/>
                      <a:pt x="30979" y="35811"/>
                    </a:cubicBezTo>
                    <a:cubicBezTo>
                      <a:pt x="29167" y="34690"/>
                      <a:pt x="26060" y="33654"/>
                      <a:pt x="21832" y="32791"/>
                    </a:cubicBezTo>
                    <a:cubicBezTo>
                      <a:pt x="17604" y="31928"/>
                      <a:pt x="13979" y="30806"/>
                      <a:pt x="11132" y="29426"/>
                    </a:cubicBezTo>
                    <a:cubicBezTo>
                      <a:pt x="4832" y="26492"/>
                      <a:pt x="1726" y="22177"/>
                      <a:pt x="1726" y="16568"/>
                    </a:cubicBezTo>
                    <a:cubicBezTo>
                      <a:pt x="1726" y="11822"/>
                      <a:pt x="3797" y="7939"/>
                      <a:pt x="7853" y="4746"/>
                    </a:cubicBezTo>
                    <a:cubicBezTo>
                      <a:pt x="11908" y="1553"/>
                      <a:pt x="17086" y="0"/>
                      <a:pt x="23385" y="0"/>
                    </a:cubicBezTo>
                    <a:cubicBezTo>
                      <a:pt x="30116" y="0"/>
                      <a:pt x="35466" y="1640"/>
                      <a:pt x="39608" y="4832"/>
                    </a:cubicBezTo>
                    <a:cubicBezTo>
                      <a:pt x="43750" y="8111"/>
                      <a:pt x="45821" y="12254"/>
                      <a:pt x="45821" y="17431"/>
                    </a:cubicBezTo>
                    <a:lnTo>
                      <a:pt x="33223" y="17431"/>
                    </a:lnTo>
                    <a:cubicBezTo>
                      <a:pt x="33223" y="15101"/>
                      <a:pt x="32360" y="13116"/>
                      <a:pt x="30548" y="11563"/>
                    </a:cubicBezTo>
                    <a:cubicBezTo>
                      <a:pt x="28735" y="10010"/>
                      <a:pt x="26405" y="9233"/>
                      <a:pt x="23385" y="9233"/>
                    </a:cubicBezTo>
                    <a:cubicBezTo>
                      <a:pt x="20624" y="9233"/>
                      <a:pt x="18380" y="9837"/>
                      <a:pt x="16655" y="11132"/>
                    </a:cubicBezTo>
                    <a:cubicBezTo>
                      <a:pt x="14929" y="12340"/>
                      <a:pt x="14066" y="14066"/>
                      <a:pt x="14066" y="16137"/>
                    </a:cubicBezTo>
                    <a:cubicBezTo>
                      <a:pt x="14066" y="18035"/>
                      <a:pt x="14842" y="19502"/>
                      <a:pt x="16482" y="20538"/>
                    </a:cubicBezTo>
                    <a:cubicBezTo>
                      <a:pt x="18121" y="21573"/>
                      <a:pt x="21400" y="22609"/>
                      <a:pt x="26319" y="23730"/>
                    </a:cubicBezTo>
                    <a:cubicBezTo>
                      <a:pt x="31238" y="24852"/>
                      <a:pt x="35121" y="26060"/>
                      <a:pt x="37969" y="27527"/>
                    </a:cubicBezTo>
                    <a:cubicBezTo>
                      <a:pt x="40816" y="28994"/>
                      <a:pt x="42887" y="30720"/>
                      <a:pt x="44268" y="32791"/>
                    </a:cubicBezTo>
                    <a:cubicBezTo>
                      <a:pt x="45649" y="34862"/>
                      <a:pt x="46339" y="37365"/>
                      <a:pt x="46339" y="40299"/>
                    </a:cubicBezTo>
                    <a:cubicBezTo>
                      <a:pt x="46339" y="45217"/>
                      <a:pt x="44268" y="49187"/>
                      <a:pt x="40040" y="52293"/>
                    </a:cubicBezTo>
                    <a:cubicBezTo>
                      <a:pt x="35898" y="55313"/>
                      <a:pt x="30375" y="56867"/>
                      <a:pt x="23644" y="56867"/>
                    </a:cubicBezTo>
                    <a:cubicBezTo>
                      <a:pt x="19071" y="56867"/>
                      <a:pt x="15015" y="56090"/>
                      <a:pt x="11391" y="54451"/>
                    </a:cubicBezTo>
                    <a:cubicBezTo>
                      <a:pt x="7766" y="52811"/>
                      <a:pt x="5005" y="50567"/>
                      <a:pt x="3020" y="47806"/>
                    </a:cubicBezTo>
                    <a:cubicBezTo>
                      <a:pt x="1035" y="44958"/>
                      <a:pt x="0" y="41938"/>
                      <a:pt x="0" y="38659"/>
                    </a:cubicBezTo>
                    <a:lnTo>
                      <a:pt x="12254" y="38659"/>
                    </a:lnTo>
                    <a:cubicBezTo>
                      <a:pt x="12426" y="41593"/>
                      <a:pt x="13548" y="43750"/>
                      <a:pt x="15619" y="45390"/>
                    </a:cubicBezTo>
                    <a:cubicBezTo>
                      <a:pt x="17690" y="46943"/>
                      <a:pt x="20451" y="47720"/>
                      <a:pt x="23817" y="47720"/>
                    </a:cubicBezTo>
                    <a:cubicBezTo>
                      <a:pt x="27182" y="47720"/>
                      <a:pt x="29685" y="47116"/>
                      <a:pt x="31410" y="45908"/>
                    </a:cubicBezTo>
                    <a:cubicBezTo>
                      <a:pt x="33136" y="44699"/>
                      <a:pt x="33999" y="43060"/>
                      <a:pt x="33999" y="4107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69" name="Freihandform: Form 68">
                <a:extLst>
                  <a:ext uri="{FF2B5EF4-FFF2-40B4-BE49-F238E27FC236}">
                    <a16:creationId xmlns:a16="http://schemas.microsoft.com/office/drawing/2014/main" id="{F87AA489-B1B0-9B40-3237-73923E3832F7}"/>
                  </a:ext>
                </a:extLst>
              </p:cNvPr>
              <p:cNvSpPr/>
              <p:nvPr/>
            </p:nvSpPr>
            <p:spPr>
              <a:xfrm>
                <a:off x="2656161" y="1793301"/>
                <a:ext cx="49273" cy="56780"/>
              </a:xfrm>
              <a:custGeom>
                <a:avLst/>
                <a:gdLst>
                  <a:gd name="connsiteX0" fmla="*/ 26837 w 49273"/>
                  <a:gd name="connsiteY0" fmla="*/ 56780 h 56780"/>
                  <a:gd name="connsiteX1" fmla="*/ 7421 w 49273"/>
                  <a:gd name="connsiteY1" fmla="*/ 49446 h 56780"/>
                  <a:gd name="connsiteX2" fmla="*/ 0 w 49273"/>
                  <a:gd name="connsiteY2" fmla="*/ 29857 h 56780"/>
                  <a:gd name="connsiteX3" fmla="*/ 0 w 49273"/>
                  <a:gd name="connsiteY3" fmla="*/ 28304 h 56780"/>
                  <a:gd name="connsiteX4" fmla="*/ 3279 w 49273"/>
                  <a:gd name="connsiteY4" fmla="*/ 13634 h 56780"/>
                  <a:gd name="connsiteX5" fmla="*/ 12340 w 49273"/>
                  <a:gd name="connsiteY5" fmla="*/ 3624 h 56780"/>
                  <a:gd name="connsiteX6" fmla="*/ 25370 w 49273"/>
                  <a:gd name="connsiteY6" fmla="*/ 0 h 56780"/>
                  <a:gd name="connsiteX7" fmla="*/ 43060 w 49273"/>
                  <a:gd name="connsiteY7" fmla="*/ 7162 h 56780"/>
                  <a:gd name="connsiteX8" fmla="*/ 49273 w 49273"/>
                  <a:gd name="connsiteY8" fmla="*/ 27355 h 56780"/>
                  <a:gd name="connsiteX9" fmla="*/ 49273 w 49273"/>
                  <a:gd name="connsiteY9" fmla="*/ 32273 h 56780"/>
                  <a:gd name="connsiteX10" fmla="*/ 12685 w 49273"/>
                  <a:gd name="connsiteY10" fmla="*/ 32273 h 56780"/>
                  <a:gd name="connsiteX11" fmla="*/ 17345 w 49273"/>
                  <a:gd name="connsiteY11" fmla="*/ 42974 h 56780"/>
                  <a:gd name="connsiteX12" fmla="*/ 27527 w 49273"/>
                  <a:gd name="connsiteY12" fmla="*/ 46943 h 56780"/>
                  <a:gd name="connsiteX13" fmla="*/ 41593 w 49273"/>
                  <a:gd name="connsiteY13" fmla="*/ 40126 h 56780"/>
                  <a:gd name="connsiteX14" fmla="*/ 48410 w 49273"/>
                  <a:gd name="connsiteY14" fmla="*/ 46425 h 56780"/>
                  <a:gd name="connsiteX15" fmla="*/ 39436 w 49273"/>
                  <a:gd name="connsiteY15" fmla="*/ 54019 h 56780"/>
                  <a:gd name="connsiteX16" fmla="*/ 26837 w 49273"/>
                  <a:gd name="connsiteY16" fmla="*/ 56694 h 56780"/>
                  <a:gd name="connsiteX17" fmla="*/ 25370 w 49273"/>
                  <a:gd name="connsiteY17" fmla="*/ 9924 h 56780"/>
                  <a:gd name="connsiteX18" fmla="*/ 17000 w 49273"/>
                  <a:gd name="connsiteY18" fmla="*/ 13462 h 56780"/>
                  <a:gd name="connsiteX19" fmla="*/ 12944 w 49273"/>
                  <a:gd name="connsiteY19" fmla="*/ 23299 h 56780"/>
                  <a:gd name="connsiteX20" fmla="*/ 36933 w 49273"/>
                  <a:gd name="connsiteY20" fmla="*/ 23299 h 56780"/>
                  <a:gd name="connsiteX21" fmla="*/ 36933 w 49273"/>
                  <a:gd name="connsiteY21" fmla="*/ 22350 h 56780"/>
                  <a:gd name="connsiteX22" fmla="*/ 33568 w 49273"/>
                  <a:gd name="connsiteY22" fmla="*/ 13030 h 56780"/>
                  <a:gd name="connsiteX23" fmla="*/ 25370 w 49273"/>
                  <a:gd name="connsiteY23" fmla="*/ 9837 h 56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49273" h="56780">
                    <a:moveTo>
                      <a:pt x="26837" y="56780"/>
                    </a:moveTo>
                    <a:cubicBezTo>
                      <a:pt x="18898" y="56780"/>
                      <a:pt x="12426" y="54364"/>
                      <a:pt x="7421" y="49446"/>
                    </a:cubicBezTo>
                    <a:cubicBezTo>
                      <a:pt x="2503" y="44527"/>
                      <a:pt x="0" y="37969"/>
                      <a:pt x="0" y="29857"/>
                    </a:cubicBezTo>
                    <a:lnTo>
                      <a:pt x="0" y="28304"/>
                    </a:lnTo>
                    <a:cubicBezTo>
                      <a:pt x="0" y="22867"/>
                      <a:pt x="1036" y="17949"/>
                      <a:pt x="3279" y="13634"/>
                    </a:cubicBezTo>
                    <a:cubicBezTo>
                      <a:pt x="5523" y="9320"/>
                      <a:pt x="8457" y="5954"/>
                      <a:pt x="12340" y="3624"/>
                    </a:cubicBezTo>
                    <a:cubicBezTo>
                      <a:pt x="16223" y="1294"/>
                      <a:pt x="20624" y="0"/>
                      <a:pt x="25370" y="0"/>
                    </a:cubicBezTo>
                    <a:cubicBezTo>
                      <a:pt x="32964" y="0"/>
                      <a:pt x="38918" y="2416"/>
                      <a:pt x="43060" y="7162"/>
                    </a:cubicBezTo>
                    <a:cubicBezTo>
                      <a:pt x="47202" y="11908"/>
                      <a:pt x="49273" y="18639"/>
                      <a:pt x="49273" y="27355"/>
                    </a:cubicBezTo>
                    <a:lnTo>
                      <a:pt x="49273" y="32273"/>
                    </a:lnTo>
                    <a:lnTo>
                      <a:pt x="12685" y="32273"/>
                    </a:lnTo>
                    <a:cubicBezTo>
                      <a:pt x="13030" y="36761"/>
                      <a:pt x="14583" y="40385"/>
                      <a:pt x="17345" y="42974"/>
                    </a:cubicBezTo>
                    <a:cubicBezTo>
                      <a:pt x="20020" y="45562"/>
                      <a:pt x="23472" y="46943"/>
                      <a:pt x="27527" y="46943"/>
                    </a:cubicBezTo>
                    <a:cubicBezTo>
                      <a:pt x="33309" y="46943"/>
                      <a:pt x="37969" y="44700"/>
                      <a:pt x="41593" y="40126"/>
                    </a:cubicBezTo>
                    <a:lnTo>
                      <a:pt x="48410" y="46425"/>
                    </a:lnTo>
                    <a:cubicBezTo>
                      <a:pt x="46167" y="49704"/>
                      <a:pt x="43146" y="52207"/>
                      <a:pt x="39436" y="54019"/>
                    </a:cubicBezTo>
                    <a:cubicBezTo>
                      <a:pt x="35725" y="55831"/>
                      <a:pt x="31497" y="56694"/>
                      <a:pt x="26837" y="56694"/>
                    </a:cubicBezTo>
                    <a:close/>
                    <a:moveTo>
                      <a:pt x="25370" y="9924"/>
                    </a:moveTo>
                    <a:cubicBezTo>
                      <a:pt x="21918" y="9924"/>
                      <a:pt x="19157" y="11132"/>
                      <a:pt x="17000" y="13462"/>
                    </a:cubicBezTo>
                    <a:cubicBezTo>
                      <a:pt x="14842" y="15792"/>
                      <a:pt x="13548" y="19071"/>
                      <a:pt x="12944" y="23299"/>
                    </a:cubicBezTo>
                    <a:lnTo>
                      <a:pt x="36933" y="23299"/>
                    </a:lnTo>
                    <a:lnTo>
                      <a:pt x="36933" y="22350"/>
                    </a:lnTo>
                    <a:cubicBezTo>
                      <a:pt x="36674" y="18208"/>
                      <a:pt x="35553" y="15101"/>
                      <a:pt x="33568" y="13030"/>
                    </a:cubicBezTo>
                    <a:cubicBezTo>
                      <a:pt x="31583" y="10959"/>
                      <a:pt x="28908" y="9837"/>
                      <a:pt x="25370" y="9837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0" name="Freihandform: Form 69">
                <a:extLst>
                  <a:ext uri="{FF2B5EF4-FFF2-40B4-BE49-F238E27FC236}">
                    <a16:creationId xmlns:a16="http://schemas.microsoft.com/office/drawing/2014/main" id="{E7FE835C-EF77-3D62-5E06-CA4FD10A747F}"/>
                  </a:ext>
                </a:extLst>
              </p:cNvPr>
              <p:cNvSpPr/>
              <p:nvPr/>
            </p:nvSpPr>
            <p:spPr>
              <a:xfrm>
                <a:off x="2717428" y="1771469"/>
                <a:ext cx="12598" cy="77663"/>
              </a:xfrm>
              <a:custGeom>
                <a:avLst/>
                <a:gdLst>
                  <a:gd name="connsiteX0" fmla="*/ 12599 w 12598"/>
                  <a:gd name="connsiteY0" fmla="*/ 77663 h 77663"/>
                  <a:gd name="connsiteX1" fmla="*/ 0 w 12598"/>
                  <a:gd name="connsiteY1" fmla="*/ 77663 h 77663"/>
                  <a:gd name="connsiteX2" fmla="*/ 0 w 12598"/>
                  <a:gd name="connsiteY2" fmla="*/ 0 h 77663"/>
                  <a:gd name="connsiteX3" fmla="*/ 12599 w 12598"/>
                  <a:gd name="connsiteY3" fmla="*/ 0 h 77663"/>
                  <a:gd name="connsiteX4" fmla="*/ 12599 w 12598"/>
                  <a:gd name="connsiteY4" fmla="*/ 77663 h 776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98" h="77663">
                    <a:moveTo>
                      <a:pt x="12599" y="77663"/>
                    </a:moveTo>
                    <a:lnTo>
                      <a:pt x="0" y="77663"/>
                    </a:lnTo>
                    <a:lnTo>
                      <a:pt x="0" y="0"/>
                    </a:lnTo>
                    <a:lnTo>
                      <a:pt x="12599" y="0"/>
                    </a:lnTo>
                    <a:lnTo>
                      <a:pt x="12599" y="77663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1" name="Freihandform: Form 70">
                <a:extLst>
                  <a:ext uri="{FF2B5EF4-FFF2-40B4-BE49-F238E27FC236}">
                    <a16:creationId xmlns:a16="http://schemas.microsoft.com/office/drawing/2014/main" id="{FA505191-0AC8-DCB6-E50B-CCC3A41C4F23}"/>
                  </a:ext>
                </a:extLst>
              </p:cNvPr>
              <p:cNvSpPr/>
              <p:nvPr/>
            </p:nvSpPr>
            <p:spPr>
              <a:xfrm>
                <a:off x="2744956" y="1771469"/>
                <a:ext cx="12598" cy="77663"/>
              </a:xfrm>
              <a:custGeom>
                <a:avLst/>
                <a:gdLst>
                  <a:gd name="connsiteX0" fmla="*/ 12599 w 12598"/>
                  <a:gd name="connsiteY0" fmla="*/ 77663 h 77663"/>
                  <a:gd name="connsiteX1" fmla="*/ 0 w 12598"/>
                  <a:gd name="connsiteY1" fmla="*/ 77663 h 77663"/>
                  <a:gd name="connsiteX2" fmla="*/ 0 w 12598"/>
                  <a:gd name="connsiteY2" fmla="*/ 0 h 77663"/>
                  <a:gd name="connsiteX3" fmla="*/ 12599 w 12598"/>
                  <a:gd name="connsiteY3" fmla="*/ 0 h 77663"/>
                  <a:gd name="connsiteX4" fmla="*/ 12599 w 12598"/>
                  <a:gd name="connsiteY4" fmla="*/ 77663 h 776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98" h="77663">
                    <a:moveTo>
                      <a:pt x="12599" y="77663"/>
                    </a:moveTo>
                    <a:lnTo>
                      <a:pt x="0" y="77663"/>
                    </a:lnTo>
                    <a:lnTo>
                      <a:pt x="0" y="0"/>
                    </a:lnTo>
                    <a:lnTo>
                      <a:pt x="12599" y="0"/>
                    </a:lnTo>
                    <a:lnTo>
                      <a:pt x="12599" y="77663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2" name="Freihandform: Form 71">
                <a:extLst>
                  <a:ext uri="{FF2B5EF4-FFF2-40B4-BE49-F238E27FC236}">
                    <a16:creationId xmlns:a16="http://schemas.microsoft.com/office/drawing/2014/main" id="{6B05A22F-B169-E06D-CF07-CD3A83DB2891}"/>
                  </a:ext>
                </a:extLst>
              </p:cNvPr>
              <p:cNvSpPr/>
              <p:nvPr/>
            </p:nvSpPr>
            <p:spPr>
              <a:xfrm>
                <a:off x="2769549" y="1793388"/>
                <a:ext cx="46339" cy="56866"/>
              </a:xfrm>
              <a:custGeom>
                <a:avLst/>
                <a:gdLst>
                  <a:gd name="connsiteX0" fmla="*/ 33740 w 46339"/>
                  <a:gd name="connsiteY0" fmla="*/ 40816 h 56866"/>
                  <a:gd name="connsiteX1" fmla="*/ 30979 w 46339"/>
                  <a:gd name="connsiteY1" fmla="*/ 35811 h 56866"/>
                  <a:gd name="connsiteX2" fmla="*/ 21832 w 46339"/>
                  <a:gd name="connsiteY2" fmla="*/ 32791 h 56866"/>
                  <a:gd name="connsiteX3" fmla="*/ 11132 w 46339"/>
                  <a:gd name="connsiteY3" fmla="*/ 29426 h 56866"/>
                  <a:gd name="connsiteX4" fmla="*/ 1726 w 46339"/>
                  <a:gd name="connsiteY4" fmla="*/ 16568 h 56866"/>
                  <a:gd name="connsiteX5" fmla="*/ 7853 w 46339"/>
                  <a:gd name="connsiteY5" fmla="*/ 4746 h 56866"/>
                  <a:gd name="connsiteX6" fmla="*/ 23385 w 46339"/>
                  <a:gd name="connsiteY6" fmla="*/ 0 h 56866"/>
                  <a:gd name="connsiteX7" fmla="*/ 39608 w 46339"/>
                  <a:gd name="connsiteY7" fmla="*/ 4832 h 56866"/>
                  <a:gd name="connsiteX8" fmla="*/ 45821 w 46339"/>
                  <a:gd name="connsiteY8" fmla="*/ 17431 h 56866"/>
                  <a:gd name="connsiteX9" fmla="*/ 33223 w 46339"/>
                  <a:gd name="connsiteY9" fmla="*/ 17431 h 56866"/>
                  <a:gd name="connsiteX10" fmla="*/ 30548 w 46339"/>
                  <a:gd name="connsiteY10" fmla="*/ 11563 h 56866"/>
                  <a:gd name="connsiteX11" fmla="*/ 23385 w 46339"/>
                  <a:gd name="connsiteY11" fmla="*/ 9233 h 56866"/>
                  <a:gd name="connsiteX12" fmla="*/ 16655 w 46339"/>
                  <a:gd name="connsiteY12" fmla="*/ 11132 h 56866"/>
                  <a:gd name="connsiteX13" fmla="*/ 14066 w 46339"/>
                  <a:gd name="connsiteY13" fmla="*/ 16137 h 56866"/>
                  <a:gd name="connsiteX14" fmla="*/ 16482 w 46339"/>
                  <a:gd name="connsiteY14" fmla="*/ 20538 h 56866"/>
                  <a:gd name="connsiteX15" fmla="*/ 26319 w 46339"/>
                  <a:gd name="connsiteY15" fmla="*/ 23730 h 56866"/>
                  <a:gd name="connsiteX16" fmla="*/ 37969 w 46339"/>
                  <a:gd name="connsiteY16" fmla="*/ 27527 h 56866"/>
                  <a:gd name="connsiteX17" fmla="*/ 44268 w 46339"/>
                  <a:gd name="connsiteY17" fmla="*/ 32791 h 56866"/>
                  <a:gd name="connsiteX18" fmla="*/ 46339 w 46339"/>
                  <a:gd name="connsiteY18" fmla="*/ 40299 h 56866"/>
                  <a:gd name="connsiteX19" fmla="*/ 40040 w 46339"/>
                  <a:gd name="connsiteY19" fmla="*/ 52293 h 56866"/>
                  <a:gd name="connsiteX20" fmla="*/ 23644 w 46339"/>
                  <a:gd name="connsiteY20" fmla="*/ 56867 h 56866"/>
                  <a:gd name="connsiteX21" fmla="*/ 11391 w 46339"/>
                  <a:gd name="connsiteY21" fmla="*/ 54451 h 56866"/>
                  <a:gd name="connsiteX22" fmla="*/ 3020 w 46339"/>
                  <a:gd name="connsiteY22" fmla="*/ 47806 h 56866"/>
                  <a:gd name="connsiteX23" fmla="*/ 0 w 46339"/>
                  <a:gd name="connsiteY23" fmla="*/ 38659 h 56866"/>
                  <a:gd name="connsiteX24" fmla="*/ 12254 w 46339"/>
                  <a:gd name="connsiteY24" fmla="*/ 38659 h 56866"/>
                  <a:gd name="connsiteX25" fmla="*/ 15619 w 46339"/>
                  <a:gd name="connsiteY25" fmla="*/ 45390 h 56866"/>
                  <a:gd name="connsiteX26" fmla="*/ 23817 w 46339"/>
                  <a:gd name="connsiteY26" fmla="*/ 47720 h 56866"/>
                  <a:gd name="connsiteX27" fmla="*/ 31410 w 46339"/>
                  <a:gd name="connsiteY27" fmla="*/ 45908 h 56866"/>
                  <a:gd name="connsiteX28" fmla="*/ 33999 w 46339"/>
                  <a:gd name="connsiteY28" fmla="*/ 41075 h 56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46339" h="56866">
                    <a:moveTo>
                      <a:pt x="33740" y="40816"/>
                    </a:moveTo>
                    <a:cubicBezTo>
                      <a:pt x="33740" y="38659"/>
                      <a:pt x="32791" y="36933"/>
                      <a:pt x="30979" y="35811"/>
                    </a:cubicBezTo>
                    <a:cubicBezTo>
                      <a:pt x="29167" y="34690"/>
                      <a:pt x="26060" y="33654"/>
                      <a:pt x="21832" y="32791"/>
                    </a:cubicBezTo>
                    <a:cubicBezTo>
                      <a:pt x="17604" y="31928"/>
                      <a:pt x="13979" y="30806"/>
                      <a:pt x="11132" y="29426"/>
                    </a:cubicBezTo>
                    <a:cubicBezTo>
                      <a:pt x="4832" y="26492"/>
                      <a:pt x="1726" y="22177"/>
                      <a:pt x="1726" y="16568"/>
                    </a:cubicBezTo>
                    <a:cubicBezTo>
                      <a:pt x="1726" y="11822"/>
                      <a:pt x="3797" y="7939"/>
                      <a:pt x="7853" y="4746"/>
                    </a:cubicBezTo>
                    <a:cubicBezTo>
                      <a:pt x="11908" y="1553"/>
                      <a:pt x="17086" y="0"/>
                      <a:pt x="23385" y="0"/>
                    </a:cubicBezTo>
                    <a:cubicBezTo>
                      <a:pt x="30116" y="0"/>
                      <a:pt x="35466" y="1640"/>
                      <a:pt x="39608" y="4832"/>
                    </a:cubicBezTo>
                    <a:cubicBezTo>
                      <a:pt x="43750" y="8111"/>
                      <a:pt x="45821" y="12254"/>
                      <a:pt x="45821" y="17431"/>
                    </a:cubicBezTo>
                    <a:lnTo>
                      <a:pt x="33223" y="17431"/>
                    </a:lnTo>
                    <a:cubicBezTo>
                      <a:pt x="33223" y="15101"/>
                      <a:pt x="32360" y="13116"/>
                      <a:pt x="30548" y="11563"/>
                    </a:cubicBezTo>
                    <a:cubicBezTo>
                      <a:pt x="28735" y="10010"/>
                      <a:pt x="26405" y="9233"/>
                      <a:pt x="23385" y="9233"/>
                    </a:cubicBezTo>
                    <a:cubicBezTo>
                      <a:pt x="20624" y="9233"/>
                      <a:pt x="18380" y="9837"/>
                      <a:pt x="16655" y="11132"/>
                    </a:cubicBezTo>
                    <a:cubicBezTo>
                      <a:pt x="14929" y="12340"/>
                      <a:pt x="14066" y="14066"/>
                      <a:pt x="14066" y="16137"/>
                    </a:cubicBezTo>
                    <a:cubicBezTo>
                      <a:pt x="14066" y="18035"/>
                      <a:pt x="14842" y="19502"/>
                      <a:pt x="16482" y="20538"/>
                    </a:cubicBezTo>
                    <a:cubicBezTo>
                      <a:pt x="18121" y="21573"/>
                      <a:pt x="21401" y="22609"/>
                      <a:pt x="26319" y="23730"/>
                    </a:cubicBezTo>
                    <a:cubicBezTo>
                      <a:pt x="31238" y="24852"/>
                      <a:pt x="35121" y="26060"/>
                      <a:pt x="37969" y="27527"/>
                    </a:cubicBezTo>
                    <a:cubicBezTo>
                      <a:pt x="40816" y="28994"/>
                      <a:pt x="42887" y="30720"/>
                      <a:pt x="44268" y="32791"/>
                    </a:cubicBezTo>
                    <a:cubicBezTo>
                      <a:pt x="45649" y="34862"/>
                      <a:pt x="46339" y="37365"/>
                      <a:pt x="46339" y="40299"/>
                    </a:cubicBezTo>
                    <a:cubicBezTo>
                      <a:pt x="46339" y="45217"/>
                      <a:pt x="44268" y="49187"/>
                      <a:pt x="40040" y="52293"/>
                    </a:cubicBezTo>
                    <a:cubicBezTo>
                      <a:pt x="35898" y="55313"/>
                      <a:pt x="30375" y="56867"/>
                      <a:pt x="23644" y="56867"/>
                    </a:cubicBezTo>
                    <a:cubicBezTo>
                      <a:pt x="19071" y="56867"/>
                      <a:pt x="15015" y="56090"/>
                      <a:pt x="11391" y="54451"/>
                    </a:cubicBezTo>
                    <a:cubicBezTo>
                      <a:pt x="7766" y="52811"/>
                      <a:pt x="5005" y="50567"/>
                      <a:pt x="3020" y="47806"/>
                    </a:cubicBezTo>
                    <a:cubicBezTo>
                      <a:pt x="1036" y="44958"/>
                      <a:pt x="0" y="41938"/>
                      <a:pt x="0" y="38659"/>
                    </a:cubicBezTo>
                    <a:lnTo>
                      <a:pt x="12254" y="38659"/>
                    </a:lnTo>
                    <a:cubicBezTo>
                      <a:pt x="12426" y="41593"/>
                      <a:pt x="13548" y="43750"/>
                      <a:pt x="15619" y="45390"/>
                    </a:cubicBezTo>
                    <a:cubicBezTo>
                      <a:pt x="17690" y="46943"/>
                      <a:pt x="20451" y="47720"/>
                      <a:pt x="23817" y="47720"/>
                    </a:cubicBezTo>
                    <a:cubicBezTo>
                      <a:pt x="27182" y="47720"/>
                      <a:pt x="29685" y="47116"/>
                      <a:pt x="31410" y="45908"/>
                    </a:cubicBezTo>
                    <a:cubicBezTo>
                      <a:pt x="33136" y="44699"/>
                      <a:pt x="33999" y="43060"/>
                      <a:pt x="33999" y="4107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3" name="Freihandform: Form 72">
                <a:extLst>
                  <a:ext uri="{FF2B5EF4-FFF2-40B4-BE49-F238E27FC236}">
                    <a16:creationId xmlns:a16="http://schemas.microsoft.com/office/drawing/2014/main" id="{7C64F053-4209-E499-153F-BFC6A51D4098}"/>
                  </a:ext>
                </a:extLst>
              </p:cNvPr>
              <p:cNvSpPr/>
              <p:nvPr/>
            </p:nvSpPr>
            <p:spPr>
              <a:xfrm>
                <a:off x="2824862" y="1793301"/>
                <a:ext cx="48410" cy="56780"/>
              </a:xfrm>
              <a:custGeom>
                <a:avLst/>
                <a:gdLst>
                  <a:gd name="connsiteX0" fmla="*/ 25456 w 48410"/>
                  <a:gd name="connsiteY0" fmla="*/ 47029 h 56780"/>
                  <a:gd name="connsiteX1" fmla="*/ 33309 w 48410"/>
                  <a:gd name="connsiteY1" fmla="*/ 44354 h 56780"/>
                  <a:gd name="connsiteX2" fmla="*/ 36588 w 48410"/>
                  <a:gd name="connsiteY2" fmla="*/ 37710 h 56780"/>
                  <a:gd name="connsiteX3" fmla="*/ 48410 w 48410"/>
                  <a:gd name="connsiteY3" fmla="*/ 37710 h 56780"/>
                  <a:gd name="connsiteX4" fmla="*/ 45131 w 48410"/>
                  <a:gd name="connsiteY4" fmla="*/ 47202 h 56780"/>
                  <a:gd name="connsiteX5" fmla="*/ 36847 w 48410"/>
                  <a:gd name="connsiteY5" fmla="*/ 54192 h 56780"/>
                  <a:gd name="connsiteX6" fmla="*/ 25543 w 48410"/>
                  <a:gd name="connsiteY6" fmla="*/ 56780 h 56780"/>
                  <a:gd name="connsiteX7" fmla="*/ 6903 w 48410"/>
                  <a:gd name="connsiteY7" fmla="*/ 49359 h 56780"/>
                  <a:gd name="connsiteX8" fmla="*/ 0 w 48410"/>
                  <a:gd name="connsiteY8" fmla="*/ 28822 h 56780"/>
                  <a:gd name="connsiteX9" fmla="*/ 0 w 48410"/>
                  <a:gd name="connsiteY9" fmla="*/ 27527 h 56780"/>
                  <a:gd name="connsiteX10" fmla="*/ 6817 w 48410"/>
                  <a:gd name="connsiteY10" fmla="*/ 7507 h 56780"/>
                  <a:gd name="connsiteX11" fmla="*/ 25456 w 48410"/>
                  <a:gd name="connsiteY11" fmla="*/ 0 h 56780"/>
                  <a:gd name="connsiteX12" fmla="*/ 41766 w 48410"/>
                  <a:gd name="connsiteY12" fmla="*/ 5695 h 56780"/>
                  <a:gd name="connsiteX13" fmla="*/ 48324 w 48410"/>
                  <a:gd name="connsiteY13" fmla="*/ 20624 h 56780"/>
                  <a:gd name="connsiteX14" fmla="*/ 36502 w 48410"/>
                  <a:gd name="connsiteY14" fmla="*/ 20624 h 56780"/>
                  <a:gd name="connsiteX15" fmla="*/ 33223 w 48410"/>
                  <a:gd name="connsiteY15" fmla="*/ 12858 h 56780"/>
                  <a:gd name="connsiteX16" fmla="*/ 25370 w 48410"/>
                  <a:gd name="connsiteY16" fmla="*/ 9837 h 56780"/>
                  <a:gd name="connsiteX17" fmla="*/ 15964 w 48410"/>
                  <a:gd name="connsiteY17" fmla="*/ 14152 h 56780"/>
                  <a:gd name="connsiteX18" fmla="*/ 12599 w 48410"/>
                  <a:gd name="connsiteY18" fmla="*/ 27268 h 56780"/>
                  <a:gd name="connsiteX19" fmla="*/ 12599 w 48410"/>
                  <a:gd name="connsiteY19" fmla="*/ 29253 h 56780"/>
                  <a:gd name="connsiteX20" fmla="*/ 15878 w 48410"/>
                  <a:gd name="connsiteY20" fmla="*/ 42542 h 56780"/>
                  <a:gd name="connsiteX21" fmla="*/ 25370 w 48410"/>
                  <a:gd name="connsiteY21" fmla="*/ 46943 h 56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48410" h="56780">
                    <a:moveTo>
                      <a:pt x="25456" y="47029"/>
                    </a:moveTo>
                    <a:cubicBezTo>
                      <a:pt x="28563" y="47029"/>
                      <a:pt x="31238" y="46166"/>
                      <a:pt x="33309" y="44354"/>
                    </a:cubicBezTo>
                    <a:cubicBezTo>
                      <a:pt x="35380" y="42542"/>
                      <a:pt x="36502" y="40385"/>
                      <a:pt x="36588" y="37710"/>
                    </a:cubicBezTo>
                    <a:lnTo>
                      <a:pt x="48410" y="37710"/>
                    </a:lnTo>
                    <a:cubicBezTo>
                      <a:pt x="48237" y="41075"/>
                      <a:pt x="47202" y="44268"/>
                      <a:pt x="45131" y="47202"/>
                    </a:cubicBezTo>
                    <a:cubicBezTo>
                      <a:pt x="43060" y="50136"/>
                      <a:pt x="40299" y="52466"/>
                      <a:pt x="36847" y="54192"/>
                    </a:cubicBezTo>
                    <a:cubicBezTo>
                      <a:pt x="33395" y="55918"/>
                      <a:pt x="29598" y="56780"/>
                      <a:pt x="25543" y="56780"/>
                    </a:cubicBezTo>
                    <a:cubicBezTo>
                      <a:pt x="17690" y="56780"/>
                      <a:pt x="11477" y="54278"/>
                      <a:pt x="6903" y="49359"/>
                    </a:cubicBezTo>
                    <a:cubicBezTo>
                      <a:pt x="2330" y="44441"/>
                      <a:pt x="0" y="37537"/>
                      <a:pt x="0" y="28822"/>
                    </a:cubicBezTo>
                    <a:lnTo>
                      <a:pt x="0" y="27527"/>
                    </a:lnTo>
                    <a:cubicBezTo>
                      <a:pt x="0" y="19243"/>
                      <a:pt x="2244" y="12512"/>
                      <a:pt x="6817" y="7507"/>
                    </a:cubicBezTo>
                    <a:cubicBezTo>
                      <a:pt x="11391" y="2502"/>
                      <a:pt x="17604" y="0"/>
                      <a:pt x="25456" y="0"/>
                    </a:cubicBezTo>
                    <a:cubicBezTo>
                      <a:pt x="32101" y="0"/>
                      <a:pt x="37537" y="1898"/>
                      <a:pt x="41766" y="5695"/>
                    </a:cubicBezTo>
                    <a:cubicBezTo>
                      <a:pt x="45994" y="9492"/>
                      <a:pt x="48151" y="14497"/>
                      <a:pt x="48324" y="20624"/>
                    </a:cubicBezTo>
                    <a:lnTo>
                      <a:pt x="36502" y="20624"/>
                    </a:lnTo>
                    <a:cubicBezTo>
                      <a:pt x="36329" y="17517"/>
                      <a:pt x="35294" y="14929"/>
                      <a:pt x="33223" y="12858"/>
                    </a:cubicBezTo>
                    <a:cubicBezTo>
                      <a:pt x="31152" y="10873"/>
                      <a:pt x="28563" y="9837"/>
                      <a:pt x="25370" y="9837"/>
                    </a:cubicBezTo>
                    <a:cubicBezTo>
                      <a:pt x="21314" y="9837"/>
                      <a:pt x="18121" y="11304"/>
                      <a:pt x="15964" y="14152"/>
                    </a:cubicBezTo>
                    <a:cubicBezTo>
                      <a:pt x="13807" y="17000"/>
                      <a:pt x="12599" y="21401"/>
                      <a:pt x="12599" y="27268"/>
                    </a:cubicBezTo>
                    <a:lnTo>
                      <a:pt x="12599" y="29253"/>
                    </a:lnTo>
                    <a:cubicBezTo>
                      <a:pt x="12599" y="35207"/>
                      <a:pt x="13720" y="39608"/>
                      <a:pt x="15878" y="42542"/>
                    </a:cubicBezTo>
                    <a:cubicBezTo>
                      <a:pt x="18035" y="45476"/>
                      <a:pt x="21228" y="46943"/>
                      <a:pt x="25370" y="46943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4" name="Freihandform: Form 73">
                <a:extLst>
                  <a:ext uri="{FF2B5EF4-FFF2-40B4-BE49-F238E27FC236}">
                    <a16:creationId xmlns:a16="http://schemas.microsoft.com/office/drawing/2014/main" id="{4113E4D9-B032-5D9E-28D1-75F6CBD7805F}"/>
                  </a:ext>
                </a:extLst>
              </p:cNvPr>
              <p:cNvSpPr/>
              <p:nvPr/>
            </p:nvSpPr>
            <p:spPr>
              <a:xfrm>
                <a:off x="2884404" y="1771383"/>
                <a:ext cx="46339" cy="77663"/>
              </a:xfrm>
              <a:custGeom>
                <a:avLst/>
                <a:gdLst>
                  <a:gd name="connsiteX0" fmla="*/ 12513 w 46339"/>
                  <a:gd name="connsiteY0" fmla="*/ 28994 h 77663"/>
                  <a:gd name="connsiteX1" fmla="*/ 28131 w 46339"/>
                  <a:gd name="connsiteY1" fmla="*/ 22005 h 77663"/>
                  <a:gd name="connsiteX2" fmla="*/ 46339 w 46339"/>
                  <a:gd name="connsiteY2" fmla="*/ 41938 h 77663"/>
                  <a:gd name="connsiteX3" fmla="*/ 46339 w 46339"/>
                  <a:gd name="connsiteY3" fmla="*/ 77663 h 77663"/>
                  <a:gd name="connsiteX4" fmla="*/ 33740 w 46339"/>
                  <a:gd name="connsiteY4" fmla="*/ 77663 h 77663"/>
                  <a:gd name="connsiteX5" fmla="*/ 33740 w 46339"/>
                  <a:gd name="connsiteY5" fmla="*/ 42370 h 77663"/>
                  <a:gd name="connsiteX6" fmla="*/ 31238 w 46339"/>
                  <a:gd name="connsiteY6" fmla="*/ 34344 h 77663"/>
                  <a:gd name="connsiteX7" fmla="*/ 23903 w 46339"/>
                  <a:gd name="connsiteY7" fmla="*/ 32015 h 77663"/>
                  <a:gd name="connsiteX8" fmla="*/ 12599 w 46339"/>
                  <a:gd name="connsiteY8" fmla="*/ 38573 h 77663"/>
                  <a:gd name="connsiteX9" fmla="*/ 12599 w 46339"/>
                  <a:gd name="connsiteY9" fmla="*/ 77663 h 77663"/>
                  <a:gd name="connsiteX10" fmla="*/ 0 w 46339"/>
                  <a:gd name="connsiteY10" fmla="*/ 77663 h 77663"/>
                  <a:gd name="connsiteX11" fmla="*/ 0 w 46339"/>
                  <a:gd name="connsiteY11" fmla="*/ 0 h 77663"/>
                  <a:gd name="connsiteX12" fmla="*/ 12599 w 46339"/>
                  <a:gd name="connsiteY12" fmla="*/ 0 h 77663"/>
                  <a:gd name="connsiteX13" fmla="*/ 12599 w 46339"/>
                  <a:gd name="connsiteY13" fmla="*/ 28908 h 776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6339" h="77663">
                    <a:moveTo>
                      <a:pt x="12513" y="28994"/>
                    </a:moveTo>
                    <a:cubicBezTo>
                      <a:pt x="16655" y="24335"/>
                      <a:pt x="21832" y="22005"/>
                      <a:pt x="28131" y="22005"/>
                    </a:cubicBezTo>
                    <a:cubicBezTo>
                      <a:pt x="40040" y="22005"/>
                      <a:pt x="46080" y="28649"/>
                      <a:pt x="46339" y="41938"/>
                    </a:cubicBezTo>
                    <a:lnTo>
                      <a:pt x="46339" y="77663"/>
                    </a:lnTo>
                    <a:lnTo>
                      <a:pt x="33740" y="77663"/>
                    </a:lnTo>
                    <a:lnTo>
                      <a:pt x="33740" y="42370"/>
                    </a:lnTo>
                    <a:cubicBezTo>
                      <a:pt x="33740" y="38573"/>
                      <a:pt x="32878" y="35898"/>
                      <a:pt x="31238" y="34344"/>
                    </a:cubicBezTo>
                    <a:cubicBezTo>
                      <a:pt x="29598" y="32791"/>
                      <a:pt x="27096" y="32015"/>
                      <a:pt x="23903" y="32015"/>
                    </a:cubicBezTo>
                    <a:cubicBezTo>
                      <a:pt x="18898" y="32015"/>
                      <a:pt x="15101" y="34172"/>
                      <a:pt x="12599" y="38573"/>
                    </a:cubicBezTo>
                    <a:lnTo>
                      <a:pt x="12599" y="77663"/>
                    </a:lnTo>
                    <a:lnTo>
                      <a:pt x="0" y="77663"/>
                    </a:lnTo>
                    <a:lnTo>
                      <a:pt x="0" y="0"/>
                    </a:lnTo>
                    <a:lnTo>
                      <a:pt x="12599" y="0"/>
                    </a:lnTo>
                    <a:lnTo>
                      <a:pt x="12599" y="28908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5" name="Freihandform: Form 74">
                <a:extLst>
                  <a:ext uri="{FF2B5EF4-FFF2-40B4-BE49-F238E27FC236}">
                    <a16:creationId xmlns:a16="http://schemas.microsoft.com/office/drawing/2014/main" id="{9C2945D1-3954-8EF2-51E5-036528AA4581}"/>
                  </a:ext>
                </a:extLst>
              </p:cNvPr>
              <p:cNvSpPr/>
              <p:nvPr/>
            </p:nvSpPr>
            <p:spPr>
              <a:xfrm>
                <a:off x="2942307" y="1793301"/>
                <a:ext cx="47978" cy="56866"/>
              </a:xfrm>
              <a:custGeom>
                <a:avLst/>
                <a:gdLst>
                  <a:gd name="connsiteX0" fmla="*/ 35294 w 47978"/>
                  <a:gd name="connsiteY0" fmla="*/ 55831 h 56866"/>
                  <a:gd name="connsiteX1" fmla="*/ 33827 w 47978"/>
                  <a:gd name="connsiteY1" fmla="*/ 50740 h 56866"/>
                  <a:gd name="connsiteX2" fmla="*/ 19157 w 47978"/>
                  <a:gd name="connsiteY2" fmla="*/ 56867 h 56866"/>
                  <a:gd name="connsiteX3" fmla="*/ 5350 w 47978"/>
                  <a:gd name="connsiteY3" fmla="*/ 52207 h 56866"/>
                  <a:gd name="connsiteX4" fmla="*/ 0 w 47978"/>
                  <a:gd name="connsiteY4" fmla="*/ 40557 h 56866"/>
                  <a:gd name="connsiteX5" fmla="*/ 6645 w 47978"/>
                  <a:gd name="connsiteY5" fmla="*/ 27096 h 56866"/>
                  <a:gd name="connsiteX6" fmla="*/ 25629 w 47978"/>
                  <a:gd name="connsiteY6" fmla="*/ 22436 h 56866"/>
                  <a:gd name="connsiteX7" fmla="*/ 33309 w 47978"/>
                  <a:gd name="connsiteY7" fmla="*/ 22436 h 56866"/>
                  <a:gd name="connsiteX8" fmla="*/ 33309 w 47978"/>
                  <a:gd name="connsiteY8" fmla="*/ 18812 h 56866"/>
                  <a:gd name="connsiteX9" fmla="*/ 30893 w 47978"/>
                  <a:gd name="connsiteY9" fmla="*/ 11995 h 56866"/>
                  <a:gd name="connsiteX10" fmla="*/ 23472 w 47978"/>
                  <a:gd name="connsiteY10" fmla="*/ 9406 h 56866"/>
                  <a:gd name="connsiteX11" fmla="*/ 16396 w 47978"/>
                  <a:gd name="connsiteY11" fmla="*/ 11477 h 56866"/>
                  <a:gd name="connsiteX12" fmla="*/ 13634 w 47978"/>
                  <a:gd name="connsiteY12" fmla="*/ 16827 h 56866"/>
                  <a:gd name="connsiteX13" fmla="*/ 1035 w 47978"/>
                  <a:gd name="connsiteY13" fmla="*/ 16827 h 56866"/>
                  <a:gd name="connsiteX14" fmla="*/ 4056 w 47978"/>
                  <a:gd name="connsiteY14" fmla="*/ 8370 h 56866"/>
                  <a:gd name="connsiteX15" fmla="*/ 12340 w 47978"/>
                  <a:gd name="connsiteY15" fmla="*/ 2244 h 56866"/>
                  <a:gd name="connsiteX16" fmla="*/ 24076 w 47978"/>
                  <a:gd name="connsiteY16" fmla="*/ 0 h 56866"/>
                  <a:gd name="connsiteX17" fmla="*/ 39781 w 47978"/>
                  <a:gd name="connsiteY17" fmla="*/ 4832 h 56866"/>
                  <a:gd name="connsiteX18" fmla="*/ 45821 w 47978"/>
                  <a:gd name="connsiteY18" fmla="*/ 18380 h 56866"/>
                  <a:gd name="connsiteX19" fmla="*/ 45821 w 47978"/>
                  <a:gd name="connsiteY19" fmla="*/ 43060 h 56866"/>
                  <a:gd name="connsiteX20" fmla="*/ 47979 w 47978"/>
                  <a:gd name="connsiteY20" fmla="*/ 54882 h 56866"/>
                  <a:gd name="connsiteX21" fmla="*/ 47979 w 47978"/>
                  <a:gd name="connsiteY21" fmla="*/ 55745 h 56866"/>
                  <a:gd name="connsiteX22" fmla="*/ 35121 w 47978"/>
                  <a:gd name="connsiteY22" fmla="*/ 55745 h 56866"/>
                  <a:gd name="connsiteX23" fmla="*/ 21487 w 47978"/>
                  <a:gd name="connsiteY23" fmla="*/ 46943 h 56866"/>
                  <a:gd name="connsiteX24" fmla="*/ 28477 w 47978"/>
                  <a:gd name="connsiteY24" fmla="*/ 45131 h 56866"/>
                  <a:gd name="connsiteX25" fmla="*/ 33395 w 47978"/>
                  <a:gd name="connsiteY25" fmla="*/ 40385 h 56866"/>
                  <a:gd name="connsiteX26" fmla="*/ 33395 w 47978"/>
                  <a:gd name="connsiteY26" fmla="*/ 30030 h 56866"/>
                  <a:gd name="connsiteX27" fmla="*/ 26578 w 47978"/>
                  <a:gd name="connsiteY27" fmla="*/ 30030 h 56866"/>
                  <a:gd name="connsiteX28" fmla="*/ 16050 w 47978"/>
                  <a:gd name="connsiteY28" fmla="*/ 32446 h 56866"/>
                  <a:gd name="connsiteX29" fmla="*/ 12512 w 47978"/>
                  <a:gd name="connsiteY29" fmla="*/ 39177 h 56866"/>
                  <a:gd name="connsiteX30" fmla="*/ 14929 w 47978"/>
                  <a:gd name="connsiteY30" fmla="*/ 44786 h 56866"/>
                  <a:gd name="connsiteX31" fmla="*/ 21400 w 47978"/>
                  <a:gd name="connsiteY31" fmla="*/ 46857 h 56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47978" h="56866">
                    <a:moveTo>
                      <a:pt x="35294" y="55831"/>
                    </a:moveTo>
                    <a:cubicBezTo>
                      <a:pt x="34776" y="54796"/>
                      <a:pt x="34258" y="53070"/>
                      <a:pt x="33827" y="50740"/>
                    </a:cubicBezTo>
                    <a:cubicBezTo>
                      <a:pt x="29857" y="54796"/>
                      <a:pt x="24939" y="56867"/>
                      <a:pt x="19157" y="56867"/>
                    </a:cubicBezTo>
                    <a:cubicBezTo>
                      <a:pt x="13375" y="56867"/>
                      <a:pt x="8974" y="55313"/>
                      <a:pt x="5350" y="52207"/>
                    </a:cubicBezTo>
                    <a:cubicBezTo>
                      <a:pt x="1812" y="49100"/>
                      <a:pt x="0" y="45217"/>
                      <a:pt x="0" y="40557"/>
                    </a:cubicBezTo>
                    <a:cubicBezTo>
                      <a:pt x="0" y="34690"/>
                      <a:pt x="2244" y="30289"/>
                      <a:pt x="6645" y="27096"/>
                    </a:cubicBezTo>
                    <a:cubicBezTo>
                      <a:pt x="11045" y="23903"/>
                      <a:pt x="17431" y="22436"/>
                      <a:pt x="25629" y="22436"/>
                    </a:cubicBezTo>
                    <a:lnTo>
                      <a:pt x="33309" y="22436"/>
                    </a:lnTo>
                    <a:lnTo>
                      <a:pt x="33309" y="18812"/>
                    </a:lnTo>
                    <a:cubicBezTo>
                      <a:pt x="33309" y="15964"/>
                      <a:pt x="32532" y="13721"/>
                      <a:pt x="30893" y="11995"/>
                    </a:cubicBezTo>
                    <a:cubicBezTo>
                      <a:pt x="29253" y="10269"/>
                      <a:pt x="26837" y="9406"/>
                      <a:pt x="23472" y="9406"/>
                    </a:cubicBezTo>
                    <a:cubicBezTo>
                      <a:pt x="20624" y="9406"/>
                      <a:pt x="18294" y="10096"/>
                      <a:pt x="16396" y="11477"/>
                    </a:cubicBezTo>
                    <a:cubicBezTo>
                      <a:pt x="14497" y="12858"/>
                      <a:pt x="13634" y="14670"/>
                      <a:pt x="13634" y="16827"/>
                    </a:cubicBezTo>
                    <a:lnTo>
                      <a:pt x="1035" y="16827"/>
                    </a:lnTo>
                    <a:cubicBezTo>
                      <a:pt x="1035" y="13807"/>
                      <a:pt x="2071" y="11045"/>
                      <a:pt x="4056" y="8370"/>
                    </a:cubicBezTo>
                    <a:cubicBezTo>
                      <a:pt x="6127" y="5782"/>
                      <a:pt x="8888" y="3711"/>
                      <a:pt x="12340" y="2244"/>
                    </a:cubicBezTo>
                    <a:cubicBezTo>
                      <a:pt x="15878" y="777"/>
                      <a:pt x="19761" y="0"/>
                      <a:pt x="24076" y="0"/>
                    </a:cubicBezTo>
                    <a:cubicBezTo>
                      <a:pt x="30634" y="0"/>
                      <a:pt x="35898" y="1640"/>
                      <a:pt x="39781" y="4832"/>
                    </a:cubicBezTo>
                    <a:cubicBezTo>
                      <a:pt x="43664" y="8025"/>
                      <a:pt x="45649" y="12599"/>
                      <a:pt x="45821" y="18380"/>
                    </a:cubicBezTo>
                    <a:lnTo>
                      <a:pt x="45821" y="43060"/>
                    </a:lnTo>
                    <a:cubicBezTo>
                      <a:pt x="45821" y="47979"/>
                      <a:pt x="46512" y="51948"/>
                      <a:pt x="47979" y="54882"/>
                    </a:cubicBezTo>
                    <a:lnTo>
                      <a:pt x="47979" y="55745"/>
                    </a:lnTo>
                    <a:lnTo>
                      <a:pt x="35121" y="55745"/>
                    </a:lnTo>
                    <a:close/>
                    <a:moveTo>
                      <a:pt x="21487" y="46943"/>
                    </a:moveTo>
                    <a:cubicBezTo>
                      <a:pt x="23989" y="46943"/>
                      <a:pt x="26319" y="46339"/>
                      <a:pt x="28477" y="45131"/>
                    </a:cubicBezTo>
                    <a:cubicBezTo>
                      <a:pt x="30634" y="43923"/>
                      <a:pt x="32360" y="42370"/>
                      <a:pt x="33395" y="40385"/>
                    </a:cubicBezTo>
                    <a:lnTo>
                      <a:pt x="33395" y="30030"/>
                    </a:lnTo>
                    <a:lnTo>
                      <a:pt x="26578" y="30030"/>
                    </a:lnTo>
                    <a:cubicBezTo>
                      <a:pt x="21918" y="30030"/>
                      <a:pt x="18380" y="30806"/>
                      <a:pt x="16050" y="32446"/>
                    </a:cubicBezTo>
                    <a:cubicBezTo>
                      <a:pt x="13720" y="34086"/>
                      <a:pt x="12512" y="36243"/>
                      <a:pt x="12512" y="39177"/>
                    </a:cubicBezTo>
                    <a:cubicBezTo>
                      <a:pt x="12512" y="41507"/>
                      <a:pt x="13289" y="43405"/>
                      <a:pt x="14929" y="44786"/>
                    </a:cubicBezTo>
                    <a:cubicBezTo>
                      <a:pt x="16568" y="46166"/>
                      <a:pt x="18639" y="46857"/>
                      <a:pt x="21400" y="46857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6" name="Freihandform: Form 75">
                <a:extLst>
                  <a:ext uri="{FF2B5EF4-FFF2-40B4-BE49-F238E27FC236}">
                    <a16:creationId xmlns:a16="http://schemas.microsoft.com/office/drawing/2014/main" id="{F51E8BDE-5CB5-786D-3D94-119FBB39D326}"/>
                  </a:ext>
                </a:extLst>
              </p:cNvPr>
              <p:cNvSpPr/>
              <p:nvPr/>
            </p:nvSpPr>
            <p:spPr>
              <a:xfrm>
                <a:off x="2997447" y="1770434"/>
                <a:ext cx="35293" cy="78698"/>
              </a:xfrm>
              <a:custGeom>
                <a:avLst/>
                <a:gdLst>
                  <a:gd name="connsiteX0" fmla="*/ 8543 w 35293"/>
                  <a:gd name="connsiteY0" fmla="*/ 78699 h 78698"/>
                  <a:gd name="connsiteX1" fmla="*/ 8543 w 35293"/>
                  <a:gd name="connsiteY1" fmla="*/ 33050 h 78698"/>
                  <a:gd name="connsiteX2" fmla="*/ 0 w 35293"/>
                  <a:gd name="connsiteY2" fmla="*/ 33050 h 78698"/>
                  <a:gd name="connsiteX3" fmla="*/ 0 w 35293"/>
                  <a:gd name="connsiteY3" fmla="*/ 23989 h 78698"/>
                  <a:gd name="connsiteX4" fmla="*/ 8543 w 35293"/>
                  <a:gd name="connsiteY4" fmla="*/ 23989 h 78698"/>
                  <a:gd name="connsiteX5" fmla="*/ 8543 w 35293"/>
                  <a:gd name="connsiteY5" fmla="*/ 18984 h 78698"/>
                  <a:gd name="connsiteX6" fmla="*/ 13720 w 35293"/>
                  <a:gd name="connsiteY6" fmla="*/ 4919 h 78698"/>
                  <a:gd name="connsiteX7" fmla="*/ 28218 w 35293"/>
                  <a:gd name="connsiteY7" fmla="*/ 0 h 78698"/>
                  <a:gd name="connsiteX8" fmla="*/ 35294 w 35293"/>
                  <a:gd name="connsiteY8" fmla="*/ 949 h 78698"/>
                  <a:gd name="connsiteX9" fmla="*/ 34948 w 35293"/>
                  <a:gd name="connsiteY9" fmla="*/ 10528 h 78698"/>
                  <a:gd name="connsiteX10" fmla="*/ 30116 w 35293"/>
                  <a:gd name="connsiteY10" fmla="*/ 10096 h 78698"/>
                  <a:gd name="connsiteX11" fmla="*/ 21142 w 35293"/>
                  <a:gd name="connsiteY11" fmla="*/ 19157 h 78698"/>
                  <a:gd name="connsiteX12" fmla="*/ 21142 w 35293"/>
                  <a:gd name="connsiteY12" fmla="*/ 23989 h 78698"/>
                  <a:gd name="connsiteX13" fmla="*/ 32532 w 35293"/>
                  <a:gd name="connsiteY13" fmla="*/ 23989 h 78698"/>
                  <a:gd name="connsiteX14" fmla="*/ 32532 w 35293"/>
                  <a:gd name="connsiteY14" fmla="*/ 33050 h 78698"/>
                  <a:gd name="connsiteX15" fmla="*/ 21142 w 35293"/>
                  <a:gd name="connsiteY15" fmla="*/ 33050 h 78698"/>
                  <a:gd name="connsiteX16" fmla="*/ 21142 w 35293"/>
                  <a:gd name="connsiteY16" fmla="*/ 78699 h 78698"/>
                  <a:gd name="connsiteX17" fmla="*/ 8543 w 35293"/>
                  <a:gd name="connsiteY17" fmla="*/ 78699 h 78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5293" h="78698">
                    <a:moveTo>
                      <a:pt x="8543" y="78699"/>
                    </a:moveTo>
                    <a:lnTo>
                      <a:pt x="8543" y="33050"/>
                    </a:lnTo>
                    <a:lnTo>
                      <a:pt x="0" y="33050"/>
                    </a:lnTo>
                    <a:lnTo>
                      <a:pt x="0" y="23989"/>
                    </a:lnTo>
                    <a:lnTo>
                      <a:pt x="8543" y="23989"/>
                    </a:lnTo>
                    <a:lnTo>
                      <a:pt x="8543" y="18984"/>
                    </a:lnTo>
                    <a:cubicBezTo>
                      <a:pt x="8543" y="12944"/>
                      <a:pt x="10269" y="8198"/>
                      <a:pt x="13720" y="4919"/>
                    </a:cubicBezTo>
                    <a:cubicBezTo>
                      <a:pt x="17172" y="1640"/>
                      <a:pt x="22005" y="0"/>
                      <a:pt x="28218" y="0"/>
                    </a:cubicBezTo>
                    <a:cubicBezTo>
                      <a:pt x="30461" y="0"/>
                      <a:pt x="32791" y="345"/>
                      <a:pt x="35294" y="949"/>
                    </a:cubicBezTo>
                    <a:lnTo>
                      <a:pt x="34948" y="10528"/>
                    </a:lnTo>
                    <a:cubicBezTo>
                      <a:pt x="33568" y="10269"/>
                      <a:pt x="31928" y="10096"/>
                      <a:pt x="30116" y="10096"/>
                    </a:cubicBezTo>
                    <a:cubicBezTo>
                      <a:pt x="24076" y="10096"/>
                      <a:pt x="21142" y="13116"/>
                      <a:pt x="21142" y="19157"/>
                    </a:cubicBezTo>
                    <a:lnTo>
                      <a:pt x="21142" y="23989"/>
                    </a:lnTo>
                    <a:lnTo>
                      <a:pt x="32532" y="23989"/>
                    </a:lnTo>
                    <a:lnTo>
                      <a:pt x="32532" y="33050"/>
                    </a:lnTo>
                    <a:lnTo>
                      <a:pt x="21142" y="33050"/>
                    </a:lnTo>
                    <a:lnTo>
                      <a:pt x="21142" y="78699"/>
                    </a:lnTo>
                    <a:lnTo>
                      <a:pt x="8543" y="78699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7" name="Freihandform: Form 76">
                <a:extLst>
                  <a:ext uri="{FF2B5EF4-FFF2-40B4-BE49-F238E27FC236}">
                    <a16:creationId xmlns:a16="http://schemas.microsoft.com/office/drawing/2014/main" id="{32DDFEA0-F7C9-015D-E8BE-7BA6054CF8AB}"/>
                  </a:ext>
                </a:extLst>
              </p:cNvPr>
              <p:cNvSpPr/>
              <p:nvPr/>
            </p:nvSpPr>
            <p:spPr>
              <a:xfrm>
                <a:off x="3036624" y="1781048"/>
                <a:ext cx="32014" cy="68947"/>
              </a:xfrm>
              <a:custGeom>
                <a:avLst/>
                <a:gdLst>
                  <a:gd name="connsiteX0" fmla="*/ 21832 w 32014"/>
                  <a:gd name="connsiteY0" fmla="*/ 86 h 68947"/>
                  <a:gd name="connsiteX1" fmla="*/ 21832 w 32014"/>
                  <a:gd name="connsiteY1" fmla="*/ 13375 h 68947"/>
                  <a:gd name="connsiteX2" fmla="*/ 31756 w 32014"/>
                  <a:gd name="connsiteY2" fmla="*/ 13375 h 68947"/>
                  <a:gd name="connsiteX3" fmla="*/ 31756 w 32014"/>
                  <a:gd name="connsiteY3" fmla="*/ 22436 h 68947"/>
                  <a:gd name="connsiteX4" fmla="*/ 21832 w 32014"/>
                  <a:gd name="connsiteY4" fmla="*/ 22436 h 68947"/>
                  <a:gd name="connsiteX5" fmla="*/ 21832 w 32014"/>
                  <a:gd name="connsiteY5" fmla="*/ 52984 h 68947"/>
                  <a:gd name="connsiteX6" fmla="*/ 23126 w 32014"/>
                  <a:gd name="connsiteY6" fmla="*/ 57471 h 68947"/>
                  <a:gd name="connsiteX7" fmla="*/ 27614 w 32014"/>
                  <a:gd name="connsiteY7" fmla="*/ 58851 h 68947"/>
                  <a:gd name="connsiteX8" fmla="*/ 32015 w 32014"/>
                  <a:gd name="connsiteY8" fmla="*/ 58334 h 68947"/>
                  <a:gd name="connsiteX9" fmla="*/ 32015 w 32014"/>
                  <a:gd name="connsiteY9" fmla="*/ 67826 h 68947"/>
                  <a:gd name="connsiteX10" fmla="*/ 23730 w 32014"/>
                  <a:gd name="connsiteY10" fmla="*/ 68948 h 68947"/>
                  <a:gd name="connsiteX11" fmla="*/ 9233 w 32014"/>
                  <a:gd name="connsiteY11" fmla="*/ 53329 h 68947"/>
                  <a:gd name="connsiteX12" fmla="*/ 9233 w 32014"/>
                  <a:gd name="connsiteY12" fmla="*/ 22350 h 68947"/>
                  <a:gd name="connsiteX13" fmla="*/ 0 w 32014"/>
                  <a:gd name="connsiteY13" fmla="*/ 22350 h 68947"/>
                  <a:gd name="connsiteX14" fmla="*/ 0 w 32014"/>
                  <a:gd name="connsiteY14" fmla="*/ 13289 h 68947"/>
                  <a:gd name="connsiteX15" fmla="*/ 9233 w 32014"/>
                  <a:gd name="connsiteY15" fmla="*/ 13289 h 68947"/>
                  <a:gd name="connsiteX16" fmla="*/ 9233 w 32014"/>
                  <a:gd name="connsiteY16" fmla="*/ 0 h 68947"/>
                  <a:gd name="connsiteX17" fmla="*/ 21832 w 32014"/>
                  <a:gd name="connsiteY17" fmla="*/ 0 h 689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2014" h="68947">
                    <a:moveTo>
                      <a:pt x="21832" y="86"/>
                    </a:moveTo>
                    <a:lnTo>
                      <a:pt x="21832" y="13375"/>
                    </a:lnTo>
                    <a:lnTo>
                      <a:pt x="31756" y="13375"/>
                    </a:lnTo>
                    <a:lnTo>
                      <a:pt x="31756" y="22436"/>
                    </a:lnTo>
                    <a:lnTo>
                      <a:pt x="21832" y="22436"/>
                    </a:lnTo>
                    <a:lnTo>
                      <a:pt x="21832" y="52984"/>
                    </a:lnTo>
                    <a:cubicBezTo>
                      <a:pt x="21832" y="55055"/>
                      <a:pt x="22263" y="56608"/>
                      <a:pt x="23126" y="57471"/>
                    </a:cubicBezTo>
                    <a:cubicBezTo>
                      <a:pt x="23989" y="58420"/>
                      <a:pt x="25456" y="58851"/>
                      <a:pt x="27614" y="58851"/>
                    </a:cubicBezTo>
                    <a:cubicBezTo>
                      <a:pt x="29081" y="58851"/>
                      <a:pt x="30548" y="58679"/>
                      <a:pt x="32015" y="58334"/>
                    </a:cubicBezTo>
                    <a:lnTo>
                      <a:pt x="32015" y="67826"/>
                    </a:lnTo>
                    <a:cubicBezTo>
                      <a:pt x="29167" y="68603"/>
                      <a:pt x="26406" y="68948"/>
                      <a:pt x="23730" y="68948"/>
                    </a:cubicBezTo>
                    <a:cubicBezTo>
                      <a:pt x="14066" y="68948"/>
                      <a:pt x="9233" y="63770"/>
                      <a:pt x="9233" y="53329"/>
                    </a:cubicBezTo>
                    <a:lnTo>
                      <a:pt x="9233" y="22350"/>
                    </a:lnTo>
                    <a:lnTo>
                      <a:pt x="0" y="22350"/>
                    </a:lnTo>
                    <a:lnTo>
                      <a:pt x="0" y="13289"/>
                    </a:lnTo>
                    <a:lnTo>
                      <a:pt x="9233" y="13289"/>
                    </a:lnTo>
                    <a:lnTo>
                      <a:pt x="9233" y="0"/>
                    </a:lnTo>
                    <a:lnTo>
                      <a:pt x="21832" y="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8" name="Freihandform: Form 77">
                <a:extLst>
                  <a:ext uri="{FF2B5EF4-FFF2-40B4-BE49-F238E27FC236}">
                    <a16:creationId xmlns:a16="http://schemas.microsoft.com/office/drawing/2014/main" id="{32D70C06-2A65-6BE2-556A-AFE1A6B8FF5F}"/>
                  </a:ext>
                </a:extLst>
              </p:cNvPr>
              <p:cNvSpPr/>
              <p:nvPr/>
            </p:nvSpPr>
            <p:spPr>
              <a:xfrm>
                <a:off x="1982907" y="1899873"/>
                <a:ext cx="35293" cy="78698"/>
              </a:xfrm>
              <a:custGeom>
                <a:avLst/>
                <a:gdLst>
                  <a:gd name="connsiteX0" fmla="*/ 8543 w 35293"/>
                  <a:gd name="connsiteY0" fmla="*/ 78699 h 78698"/>
                  <a:gd name="connsiteX1" fmla="*/ 8543 w 35293"/>
                  <a:gd name="connsiteY1" fmla="*/ 33050 h 78698"/>
                  <a:gd name="connsiteX2" fmla="*/ 0 w 35293"/>
                  <a:gd name="connsiteY2" fmla="*/ 33050 h 78698"/>
                  <a:gd name="connsiteX3" fmla="*/ 0 w 35293"/>
                  <a:gd name="connsiteY3" fmla="*/ 23989 h 78698"/>
                  <a:gd name="connsiteX4" fmla="*/ 8543 w 35293"/>
                  <a:gd name="connsiteY4" fmla="*/ 23989 h 78698"/>
                  <a:gd name="connsiteX5" fmla="*/ 8543 w 35293"/>
                  <a:gd name="connsiteY5" fmla="*/ 18984 h 78698"/>
                  <a:gd name="connsiteX6" fmla="*/ 13721 w 35293"/>
                  <a:gd name="connsiteY6" fmla="*/ 4919 h 78698"/>
                  <a:gd name="connsiteX7" fmla="*/ 28218 w 35293"/>
                  <a:gd name="connsiteY7" fmla="*/ 0 h 78698"/>
                  <a:gd name="connsiteX8" fmla="*/ 35294 w 35293"/>
                  <a:gd name="connsiteY8" fmla="*/ 949 h 78698"/>
                  <a:gd name="connsiteX9" fmla="*/ 34948 w 35293"/>
                  <a:gd name="connsiteY9" fmla="*/ 10528 h 78698"/>
                  <a:gd name="connsiteX10" fmla="*/ 30116 w 35293"/>
                  <a:gd name="connsiteY10" fmla="*/ 10096 h 78698"/>
                  <a:gd name="connsiteX11" fmla="*/ 21142 w 35293"/>
                  <a:gd name="connsiteY11" fmla="*/ 19157 h 78698"/>
                  <a:gd name="connsiteX12" fmla="*/ 21142 w 35293"/>
                  <a:gd name="connsiteY12" fmla="*/ 23989 h 78698"/>
                  <a:gd name="connsiteX13" fmla="*/ 32532 w 35293"/>
                  <a:gd name="connsiteY13" fmla="*/ 23989 h 78698"/>
                  <a:gd name="connsiteX14" fmla="*/ 32532 w 35293"/>
                  <a:gd name="connsiteY14" fmla="*/ 33050 h 78698"/>
                  <a:gd name="connsiteX15" fmla="*/ 21142 w 35293"/>
                  <a:gd name="connsiteY15" fmla="*/ 33050 h 78698"/>
                  <a:gd name="connsiteX16" fmla="*/ 21142 w 35293"/>
                  <a:gd name="connsiteY16" fmla="*/ 78699 h 78698"/>
                  <a:gd name="connsiteX17" fmla="*/ 8543 w 35293"/>
                  <a:gd name="connsiteY17" fmla="*/ 78699 h 78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5293" h="78698">
                    <a:moveTo>
                      <a:pt x="8543" y="78699"/>
                    </a:moveTo>
                    <a:lnTo>
                      <a:pt x="8543" y="33050"/>
                    </a:lnTo>
                    <a:lnTo>
                      <a:pt x="0" y="33050"/>
                    </a:lnTo>
                    <a:lnTo>
                      <a:pt x="0" y="23989"/>
                    </a:lnTo>
                    <a:lnTo>
                      <a:pt x="8543" y="23989"/>
                    </a:lnTo>
                    <a:lnTo>
                      <a:pt x="8543" y="18984"/>
                    </a:lnTo>
                    <a:cubicBezTo>
                      <a:pt x="8543" y="12944"/>
                      <a:pt x="10269" y="8198"/>
                      <a:pt x="13721" y="4919"/>
                    </a:cubicBezTo>
                    <a:cubicBezTo>
                      <a:pt x="17172" y="1640"/>
                      <a:pt x="22005" y="0"/>
                      <a:pt x="28218" y="0"/>
                    </a:cubicBezTo>
                    <a:cubicBezTo>
                      <a:pt x="30461" y="0"/>
                      <a:pt x="32791" y="345"/>
                      <a:pt x="35294" y="949"/>
                    </a:cubicBezTo>
                    <a:lnTo>
                      <a:pt x="34948" y="10528"/>
                    </a:lnTo>
                    <a:cubicBezTo>
                      <a:pt x="33568" y="10269"/>
                      <a:pt x="31928" y="10096"/>
                      <a:pt x="30116" y="10096"/>
                    </a:cubicBezTo>
                    <a:cubicBezTo>
                      <a:pt x="24076" y="10096"/>
                      <a:pt x="21142" y="13116"/>
                      <a:pt x="21142" y="19157"/>
                    </a:cubicBezTo>
                    <a:lnTo>
                      <a:pt x="21142" y="23989"/>
                    </a:lnTo>
                    <a:lnTo>
                      <a:pt x="32532" y="23989"/>
                    </a:lnTo>
                    <a:lnTo>
                      <a:pt x="32532" y="33050"/>
                    </a:lnTo>
                    <a:lnTo>
                      <a:pt x="21142" y="33050"/>
                    </a:lnTo>
                    <a:lnTo>
                      <a:pt x="21142" y="78699"/>
                    </a:lnTo>
                    <a:lnTo>
                      <a:pt x="8543" y="78699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9" name="Freihandform: Form 78">
                <a:extLst>
                  <a:ext uri="{FF2B5EF4-FFF2-40B4-BE49-F238E27FC236}">
                    <a16:creationId xmlns:a16="http://schemas.microsoft.com/office/drawing/2014/main" id="{059A0A19-8ECC-B054-F3FF-11A116260192}"/>
                  </a:ext>
                </a:extLst>
              </p:cNvPr>
              <p:cNvSpPr/>
              <p:nvPr/>
            </p:nvSpPr>
            <p:spPr>
              <a:xfrm>
                <a:off x="2025104" y="1903583"/>
                <a:ext cx="46425" cy="76023"/>
              </a:xfrm>
              <a:custGeom>
                <a:avLst/>
                <a:gdLst>
                  <a:gd name="connsiteX0" fmla="*/ 34172 w 46425"/>
                  <a:gd name="connsiteY0" fmla="*/ 69638 h 76023"/>
                  <a:gd name="connsiteX1" fmla="*/ 18467 w 46425"/>
                  <a:gd name="connsiteY1" fmla="*/ 76024 h 76023"/>
                  <a:gd name="connsiteX2" fmla="*/ 4660 w 46425"/>
                  <a:gd name="connsiteY2" fmla="*/ 70846 h 76023"/>
                  <a:gd name="connsiteX3" fmla="*/ 0 w 46425"/>
                  <a:gd name="connsiteY3" fmla="*/ 55745 h 76023"/>
                  <a:gd name="connsiteX4" fmla="*/ 0 w 46425"/>
                  <a:gd name="connsiteY4" fmla="*/ 20279 h 76023"/>
                  <a:gd name="connsiteX5" fmla="*/ 12599 w 46425"/>
                  <a:gd name="connsiteY5" fmla="*/ 20279 h 76023"/>
                  <a:gd name="connsiteX6" fmla="*/ 12599 w 46425"/>
                  <a:gd name="connsiteY6" fmla="*/ 55572 h 76023"/>
                  <a:gd name="connsiteX7" fmla="*/ 21487 w 46425"/>
                  <a:gd name="connsiteY7" fmla="*/ 66014 h 76023"/>
                  <a:gd name="connsiteX8" fmla="*/ 33827 w 46425"/>
                  <a:gd name="connsiteY8" fmla="*/ 59628 h 76023"/>
                  <a:gd name="connsiteX9" fmla="*/ 33827 w 46425"/>
                  <a:gd name="connsiteY9" fmla="*/ 20365 h 76023"/>
                  <a:gd name="connsiteX10" fmla="*/ 46425 w 46425"/>
                  <a:gd name="connsiteY10" fmla="*/ 20365 h 76023"/>
                  <a:gd name="connsiteX11" fmla="*/ 46425 w 46425"/>
                  <a:gd name="connsiteY11" fmla="*/ 75074 h 76023"/>
                  <a:gd name="connsiteX12" fmla="*/ 34603 w 46425"/>
                  <a:gd name="connsiteY12" fmla="*/ 75074 h 76023"/>
                  <a:gd name="connsiteX13" fmla="*/ 34258 w 46425"/>
                  <a:gd name="connsiteY13" fmla="*/ 69724 h 76023"/>
                  <a:gd name="connsiteX14" fmla="*/ 4919 w 46425"/>
                  <a:gd name="connsiteY14" fmla="*/ 5954 h 76023"/>
                  <a:gd name="connsiteX15" fmla="*/ 6645 w 46425"/>
                  <a:gd name="connsiteY15" fmla="*/ 1726 h 76023"/>
                  <a:gd name="connsiteX16" fmla="*/ 11391 w 46425"/>
                  <a:gd name="connsiteY16" fmla="*/ 0 h 76023"/>
                  <a:gd name="connsiteX17" fmla="*/ 16223 w 46425"/>
                  <a:gd name="connsiteY17" fmla="*/ 1726 h 76023"/>
                  <a:gd name="connsiteX18" fmla="*/ 17949 w 46425"/>
                  <a:gd name="connsiteY18" fmla="*/ 5954 h 76023"/>
                  <a:gd name="connsiteX19" fmla="*/ 16223 w 46425"/>
                  <a:gd name="connsiteY19" fmla="*/ 10183 h 76023"/>
                  <a:gd name="connsiteX20" fmla="*/ 11391 w 46425"/>
                  <a:gd name="connsiteY20" fmla="*/ 11908 h 76023"/>
                  <a:gd name="connsiteX21" fmla="*/ 6645 w 46425"/>
                  <a:gd name="connsiteY21" fmla="*/ 10183 h 76023"/>
                  <a:gd name="connsiteX22" fmla="*/ 4919 w 46425"/>
                  <a:gd name="connsiteY22" fmla="*/ 5954 h 76023"/>
                  <a:gd name="connsiteX23" fmla="*/ 28563 w 46425"/>
                  <a:gd name="connsiteY23" fmla="*/ 5954 h 76023"/>
                  <a:gd name="connsiteX24" fmla="*/ 30289 w 46425"/>
                  <a:gd name="connsiteY24" fmla="*/ 1726 h 76023"/>
                  <a:gd name="connsiteX25" fmla="*/ 35035 w 46425"/>
                  <a:gd name="connsiteY25" fmla="*/ 0 h 76023"/>
                  <a:gd name="connsiteX26" fmla="*/ 39867 w 46425"/>
                  <a:gd name="connsiteY26" fmla="*/ 1726 h 76023"/>
                  <a:gd name="connsiteX27" fmla="*/ 41593 w 46425"/>
                  <a:gd name="connsiteY27" fmla="*/ 5954 h 76023"/>
                  <a:gd name="connsiteX28" fmla="*/ 39867 w 46425"/>
                  <a:gd name="connsiteY28" fmla="*/ 10183 h 76023"/>
                  <a:gd name="connsiteX29" fmla="*/ 35035 w 46425"/>
                  <a:gd name="connsiteY29" fmla="*/ 11908 h 76023"/>
                  <a:gd name="connsiteX30" fmla="*/ 30289 w 46425"/>
                  <a:gd name="connsiteY30" fmla="*/ 10183 h 76023"/>
                  <a:gd name="connsiteX31" fmla="*/ 28563 w 46425"/>
                  <a:gd name="connsiteY31" fmla="*/ 5954 h 760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46425" h="76023">
                    <a:moveTo>
                      <a:pt x="34172" y="69638"/>
                    </a:moveTo>
                    <a:cubicBezTo>
                      <a:pt x="30461" y="73866"/>
                      <a:pt x="25197" y="76024"/>
                      <a:pt x="18467" y="76024"/>
                    </a:cubicBezTo>
                    <a:cubicBezTo>
                      <a:pt x="12426" y="76024"/>
                      <a:pt x="7766" y="74298"/>
                      <a:pt x="4660" y="70846"/>
                    </a:cubicBezTo>
                    <a:cubicBezTo>
                      <a:pt x="1553" y="67394"/>
                      <a:pt x="0" y="62389"/>
                      <a:pt x="0" y="55745"/>
                    </a:cubicBezTo>
                    <a:lnTo>
                      <a:pt x="0" y="20279"/>
                    </a:lnTo>
                    <a:lnTo>
                      <a:pt x="12599" y="20279"/>
                    </a:lnTo>
                    <a:lnTo>
                      <a:pt x="12599" y="55572"/>
                    </a:lnTo>
                    <a:cubicBezTo>
                      <a:pt x="12599" y="62476"/>
                      <a:pt x="15533" y="66014"/>
                      <a:pt x="21487" y="66014"/>
                    </a:cubicBezTo>
                    <a:cubicBezTo>
                      <a:pt x="27441" y="66014"/>
                      <a:pt x="31756" y="63856"/>
                      <a:pt x="33827" y="59628"/>
                    </a:cubicBezTo>
                    <a:lnTo>
                      <a:pt x="33827" y="20365"/>
                    </a:lnTo>
                    <a:lnTo>
                      <a:pt x="46425" y="20365"/>
                    </a:lnTo>
                    <a:lnTo>
                      <a:pt x="46425" y="75074"/>
                    </a:lnTo>
                    <a:lnTo>
                      <a:pt x="34603" y="75074"/>
                    </a:lnTo>
                    <a:lnTo>
                      <a:pt x="34258" y="69724"/>
                    </a:lnTo>
                    <a:close/>
                    <a:moveTo>
                      <a:pt x="4919" y="5954"/>
                    </a:moveTo>
                    <a:cubicBezTo>
                      <a:pt x="4919" y="4228"/>
                      <a:pt x="5523" y="2848"/>
                      <a:pt x="6645" y="1726"/>
                    </a:cubicBezTo>
                    <a:cubicBezTo>
                      <a:pt x="7766" y="604"/>
                      <a:pt x="9406" y="0"/>
                      <a:pt x="11391" y="0"/>
                    </a:cubicBezTo>
                    <a:cubicBezTo>
                      <a:pt x="13375" y="0"/>
                      <a:pt x="15015" y="604"/>
                      <a:pt x="16223" y="1726"/>
                    </a:cubicBezTo>
                    <a:cubicBezTo>
                      <a:pt x="17431" y="2848"/>
                      <a:pt x="17949" y="4315"/>
                      <a:pt x="17949" y="5954"/>
                    </a:cubicBezTo>
                    <a:cubicBezTo>
                      <a:pt x="17949" y="7594"/>
                      <a:pt x="17345" y="9061"/>
                      <a:pt x="16223" y="10183"/>
                    </a:cubicBezTo>
                    <a:cubicBezTo>
                      <a:pt x="15015" y="11304"/>
                      <a:pt x="13462" y="11908"/>
                      <a:pt x="11391" y="11908"/>
                    </a:cubicBezTo>
                    <a:cubicBezTo>
                      <a:pt x="9320" y="11908"/>
                      <a:pt x="7766" y="11304"/>
                      <a:pt x="6645" y="10183"/>
                    </a:cubicBezTo>
                    <a:cubicBezTo>
                      <a:pt x="5523" y="9061"/>
                      <a:pt x="4919" y="7594"/>
                      <a:pt x="4919" y="5954"/>
                    </a:cubicBezTo>
                    <a:close/>
                    <a:moveTo>
                      <a:pt x="28563" y="5954"/>
                    </a:moveTo>
                    <a:cubicBezTo>
                      <a:pt x="28563" y="4228"/>
                      <a:pt x="29167" y="2848"/>
                      <a:pt x="30289" y="1726"/>
                    </a:cubicBezTo>
                    <a:cubicBezTo>
                      <a:pt x="31410" y="604"/>
                      <a:pt x="33050" y="0"/>
                      <a:pt x="35035" y="0"/>
                    </a:cubicBezTo>
                    <a:cubicBezTo>
                      <a:pt x="37019" y="0"/>
                      <a:pt x="38659" y="604"/>
                      <a:pt x="39867" y="1726"/>
                    </a:cubicBezTo>
                    <a:cubicBezTo>
                      <a:pt x="41075" y="2848"/>
                      <a:pt x="41593" y="4315"/>
                      <a:pt x="41593" y="5954"/>
                    </a:cubicBezTo>
                    <a:cubicBezTo>
                      <a:pt x="41593" y="7594"/>
                      <a:pt x="40989" y="9061"/>
                      <a:pt x="39867" y="10183"/>
                    </a:cubicBezTo>
                    <a:cubicBezTo>
                      <a:pt x="38659" y="11304"/>
                      <a:pt x="37106" y="11908"/>
                      <a:pt x="35035" y="11908"/>
                    </a:cubicBezTo>
                    <a:cubicBezTo>
                      <a:pt x="32964" y="11908"/>
                      <a:pt x="31410" y="11304"/>
                      <a:pt x="30289" y="10183"/>
                    </a:cubicBezTo>
                    <a:cubicBezTo>
                      <a:pt x="29167" y="9061"/>
                      <a:pt x="28563" y="7594"/>
                      <a:pt x="28563" y="5954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0" name="Freihandform: Form 79">
                <a:extLst>
                  <a:ext uri="{FF2B5EF4-FFF2-40B4-BE49-F238E27FC236}">
                    <a16:creationId xmlns:a16="http://schemas.microsoft.com/office/drawing/2014/main" id="{54BCA34B-B1EC-D395-CA45-9B8C21EB1D30}"/>
                  </a:ext>
                </a:extLst>
              </p:cNvPr>
              <p:cNvSpPr/>
              <p:nvPr/>
            </p:nvSpPr>
            <p:spPr>
              <a:xfrm>
                <a:off x="2085595" y="1922826"/>
                <a:ext cx="29425" cy="55744"/>
              </a:xfrm>
              <a:custGeom>
                <a:avLst/>
                <a:gdLst>
                  <a:gd name="connsiteX0" fmla="*/ 29339 w 29425"/>
                  <a:gd name="connsiteY0" fmla="*/ 12254 h 55744"/>
                  <a:gd name="connsiteX1" fmla="*/ 24248 w 29425"/>
                  <a:gd name="connsiteY1" fmla="*/ 11822 h 55744"/>
                  <a:gd name="connsiteX2" fmla="*/ 12599 w 29425"/>
                  <a:gd name="connsiteY2" fmla="*/ 18294 h 55744"/>
                  <a:gd name="connsiteX3" fmla="*/ 12599 w 29425"/>
                  <a:gd name="connsiteY3" fmla="*/ 55745 h 55744"/>
                  <a:gd name="connsiteX4" fmla="*/ 0 w 29425"/>
                  <a:gd name="connsiteY4" fmla="*/ 55745 h 55744"/>
                  <a:gd name="connsiteX5" fmla="*/ 0 w 29425"/>
                  <a:gd name="connsiteY5" fmla="*/ 1036 h 55744"/>
                  <a:gd name="connsiteX6" fmla="*/ 11995 w 29425"/>
                  <a:gd name="connsiteY6" fmla="*/ 1036 h 55744"/>
                  <a:gd name="connsiteX7" fmla="*/ 12340 w 29425"/>
                  <a:gd name="connsiteY7" fmla="*/ 7162 h 55744"/>
                  <a:gd name="connsiteX8" fmla="*/ 24939 w 29425"/>
                  <a:gd name="connsiteY8" fmla="*/ 0 h 55744"/>
                  <a:gd name="connsiteX9" fmla="*/ 29426 w 29425"/>
                  <a:gd name="connsiteY9" fmla="*/ 690 h 55744"/>
                  <a:gd name="connsiteX10" fmla="*/ 29426 w 29425"/>
                  <a:gd name="connsiteY10" fmla="*/ 12254 h 55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425" h="55744">
                    <a:moveTo>
                      <a:pt x="29339" y="12254"/>
                    </a:moveTo>
                    <a:cubicBezTo>
                      <a:pt x="27700" y="11995"/>
                      <a:pt x="25974" y="11822"/>
                      <a:pt x="24248" y="11822"/>
                    </a:cubicBezTo>
                    <a:cubicBezTo>
                      <a:pt x="18467" y="11822"/>
                      <a:pt x="14583" y="13979"/>
                      <a:pt x="12599" y="18294"/>
                    </a:cubicBezTo>
                    <a:lnTo>
                      <a:pt x="12599" y="55745"/>
                    </a:lnTo>
                    <a:lnTo>
                      <a:pt x="0" y="55745"/>
                    </a:lnTo>
                    <a:lnTo>
                      <a:pt x="0" y="1036"/>
                    </a:lnTo>
                    <a:lnTo>
                      <a:pt x="11995" y="1036"/>
                    </a:lnTo>
                    <a:lnTo>
                      <a:pt x="12340" y="7162"/>
                    </a:lnTo>
                    <a:cubicBezTo>
                      <a:pt x="15360" y="2416"/>
                      <a:pt x="19588" y="0"/>
                      <a:pt x="24939" y="0"/>
                    </a:cubicBezTo>
                    <a:cubicBezTo>
                      <a:pt x="26751" y="0"/>
                      <a:pt x="28218" y="259"/>
                      <a:pt x="29426" y="690"/>
                    </a:cubicBezTo>
                    <a:lnTo>
                      <a:pt x="29426" y="12254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1" name="Freihandform: Form 80">
                <a:extLst>
                  <a:ext uri="{FF2B5EF4-FFF2-40B4-BE49-F238E27FC236}">
                    <a16:creationId xmlns:a16="http://schemas.microsoft.com/office/drawing/2014/main" id="{44CEC1E0-F323-E4EB-E563-52171500D177}"/>
                  </a:ext>
                </a:extLst>
              </p:cNvPr>
              <p:cNvSpPr/>
              <p:nvPr/>
            </p:nvSpPr>
            <p:spPr>
              <a:xfrm>
                <a:off x="2156786" y="1904964"/>
                <a:ext cx="59886" cy="73607"/>
              </a:xfrm>
              <a:custGeom>
                <a:avLst/>
                <a:gdLst>
                  <a:gd name="connsiteX0" fmla="*/ 21659 w 59886"/>
                  <a:gd name="connsiteY0" fmla="*/ 41766 h 73607"/>
                  <a:gd name="connsiteX1" fmla="*/ 13116 w 59886"/>
                  <a:gd name="connsiteY1" fmla="*/ 50654 h 73607"/>
                  <a:gd name="connsiteX2" fmla="*/ 13116 w 59886"/>
                  <a:gd name="connsiteY2" fmla="*/ 73607 h 73607"/>
                  <a:gd name="connsiteX3" fmla="*/ 0 w 59886"/>
                  <a:gd name="connsiteY3" fmla="*/ 73607 h 73607"/>
                  <a:gd name="connsiteX4" fmla="*/ 0 w 59886"/>
                  <a:gd name="connsiteY4" fmla="*/ 0 h 73607"/>
                  <a:gd name="connsiteX5" fmla="*/ 13116 w 59886"/>
                  <a:gd name="connsiteY5" fmla="*/ 0 h 73607"/>
                  <a:gd name="connsiteX6" fmla="*/ 13116 w 59886"/>
                  <a:gd name="connsiteY6" fmla="*/ 34517 h 73607"/>
                  <a:gd name="connsiteX7" fmla="*/ 20365 w 59886"/>
                  <a:gd name="connsiteY7" fmla="*/ 25801 h 73607"/>
                  <a:gd name="connsiteX8" fmla="*/ 42456 w 59886"/>
                  <a:gd name="connsiteY8" fmla="*/ 0 h 73607"/>
                  <a:gd name="connsiteX9" fmla="*/ 58334 w 59886"/>
                  <a:gd name="connsiteY9" fmla="*/ 0 h 73607"/>
                  <a:gd name="connsiteX10" fmla="*/ 30289 w 59886"/>
                  <a:gd name="connsiteY10" fmla="*/ 32619 h 73607"/>
                  <a:gd name="connsiteX11" fmla="*/ 59887 w 59886"/>
                  <a:gd name="connsiteY11" fmla="*/ 73607 h 73607"/>
                  <a:gd name="connsiteX12" fmla="*/ 44354 w 59886"/>
                  <a:gd name="connsiteY12" fmla="*/ 73607 h 73607"/>
                  <a:gd name="connsiteX13" fmla="*/ 21659 w 59886"/>
                  <a:gd name="connsiteY13" fmla="*/ 41766 h 73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59886" h="73607">
                    <a:moveTo>
                      <a:pt x="21659" y="41766"/>
                    </a:moveTo>
                    <a:lnTo>
                      <a:pt x="13116" y="50654"/>
                    </a:lnTo>
                    <a:lnTo>
                      <a:pt x="13116" y="73607"/>
                    </a:lnTo>
                    <a:lnTo>
                      <a:pt x="0" y="73607"/>
                    </a:lnTo>
                    <a:lnTo>
                      <a:pt x="0" y="0"/>
                    </a:lnTo>
                    <a:lnTo>
                      <a:pt x="13116" y="0"/>
                    </a:lnTo>
                    <a:lnTo>
                      <a:pt x="13116" y="34517"/>
                    </a:lnTo>
                    <a:lnTo>
                      <a:pt x="20365" y="25801"/>
                    </a:lnTo>
                    <a:lnTo>
                      <a:pt x="42456" y="0"/>
                    </a:lnTo>
                    <a:lnTo>
                      <a:pt x="58334" y="0"/>
                    </a:lnTo>
                    <a:lnTo>
                      <a:pt x="30289" y="32619"/>
                    </a:lnTo>
                    <a:lnTo>
                      <a:pt x="59887" y="73607"/>
                    </a:lnTo>
                    <a:lnTo>
                      <a:pt x="44354" y="73607"/>
                    </a:lnTo>
                    <a:lnTo>
                      <a:pt x="21659" y="41766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2" name="Freihandform: Form 81">
                <a:extLst>
                  <a:ext uri="{FF2B5EF4-FFF2-40B4-BE49-F238E27FC236}">
                    <a16:creationId xmlns:a16="http://schemas.microsoft.com/office/drawing/2014/main" id="{910AE0A6-4747-BE06-51C7-3CCB6B92E4A4}"/>
                  </a:ext>
                </a:extLst>
              </p:cNvPr>
              <p:cNvSpPr/>
              <p:nvPr/>
            </p:nvSpPr>
            <p:spPr>
              <a:xfrm>
                <a:off x="2221419" y="1922740"/>
                <a:ext cx="47978" cy="56866"/>
              </a:xfrm>
              <a:custGeom>
                <a:avLst/>
                <a:gdLst>
                  <a:gd name="connsiteX0" fmla="*/ 35294 w 47978"/>
                  <a:gd name="connsiteY0" fmla="*/ 55831 h 56866"/>
                  <a:gd name="connsiteX1" fmla="*/ 33827 w 47978"/>
                  <a:gd name="connsiteY1" fmla="*/ 50740 h 56866"/>
                  <a:gd name="connsiteX2" fmla="*/ 19157 w 47978"/>
                  <a:gd name="connsiteY2" fmla="*/ 56867 h 56866"/>
                  <a:gd name="connsiteX3" fmla="*/ 5350 w 47978"/>
                  <a:gd name="connsiteY3" fmla="*/ 52207 h 56866"/>
                  <a:gd name="connsiteX4" fmla="*/ 0 w 47978"/>
                  <a:gd name="connsiteY4" fmla="*/ 40557 h 56866"/>
                  <a:gd name="connsiteX5" fmla="*/ 6644 w 47978"/>
                  <a:gd name="connsiteY5" fmla="*/ 27096 h 56866"/>
                  <a:gd name="connsiteX6" fmla="*/ 25629 w 47978"/>
                  <a:gd name="connsiteY6" fmla="*/ 22436 h 56866"/>
                  <a:gd name="connsiteX7" fmla="*/ 33309 w 47978"/>
                  <a:gd name="connsiteY7" fmla="*/ 22436 h 56866"/>
                  <a:gd name="connsiteX8" fmla="*/ 33309 w 47978"/>
                  <a:gd name="connsiteY8" fmla="*/ 18812 h 56866"/>
                  <a:gd name="connsiteX9" fmla="*/ 30893 w 47978"/>
                  <a:gd name="connsiteY9" fmla="*/ 11995 h 56866"/>
                  <a:gd name="connsiteX10" fmla="*/ 23471 w 47978"/>
                  <a:gd name="connsiteY10" fmla="*/ 9406 h 56866"/>
                  <a:gd name="connsiteX11" fmla="*/ 16396 w 47978"/>
                  <a:gd name="connsiteY11" fmla="*/ 11477 h 56866"/>
                  <a:gd name="connsiteX12" fmla="*/ 13634 w 47978"/>
                  <a:gd name="connsiteY12" fmla="*/ 16827 h 56866"/>
                  <a:gd name="connsiteX13" fmla="*/ 1035 w 47978"/>
                  <a:gd name="connsiteY13" fmla="*/ 16827 h 56866"/>
                  <a:gd name="connsiteX14" fmla="*/ 4056 w 47978"/>
                  <a:gd name="connsiteY14" fmla="*/ 8370 h 56866"/>
                  <a:gd name="connsiteX15" fmla="*/ 12340 w 47978"/>
                  <a:gd name="connsiteY15" fmla="*/ 2244 h 56866"/>
                  <a:gd name="connsiteX16" fmla="*/ 24076 w 47978"/>
                  <a:gd name="connsiteY16" fmla="*/ 0 h 56866"/>
                  <a:gd name="connsiteX17" fmla="*/ 39781 w 47978"/>
                  <a:gd name="connsiteY17" fmla="*/ 4832 h 56866"/>
                  <a:gd name="connsiteX18" fmla="*/ 45821 w 47978"/>
                  <a:gd name="connsiteY18" fmla="*/ 18380 h 56866"/>
                  <a:gd name="connsiteX19" fmla="*/ 45821 w 47978"/>
                  <a:gd name="connsiteY19" fmla="*/ 43060 h 56866"/>
                  <a:gd name="connsiteX20" fmla="*/ 47979 w 47978"/>
                  <a:gd name="connsiteY20" fmla="*/ 54882 h 56866"/>
                  <a:gd name="connsiteX21" fmla="*/ 47979 w 47978"/>
                  <a:gd name="connsiteY21" fmla="*/ 55745 h 56866"/>
                  <a:gd name="connsiteX22" fmla="*/ 35121 w 47978"/>
                  <a:gd name="connsiteY22" fmla="*/ 55745 h 56866"/>
                  <a:gd name="connsiteX23" fmla="*/ 21487 w 47978"/>
                  <a:gd name="connsiteY23" fmla="*/ 46943 h 56866"/>
                  <a:gd name="connsiteX24" fmla="*/ 28476 w 47978"/>
                  <a:gd name="connsiteY24" fmla="*/ 45131 h 56866"/>
                  <a:gd name="connsiteX25" fmla="*/ 33395 w 47978"/>
                  <a:gd name="connsiteY25" fmla="*/ 40385 h 56866"/>
                  <a:gd name="connsiteX26" fmla="*/ 33395 w 47978"/>
                  <a:gd name="connsiteY26" fmla="*/ 30030 h 56866"/>
                  <a:gd name="connsiteX27" fmla="*/ 26578 w 47978"/>
                  <a:gd name="connsiteY27" fmla="*/ 30030 h 56866"/>
                  <a:gd name="connsiteX28" fmla="*/ 16050 w 47978"/>
                  <a:gd name="connsiteY28" fmla="*/ 32446 h 56866"/>
                  <a:gd name="connsiteX29" fmla="*/ 12512 w 47978"/>
                  <a:gd name="connsiteY29" fmla="*/ 39177 h 56866"/>
                  <a:gd name="connsiteX30" fmla="*/ 14929 w 47978"/>
                  <a:gd name="connsiteY30" fmla="*/ 44786 h 56866"/>
                  <a:gd name="connsiteX31" fmla="*/ 21400 w 47978"/>
                  <a:gd name="connsiteY31" fmla="*/ 46857 h 56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47978" h="56866">
                    <a:moveTo>
                      <a:pt x="35294" y="55831"/>
                    </a:moveTo>
                    <a:cubicBezTo>
                      <a:pt x="34776" y="54796"/>
                      <a:pt x="34258" y="53070"/>
                      <a:pt x="33827" y="50740"/>
                    </a:cubicBezTo>
                    <a:cubicBezTo>
                      <a:pt x="29857" y="54796"/>
                      <a:pt x="24939" y="56867"/>
                      <a:pt x="19157" y="56867"/>
                    </a:cubicBezTo>
                    <a:cubicBezTo>
                      <a:pt x="13375" y="56867"/>
                      <a:pt x="8974" y="55313"/>
                      <a:pt x="5350" y="52207"/>
                    </a:cubicBezTo>
                    <a:cubicBezTo>
                      <a:pt x="1812" y="49100"/>
                      <a:pt x="0" y="45217"/>
                      <a:pt x="0" y="40557"/>
                    </a:cubicBezTo>
                    <a:cubicBezTo>
                      <a:pt x="0" y="34690"/>
                      <a:pt x="2244" y="30289"/>
                      <a:pt x="6644" y="27096"/>
                    </a:cubicBezTo>
                    <a:cubicBezTo>
                      <a:pt x="11045" y="23903"/>
                      <a:pt x="17431" y="22436"/>
                      <a:pt x="25629" y="22436"/>
                    </a:cubicBezTo>
                    <a:lnTo>
                      <a:pt x="33309" y="22436"/>
                    </a:lnTo>
                    <a:lnTo>
                      <a:pt x="33309" y="18812"/>
                    </a:lnTo>
                    <a:cubicBezTo>
                      <a:pt x="33309" y="15964"/>
                      <a:pt x="32532" y="13720"/>
                      <a:pt x="30893" y="11995"/>
                    </a:cubicBezTo>
                    <a:cubicBezTo>
                      <a:pt x="29253" y="10269"/>
                      <a:pt x="26837" y="9406"/>
                      <a:pt x="23471" y="9406"/>
                    </a:cubicBezTo>
                    <a:cubicBezTo>
                      <a:pt x="20624" y="9406"/>
                      <a:pt x="18294" y="10096"/>
                      <a:pt x="16396" y="11477"/>
                    </a:cubicBezTo>
                    <a:cubicBezTo>
                      <a:pt x="14497" y="12858"/>
                      <a:pt x="13634" y="14670"/>
                      <a:pt x="13634" y="16827"/>
                    </a:cubicBezTo>
                    <a:lnTo>
                      <a:pt x="1035" y="16827"/>
                    </a:lnTo>
                    <a:cubicBezTo>
                      <a:pt x="1035" y="13807"/>
                      <a:pt x="2071" y="11045"/>
                      <a:pt x="4056" y="8370"/>
                    </a:cubicBezTo>
                    <a:cubicBezTo>
                      <a:pt x="6040" y="5695"/>
                      <a:pt x="8888" y="3711"/>
                      <a:pt x="12340" y="2244"/>
                    </a:cubicBezTo>
                    <a:cubicBezTo>
                      <a:pt x="15878" y="777"/>
                      <a:pt x="19761" y="0"/>
                      <a:pt x="24076" y="0"/>
                    </a:cubicBezTo>
                    <a:cubicBezTo>
                      <a:pt x="30634" y="0"/>
                      <a:pt x="35898" y="1640"/>
                      <a:pt x="39781" y="4832"/>
                    </a:cubicBezTo>
                    <a:cubicBezTo>
                      <a:pt x="43664" y="8025"/>
                      <a:pt x="45649" y="12599"/>
                      <a:pt x="45821" y="18380"/>
                    </a:cubicBezTo>
                    <a:lnTo>
                      <a:pt x="45821" y="43060"/>
                    </a:lnTo>
                    <a:cubicBezTo>
                      <a:pt x="45821" y="47979"/>
                      <a:pt x="46512" y="51948"/>
                      <a:pt x="47979" y="54882"/>
                    </a:cubicBezTo>
                    <a:lnTo>
                      <a:pt x="47979" y="55745"/>
                    </a:lnTo>
                    <a:lnTo>
                      <a:pt x="35121" y="55745"/>
                    </a:lnTo>
                    <a:close/>
                    <a:moveTo>
                      <a:pt x="21487" y="46943"/>
                    </a:moveTo>
                    <a:cubicBezTo>
                      <a:pt x="23989" y="46943"/>
                      <a:pt x="26319" y="46339"/>
                      <a:pt x="28476" y="45131"/>
                    </a:cubicBezTo>
                    <a:cubicBezTo>
                      <a:pt x="30634" y="43923"/>
                      <a:pt x="32273" y="42370"/>
                      <a:pt x="33395" y="40385"/>
                    </a:cubicBezTo>
                    <a:lnTo>
                      <a:pt x="33395" y="30030"/>
                    </a:lnTo>
                    <a:lnTo>
                      <a:pt x="26578" y="30030"/>
                    </a:lnTo>
                    <a:cubicBezTo>
                      <a:pt x="21918" y="30030"/>
                      <a:pt x="18380" y="30806"/>
                      <a:pt x="16050" y="32446"/>
                    </a:cubicBezTo>
                    <a:cubicBezTo>
                      <a:pt x="13720" y="34086"/>
                      <a:pt x="12512" y="36243"/>
                      <a:pt x="12512" y="39177"/>
                    </a:cubicBezTo>
                    <a:cubicBezTo>
                      <a:pt x="12512" y="41507"/>
                      <a:pt x="13289" y="43405"/>
                      <a:pt x="14929" y="44786"/>
                    </a:cubicBezTo>
                    <a:cubicBezTo>
                      <a:pt x="16568" y="46166"/>
                      <a:pt x="18725" y="46857"/>
                      <a:pt x="21400" y="46857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3" name="Freihandform: Form 82">
                <a:extLst>
                  <a:ext uri="{FF2B5EF4-FFF2-40B4-BE49-F238E27FC236}">
                    <a16:creationId xmlns:a16="http://schemas.microsoft.com/office/drawing/2014/main" id="{914A9A82-2D81-416C-60B9-07E63B78DE8C}"/>
                  </a:ext>
                </a:extLst>
              </p:cNvPr>
              <p:cNvSpPr/>
              <p:nvPr/>
            </p:nvSpPr>
            <p:spPr>
              <a:xfrm>
                <a:off x="2281565" y="1922826"/>
                <a:ext cx="29425" cy="55744"/>
              </a:xfrm>
              <a:custGeom>
                <a:avLst/>
                <a:gdLst>
                  <a:gd name="connsiteX0" fmla="*/ 29340 w 29425"/>
                  <a:gd name="connsiteY0" fmla="*/ 12254 h 55744"/>
                  <a:gd name="connsiteX1" fmla="*/ 24248 w 29425"/>
                  <a:gd name="connsiteY1" fmla="*/ 11822 h 55744"/>
                  <a:gd name="connsiteX2" fmla="*/ 12599 w 29425"/>
                  <a:gd name="connsiteY2" fmla="*/ 18294 h 55744"/>
                  <a:gd name="connsiteX3" fmla="*/ 12599 w 29425"/>
                  <a:gd name="connsiteY3" fmla="*/ 55745 h 55744"/>
                  <a:gd name="connsiteX4" fmla="*/ 0 w 29425"/>
                  <a:gd name="connsiteY4" fmla="*/ 55745 h 55744"/>
                  <a:gd name="connsiteX5" fmla="*/ 0 w 29425"/>
                  <a:gd name="connsiteY5" fmla="*/ 1036 h 55744"/>
                  <a:gd name="connsiteX6" fmla="*/ 11995 w 29425"/>
                  <a:gd name="connsiteY6" fmla="*/ 1036 h 55744"/>
                  <a:gd name="connsiteX7" fmla="*/ 12340 w 29425"/>
                  <a:gd name="connsiteY7" fmla="*/ 7162 h 55744"/>
                  <a:gd name="connsiteX8" fmla="*/ 24939 w 29425"/>
                  <a:gd name="connsiteY8" fmla="*/ 0 h 55744"/>
                  <a:gd name="connsiteX9" fmla="*/ 29426 w 29425"/>
                  <a:gd name="connsiteY9" fmla="*/ 690 h 55744"/>
                  <a:gd name="connsiteX10" fmla="*/ 29426 w 29425"/>
                  <a:gd name="connsiteY10" fmla="*/ 12254 h 55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425" h="55744">
                    <a:moveTo>
                      <a:pt x="29340" y="12254"/>
                    </a:moveTo>
                    <a:cubicBezTo>
                      <a:pt x="27700" y="11995"/>
                      <a:pt x="25974" y="11822"/>
                      <a:pt x="24248" y="11822"/>
                    </a:cubicBezTo>
                    <a:cubicBezTo>
                      <a:pt x="18467" y="11822"/>
                      <a:pt x="14583" y="13979"/>
                      <a:pt x="12599" y="18294"/>
                    </a:cubicBezTo>
                    <a:lnTo>
                      <a:pt x="12599" y="55745"/>
                    </a:lnTo>
                    <a:lnTo>
                      <a:pt x="0" y="55745"/>
                    </a:lnTo>
                    <a:lnTo>
                      <a:pt x="0" y="1036"/>
                    </a:lnTo>
                    <a:lnTo>
                      <a:pt x="11995" y="1036"/>
                    </a:lnTo>
                    <a:lnTo>
                      <a:pt x="12340" y="7162"/>
                    </a:lnTo>
                    <a:cubicBezTo>
                      <a:pt x="15360" y="2416"/>
                      <a:pt x="19588" y="0"/>
                      <a:pt x="24939" y="0"/>
                    </a:cubicBezTo>
                    <a:cubicBezTo>
                      <a:pt x="26751" y="0"/>
                      <a:pt x="28218" y="259"/>
                      <a:pt x="29426" y="690"/>
                    </a:cubicBezTo>
                    <a:lnTo>
                      <a:pt x="29426" y="12254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4" name="Freihandform: Form 83">
                <a:extLst>
                  <a:ext uri="{FF2B5EF4-FFF2-40B4-BE49-F238E27FC236}">
                    <a16:creationId xmlns:a16="http://schemas.microsoft.com/office/drawing/2014/main" id="{D8CFA2F3-07C6-CA1F-50D4-423245FBDE1D}"/>
                  </a:ext>
                </a:extLst>
              </p:cNvPr>
              <p:cNvSpPr/>
              <p:nvPr/>
            </p:nvSpPr>
            <p:spPr>
              <a:xfrm>
                <a:off x="2317808" y="1900822"/>
                <a:ext cx="49186" cy="78612"/>
              </a:xfrm>
              <a:custGeom>
                <a:avLst/>
                <a:gdLst>
                  <a:gd name="connsiteX0" fmla="*/ 0 w 49186"/>
                  <a:gd name="connsiteY0" fmla="*/ 49963 h 78612"/>
                  <a:gd name="connsiteX1" fmla="*/ 6040 w 49186"/>
                  <a:gd name="connsiteY1" fmla="*/ 29685 h 78612"/>
                  <a:gd name="connsiteX2" fmla="*/ 22177 w 49186"/>
                  <a:gd name="connsiteY2" fmla="*/ 22005 h 78612"/>
                  <a:gd name="connsiteX3" fmla="*/ 36588 w 49186"/>
                  <a:gd name="connsiteY3" fmla="*/ 28045 h 78612"/>
                  <a:gd name="connsiteX4" fmla="*/ 36588 w 49186"/>
                  <a:gd name="connsiteY4" fmla="*/ 0 h 78612"/>
                  <a:gd name="connsiteX5" fmla="*/ 49187 w 49186"/>
                  <a:gd name="connsiteY5" fmla="*/ 0 h 78612"/>
                  <a:gd name="connsiteX6" fmla="*/ 49187 w 49186"/>
                  <a:gd name="connsiteY6" fmla="*/ 77663 h 78612"/>
                  <a:gd name="connsiteX7" fmla="*/ 37796 w 49186"/>
                  <a:gd name="connsiteY7" fmla="*/ 77663 h 78612"/>
                  <a:gd name="connsiteX8" fmla="*/ 37192 w 49186"/>
                  <a:gd name="connsiteY8" fmla="*/ 71968 h 78612"/>
                  <a:gd name="connsiteX9" fmla="*/ 22091 w 49186"/>
                  <a:gd name="connsiteY9" fmla="*/ 78612 h 78612"/>
                  <a:gd name="connsiteX10" fmla="*/ 6213 w 49186"/>
                  <a:gd name="connsiteY10" fmla="*/ 70846 h 78612"/>
                  <a:gd name="connsiteX11" fmla="*/ 86 w 49186"/>
                  <a:gd name="connsiteY11" fmla="*/ 49791 h 78612"/>
                  <a:gd name="connsiteX12" fmla="*/ 12599 w 49186"/>
                  <a:gd name="connsiteY12" fmla="*/ 50999 h 78612"/>
                  <a:gd name="connsiteX13" fmla="*/ 15878 w 49186"/>
                  <a:gd name="connsiteY13" fmla="*/ 64029 h 78612"/>
                  <a:gd name="connsiteX14" fmla="*/ 25197 w 49186"/>
                  <a:gd name="connsiteY14" fmla="*/ 68689 h 78612"/>
                  <a:gd name="connsiteX15" fmla="*/ 36502 w 49186"/>
                  <a:gd name="connsiteY15" fmla="*/ 61958 h 78612"/>
                  <a:gd name="connsiteX16" fmla="*/ 36502 w 49186"/>
                  <a:gd name="connsiteY16" fmla="*/ 38573 h 78612"/>
                  <a:gd name="connsiteX17" fmla="*/ 25370 w 49186"/>
                  <a:gd name="connsiteY17" fmla="*/ 32015 h 78612"/>
                  <a:gd name="connsiteX18" fmla="*/ 15964 w 49186"/>
                  <a:gd name="connsiteY18" fmla="*/ 36761 h 78612"/>
                  <a:gd name="connsiteX19" fmla="*/ 12685 w 49186"/>
                  <a:gd name="connsiteY19" fmla="*/ 50999 h 786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9186" h="78612">
                    <a:moveTo>
                      <a:pt x="0" y="49963"/>
                    </a:moveTo>
                    <a:cubicBezTo>
                      <a:pt x="0" y="41507"/>
                      <a:pt x="1985" y="34776"/>
                      <a:pt x="6040" y="29685"/>
                    </a:cubicBezTo>
                    <a:cubicBezTo>
                      <a:pt x="10010" y="24593"/>
                      <a:pt x="15446" y="22005"/>
                      <a:pt x="22177" y="22005"/>
                    </a:cubicBezTo>
                    <a:cubicBezTo>
                      <a:pt x="28131" y="22005"/>
                      <a:pt x="32877" y="23989"/>
                      <a:pt x="36588" y="28045"/>
                    </a:cubicBezTo>
                    <a:lnTo>
                      <a:pt x="36588" y="0"/>
                    </a:lnTo>
                    <a:lnTo>
                      <a:pt x="49187" y="0"/>
                    </a:lnTo>
                    <a:lnTo>
                      <a:pt x="49187" y="77663"/>
                    </a:lnTo>
                    <a:lnTo>
                      <a:pt x="37796" y="77663"/>
                    </a:lnTo>
                    <a:lnTo>
                      <a:pt x="37192" y="71968"/>
                    </a:lnTo>
                    <a:cubicBezTo>
                      <a:pt x="33395" y="76455"/>
                      <a:pt x="28390" y="78612"/>
                      <a:pt x="22091" y="78612"/>
                    </a:cubicBezTo>
                    <a:cubicBezTo>
                      <a:pt x="15792" y="78612"/>
                      <a:pt x="10269" y="76024"/>
                      <a:pt x="6213" y="70846"/>
                    </a:cubicBezTo>
                    <a:cubicBezTo>
                      <a:pt x="2157" y="65669"/>
                      <a:pt x="86" y="58679"/>
                      <a:pt x="86" y="49791"/>
                    </a:cubicBezTo>
                    <a:close/>
                    <a:moveTo>
                      <a:pt x="12599" y="50999"/>
                    </a:moveTo>
                    <a:cubicBezTo>
                      <a:pt x="12599" y="56522"/>
                      <a:pt x="13720" y="60922"/>
                      <a:pt x="15878" y="64029"/>
                    </a:cubicBezTo>
                    <a:cubicBezTo>
                      <a:pt x="18035" y="67136"/>
                      <a:pt x="21142" y="68689"/>
                      <a:pt x="25197" y="68689"/>
                    </a:cubicBezTo>
                    <a:cubicBezTo>
                      <a:pt x="30375" y="68689"/>
                      <a:pt x="34086" y="66445"/>
                      <a:pt x="36502" y="61958"/>
                    </a:cubicBezTo>
                    <a:lnTo>
                      <a:pt x="36502" y="38573"/>
                    </a:lnTo>
                    <a:cubicBezTo>
                      <a:pt x="34172" y="34172"/>
                      <a:pt x="30461" y="32015"/>
                      <a:pt x="25370" y="32015"/>
                    </a:cubicBezTo>
                    <a:cubicBezTo>
                      <a:pt x="21314" y="32015"/>
                      <a:pt x="18121" y="33568"/>
                      <a:pt x="15964" y="36761"/>
                    </a:cubicBezTo>
                    <a:cubicBezTo>
                      <a:pt x="13807" y="39953"/>
                      <a:pt x="12685" y="44700"/>
                      <a:pt x="12685" y="50999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5" name="Freihandform: Form 84">
                <a:extLst>
                  <a:ext uri="{FF2B5EF4-FFF2-40B4-BE49-F238E27FC236}">
                    <a16:creationId xmlns:a16="http://schemas.microsoft.com/office/drawing/2014/main" id="{8B3C2A39-08CE-2659-C9F8-0A53E3D38E1C}"/>
                  </a:ext>
                </a:extLst>
              </p:cNvPr>
              <p:cNvSpPr/>
              <p:nvPr/>
            </p:nvSpPr>
            <p:spPr>
              <a:xfrm>
                <a:off x="2380888" y="1903065"/>
                <a:ext cx="14238" cy="75505"/>
              </a:xfrm>
              <a:custGeom>
                <a:avLst/>
                <a:gdLst>
                  <a:gd name="connsiteX0" fmla="*/ 0 w 14238"/>
                  <a:gd name="connsiteY0" fmla="*/ 6558 h 75505"/>
                  <a:gd name="connsiteX1" fmla="*/ 1812 w 14238"/>
                  <a:gd name="connsiteY1" fmla="*/ 1898 h 75505"/>
                  <a:gd name="connsiteX2" fmla="*/ 7076 w 14238"/>
                  <a:gd name="connsiteY2" fmla="*/ 0 h 75505"/>
                  <a:gd name="connsiteX3" fmla="*/ 12340 w 14238"/>
                  <a:gd name="connsiteY3" fmla="*/ 1898 h 75505"/>
                  <a:gd name="connsiteX4" fmla="*/ 14238 w 14238"/>
                  <a:gd name="connsiteY4" fmla="*/ 6558 h 75505"/>
                  <a:gd name="connsiteX5" fmla="*/ 12340 w 14238"/>
                  <a:gd name="connsiteY5" fmla="*/ 11218 h 75505"/>
                  <a:gd name="connsiteX6" fmla="*/ 7076 w 14238"/>
                  <a:gd name="connsiteY6" fmla="*/ 13030 h 75505"/>
                  <a:gd name="connsiteX7" fmla="*/ 1812 w 14238"/>
                  <a:gd name="connsiteY7" fmla="*/ 11218 h 75505"/>
                  <a:gd name="connsiteX8" fmla="*/ 0 w 14238"/>
                  <a:gd name="connsiteY8" fmla="*/ 6558 h 75505"/>
                  <a:gd name="connsiteX9" fmla="*/ 13375 w 14238"/>
                  <a:gd name="connsiteY9" fmla="*/ 75506 h 75505"/>
                  <a:gd name="connsiteX10" fmla="*/ 777 w 14238"/>
                  <a:gd name="connsiteY10" fmla="*/ 75506 h 75505"/>
                  <a:gd name="connsiteX11" fmla="*/ 777 w 14238"/>
                  <a:gd name="connsiteY11" fmla="*/ 20797 h 75505"/>
                  <a:gd name="connsiteX12" fmla="*/ 13375 w 14238"/>
                  <a:gd name="connsiteY12" fmla="*/ 20797 h 75505"/>
                  <a:gd name="connsiteX13" fmla="*/ 13375 w 14238"/>
                  <a:gd name="connsiteY13" fmla="*/ 75506 h 755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4238" h="75505">
                    <a:moveTo>
                      <a:pt x="0" y="6558"/>
                    </a:moveTo>
                    <a:cubicBezTo>
                      <a:pt x="0" y="4660"/>
                      <a:pt x="604" y="3107"/>
                      <a:pt x="1812" y="1898"/>
                    </a:cubicBezTo>
                    <a:cubicBezTo>
                      <a:pt x="3020" y="690"/>
                      <a:pt x="4746" y="0"/>
                      <a:pt x="7076" y="0"/>
                    </a:cubicBezTo>
                    <a:cubicBezTo>
                      <a:pt x="9406" y="0"/>
                      <a:pt x="11132" y="604"/>
                      <a:pt x="12340" y="1898"/>
                    </a:cubicBezTo>
                    <a:cubicBezTo>
                      <a:pt x="13548" y="3193"/>
                      <a:pt x="14238" y="4746"/>
                      <a:pt x="14238" y="6558"/>
                    </a:cubicBezTo>
                    <a:cubicBezTo>
                      <a:pt x="14238" y="8370"/>
                      <a:pt x="13634" y="9924"/>
                      <a:pt x="12340" y="11218"/>
                    </a:cubicBezTo>
                    <a:cubicBezTo>
                      <a:pt x="11045" y="12512"/>
                      <a:pt x="9320" y="13030"/>
                      <a:pt x="7076" y="13030"/>
                    </a:cubicBezTo>
                    <a:cubicBezTo>
                      <a:pt x="4832" y="13030"/>
                      <a:pt x="3020" y="12426"/>
                      <a:pt x="1812" y="11218"/>
                    </a:cubicBezTo>
                    <a:cubicBezTo>
                      <a:pt x="604" y="10010"/>
                      <a:pt x="0" y="8457"/>
                      <a:pt x="0" y="6558"/>
                    </a:cubicBezTo>
                    <a:close/>
                    <a:moveTo>
                      <a:pt x="13375" y="75506"/>
                    </a:moveTo>
                    <a:lnTo>
                      <a:pt x="777" y="75506"/>
                    </a:lnTo>
                    <a:lnTo>
                      <a:pt x="777" y="20797"/>
                    </a:lnTo>
                    <a:lnTo>
                      <a:pt x="13375" y="20797"/>
                    </a:lnTo>
                    <a:lnTo>
                      <a:pt x="13375" y="75506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6" name="Freihandform: Form 85">
                <a:extLst>
                  <a:ext uri="{FF2B5EF4-FFF2-40B4-BE49-F238E27FC236}">
                    <a16:creationId xmlns:a16="http://schemas.microsoft.com/office/drawing/2014/main" id="{E86D3CCD-57B4-6CA2-B506-8B8E9D5D171C}"/>
                  </a:ext>
                </a:extLst>
              </p:cNvPr>
              <p:cNvSpPr/>
              <p:nvPr/>
            </p:nvSpPr>
            <p:spPr>
              <a:xfrm>
                <a:off x="2405999" y="1922826"/>
                <a:ext cx="52120" cy="56694"/>
              </a:xfrm>
              <a:custGeom>
                <a:avLst/>
                <a:gdLst>
                  <a:gd name="connsiteX0" fmla="*/ 172 w 52120"/>
                  <a:gd name="connsiteY0" fmla="*/ 27872 h 56694"/>
                  <a:gd name="connsiteX1" fmla="*/ 3452 w 52120"/>
                  <a:gd name="connsiteY1" fmla="*/ 13375 h 56694"/>
                  <a:gd name="connsiteX2" fmla="*/ 12599 w 52120"/>
                  <a:gd name="connsiteY2" fmla="*/ 3452 h 56694"/>
                  <a:gd name="connsiteX3" fmla="*/ 26147 w 52120"/>
                  <a:gd name="connsiteY3" fmla="*/ 0 h 56694"/>
                  <a:gd name="connsiteX4" fmla="*/ 44527 w 52120"/>
                  <a:gd name="connsiteY4" fmla="*/ 7162 h 56694"/>
                  <a:gd name="connsiteX5" fmla="*/ 52121 w 52120"/>
                  <a:gd name="connsiteY5" fmla="*/ 26060 h 56694"/>
                  <a:gd name="connsiteX6" fmla="*/ 52121 w 52120"/>
                  <a:gd name="connsiteY6" fmla="*/ 28908 h 56694"/>
                  <a:gd name="connsiteX7" fmla="*/ 49014 w 52120"/>
                  <a:gd name="connsiteY7" fmla="*/ 43405 h 56694"/>
                  <a:gd name="connsiteX8" fmla="*/ 39867 w 52120"/>
                  <a:gd name="connsiteY8" fmla="*/ 53243 h 56694"/>
                  <a:gd name="connsiteX9" fmla="*/ 26147 w 52120"/>
                  <a:gd name="connsiteY9" fmla="*/ 56694 h 56694"/>
                  <a:gd name="connsiteX10" fmla="*/ 7162 w 52120"/>
                  <a:gd name="connsiteY10" fmla="*/ 49014 h 56694"/>
                  <a:gd name="connsiteX11" fmla="*/ 0 w 52120"/>
                  <a:gd name="connsiteY11" fmla="*/ 28477 h 56694"/>
                  <a:gd name="connsiteX12" fmla="*/ 0 w 52120"/>
                  <a:gd name="connsiteY12" fmla="*/ 27872 h 56694"/>
                  <a:gd name="connsiteX13" fmla="*/ 12771 w 52120"/>
                  <a:gd name="connsiteY13" fmla="*/ 28908 h 56694"/>
                  <a:gd name="connsiteX14" fmla="*/ 16309 w 52120"/>
                  <a:gd name="connsiteY14" fmla="*/ 42111 h 56694"/>
                  <a:gd name="connsiteX15" fmla="*/ 26233 w 52120"/>
                  <a:gd name="connsiteY15" fmla="*/ 46857 h 56694"/>
                  <a:gd name="connsiteX16" fmla="*/ 36156 w 52120"/>
                  <a:gd name="connsiteY16" fmla="*/ 42024 h 56694"/>
                  <a:gd name="connsiteX17" fmla="*/ 39694 w 52120"/>
                  <a:gd name="connsiteY17" fmla="*/ 27786 h 56694"/>
                  <a:gd name="connsiteX18" fmla="*/ 36070 w 52120"/>
                  <a:gd name="connsiteY18" fmla="*/ 14670 h 56694"/>
                  <a:gd name="connsiteX19" fmla="*/ 26147 w 52120"/>
                  <a:gd name="connsiteY19" fmla="*/ 9837 h 56694"/>
                  <a:gd name="connsiteX20" fmla="*/ 16396 w 52120"/>
                  <a:gd name="connsiteY20" fmla="*/ 14583 h 56694"/>
                  <a:gd name="connsiteX21" fmla="*/ 12771 w 52120"/>
                  <a:gd name="connsiteY21" fmla="*/ 28908 h 566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52120" h="56694">
                    <a:moveTo>
                      <a:pt x="172" y="27872"/>
                    </a:moveTo>
                    <a:cubicBezTo>
                      <a:pt x="172" y="22522"/>
                      <a:pt x="1294" y="17690"/>
                      <a:pt x="3452" y="13375"/>
                    </a:cubicBezTo>
                    <a:cubicBezTo>
                      <a:pt x="5609" y="9061"/>
                      <a:pt x="8715" y="5782"/>
                      <a:pt x="12599" y="3452"/>
                    </a:cubicBezTo>
                    <a:cubicBezTo>
                      <a:pt x="16568" y="1122"/>
                      <a:pt x="21055" y="0"/>
                      <a:pt x="26147" y="0"/>
                    </a:cubicBezTo>
                    <a:cubicBezTo>
                      <a:pt x="33740" y="0"/>
                      <a:pt x="39867" y="2416"/>
                      <a:pt x="44527" y="7162"/>
                    </a:cubicBezTo>
                    <a:cubicBezTo>
                      <a:pt x="49187" y="11908"/>
                      <a:pt x="51775" y="18208"/>
                      <a:pt x="52121" y="26060"/>
                    </a:cubicBezTo>
                    <a:lnTo>
                      <a:pt x="52121" y="28908"/>
                    </a:lnTo>
                    <a:cubicBezTo>
                      <a:pt x="52121" y="34258"/>
                      <a:pt x="51085" y="39090"/>
                      <a:pt x="49014" y="43405"/>
                    </a:cubicBezTo>
                    <a:cubicBezTo>
                      <a:pt x="46943" y="47720"/>
                      <a:pt x="43836" y="50913"/>
                      <a:pt x="39867" y="53243"/>
                    </a:cubicBezTo>
                    <a:cubicBezTo>
                      <a:pt x="35898" y="55572"/>
                      <a:pt x="31324" y="56694"/>
                      <a:pt x="26147" y="56694"/>
                    </a:cubicBezTo>
                    <a:cubicBezTo>
                      <a:pt x="18208" y="56694"/>
                      <a:pt x="11908" y="54105"/>
                      <a:pt x="7162" y="49014"/>
                    </a:cubicBezTo>
                    <a:cubicBezTo>
                      <a:pt x="2416" y="43923"/>
                      <a:pt x="0" y="37019"/>
                      <a:pt x="0" y="28477"/>
                    </a:cubicBezTo>
                    <a:lnTo>
                      <a:pt x="0" y="27872"/>
                    </a:lnTo>
                    <a:close/>
                    <a:moveTo>
                      <a:pt x="12771" y="28908"/>
                    </a:moveTo>
                    <a:cubicBezTo>
                      <a:pt x="12771" y="34517"/>
                      <a:pt x="13979" y="38918"/>
                      <a:pt x="16309" y="42111"/>
                    </a:cubicBezTo>
                    <a:cubicBezTo>
                      <a:pt x="18725" y="45304"/>
                      <a:pt x="22004" y="46857"/>
                      <a:pt x="26233" y="46857"/>
                    </a:cubicBezTo>
                    <a:cubicBezTo>
                      <a:pt x="30461" y="46857"/>
                      <a:pt x="33827" y="45217"/>
                      <a:pt x="36156" y="42024"/>
                    </a:cubicBezTo>
                    <a:cubicBezTo>
                      <a:pt x="38486" y="38745"/>
                      <a:pt x="39694" y="34086"/>
                      <a:pt x="39694" y="27786"/>
                    </a:cubicBezTo>
                    <a:cubicBezTo>
                      <a:pt x="39694" y="22263"/>
                      <a:pt x="38486" y="17863"/>
                      <a:pt x="36070" y="14670"/>
                    </a:cubicBezTo>
                    <a:cubicBezTo>
                      <a:pt x="33654" y="11391"/>
                      <a:pt x="30289" y="9837"/>
                      <a:pt x="26147" y="9837"/>
                    </a:cubicBezTo>
                    <a:cubicBezTo>
                      <a:pt x="22004" y="9837"/>
                      <a:pt x="18812" y="11391"/>
                      <a:pt x="16396" y="14583"/>
                    </a:cubicBezTo>
                    <a:cubicBezTo>
                      <a:pt x="13979" y="17776"/>
                      <a:pt x="12771" y="22522"/>
                      <a:pt x="12771" y="28908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7" name="Freihandform: Form 86">
                <a:extLst>
                  <a:ext uri="{FF2B5EF4-FFF2-40B4-BE49-F238E27FC236}">
                    <a16:creationId xmlns:a16="http://schemas.microsoft.com/office/drawing/2014/main" id="{C2A1921D-7C33-07A7-3B9A-3B5F1E4A1C9B}"/>
                  </a:ext>
                </a:extLst>
              </p:cNvPr>
              <p:cNvSpPr/>
              <p:nvPr/>
            </p:nvSpPr>
            <p:spPr>
              <a:xfrm>
                <a:off x="2470459" y="1900908"/>
                <a:ext cx="12598" cy="77663"/>
              </a:xfrm>
              <a:custGeom>
                <a:avLst/>
                <a:gdLst>
                  <a:gd name="connsiteX0" fmla="*/ 12599 w 12598"/>
                  <a:gd name="connsiteY0" fmla="*/ 77663 h 77663"/>
                  <a:gd name="connsiteX1" fmla="*/ 0 w 12598"/>
                  <a:gd name="connsiteY1" fmla="*/ 77663 h 77663"/>
                  <a:gd name="connsiteX2" fmla="*/ 0 w 12598"/>
                  <a:gd name="connsiteY2" fmla="*/ 0 h 77663"/>
                  <a:gd name="connsiteX3" fmla="*/ 12599 w 12598"/>
                  <a:gd name="connsiteY3" fmla="*/ 0 h 77663"/>
                  <a:gd name="connsiteX4" fmla="*/ 12599 w 12598"/>
                  <a:gd name="connsiteY4" fmla="*/ 77663 h 776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98" h="77663">
                    <a:moveTo>
                      <a:pt x="12599" y="77663"/>
                    </a:moveTo>
                    <a:lnTo>
                      <a:pt x="0" y="77663"/>
                    </a:lnTo>
                    <a:lnTo>
                      <a:pt x="0" y="0"/>
                    </a:lnTo>
                    <a:lnTo>
                      <a:pt x="12599" y="0"/>
                    </a:lnTo>
                    <a:lnTo>
                      <a:pt x="12599" y="77663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8" name="Freihandform: Form 87">
                <a:extLst>
                  <a:ext uri="{FF2B5EF4-FFF2-40B4-BE49-F238E27FC236}">
                    <a16:creationId xmlns:a16="http://schemas.microsoft.com/office/drawing/2014/main" id="{92163AA5-5284-FAF5-41EA-EA3DA62390F0}"/>
                  </a:ext>
                </a:extLst>
              </p:cNvPr>
              <p:cNvSpPr/>
              <p:nvPr/>
            </p:nvSpPr>
            <p:spPr>
              <a:xfrm>
                <a:off x="2495139" y="1922826"/>
                <a:ext cx="52120" cy="56694"/>
              </a:xfrm>
              <a:custGeom>
                <a:avLst/>
                <a:gdLst>
                  <a:gd name="connsiteX0" fmla="*/ 173 w 52120"/>
                  <a:gd name="connsiteY0" fmla="*/ 27872 h 56694"/>
                  <a:gd name="connsiteX1" fmla="*/ 3452 w 52120"/>
                  <a:gd name="connsiteY1" fmla="*/ 13375 h 56694"/>
                  <a:gd name="connsiteX2" fmla="*/ 12599 w 52120"/>
                  <a:gd name="connsiteY2" fmla="*/ 3452 h 56694"/>
                  <a:gd name="connsiteX3" fmla="*/ 26147 w 52120"/>
                  <a:gd name="connsiteY3" fmla="*/ 0 h 56694"/>
                  <a:gd name="connsiteX4" fmla="*/ 44527 w 52120"/>
                  <a:gd name="connsiteY4" fmla="*/ 7162 h 56694"/>
                  <a:gd name="connsiteX5" fmla="*/ 52121 w 52120"/>
                  <a:gd name="connsiteY5" fmla="*/ 26060 h 56694"/>
                  <a:gd name="connsiteX6" fmla="*/ 52121 w 52120"/>
                  <a:gd name="connsiteY6" fmla="*/ 28908 h 56694"/>
                  <a:gd name="connsiteX7" fmla="*/ 49014 w 52120"/>
                  <a:gd name="connsiteY7" fmla="*/ 43405 h 56694"/>
                  <a:gd name="connsiteX8" fmla="*/ 39867 w 52120"/>
                  <a:gd name="connsiteY8" fmla="*/ 53243 h 56694"/>
                  <a:gd name="connsiteX9" fmla="*/ 26147 w 52120"/>
                  <a:gd name="connsiteY9" fmla="*/ 56694 h 56694"/>
                  <a:gd name="connsiteX10" fmla="*/ 7162 w 52120"/>
                  <a:gd name="connsiteY10" fmla="*/ 49014 h 56694"/>
                  <a:gd name="connsiteX11" fmla="*/ 0 w 52120"/>
                  <a:gd name="connsiteY11" fmla="*/ 28477 h 56694"/>
                  <a:gd name="connsiteX12" fmla="*/ 0 w 52120"/>
                  <a:gd name="connsiteY12" fmla="*/ 27872 h 56694"/>
                  <a:gd name="connsiteX13" fmla="*/ 12771 w 52120"/>
                  <a:gd name="connsiteY13" fmla="*/ 28908 h 56694"/>
                  <a:gd name="connsiteX14" fmla="*/ 16309 w 52120"/>
                  <a:gd name="connsiteY14" fmla="*/ 42111 h 56694"/>
                  <a:gd name="connsiteX15" fmla="*/ 26233 w 52120"/>
                  <a:gd name="connsiteY15" fmla="*/ 46857 h 56694"/>
                  <a:gd name="connsiteX16" fmla="*/ 36157 w 52120"/>
                  <a:gd name="connsiteY16" fmla="*/ 42024 h 56694"/>
                  <a:gd name="connsiteX17" fmla="*/ 39695 w 52120"/>
                  <a:gd name="connsiteY17" fmla="*/ 27786 h 56694"/>
                  <a:gd name="connsiteX18" fmla="*/ 36070 w 52120"/>
                  <a:gd name="connsiteY18" fmla="*/ 14670 h 56694"/>
                  <a:gd name="connsiteX19" fmla="*/ 26147 w 52120"/>
                  <a:gd name="connsiteY19" fmla="*/ 9837 h 56694"/>
                  <a:gd name="connsiteX20" fmla="*/ 16396 w 52120"/>
                  <a:gd name="connsiteY20" fmla="*/ 14583 h 56694"/>
                  <a:gd name="connsiteX21" fmla="*/ 12771 w 52120"/>
                  <a:gd name="connsiteY21" fmla="*/ 28908 h 566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52120" h="56694">
                    <a:moveTo>
                      <a:pt x="173" y="27872"/>
                    </a:moveTo>
                    <a:cubicBezTo>
                      <a:pt x="173" y="22522"/>
                      <a:pt x="1294" y="17690"/>
                      <a:pt x="3452" y="13375"/>
                    </a:cubicBezTo>
                    <a:cubicBezTo>
                      <a:pt x="5609" y="9061"/>
                      <a:pt x="8716" y="5782"/>
                      <a:pt x="12599" y="3452"/>
                    </a:cubicBezTo>
                    <a:cubicBezTo>
                      <a:pt x="16482" y="1122"/>
                      <a:pt x="21055" y="0"/>
                      <a:pt x="26147" y="0"/>
                    </a:cubicBezTo>
                    <a:cubicBezTo>
                      <a:pt x="33740" y="0"/>
                      <a:pt x="39867" y="2416"/>
                      <a:pt x="44527" y="7162"/>
                    </a:cubicBezTo>
                    <a:cubicBezTo>
                      <a:pt x="49187" y="11908"/>
                      <a:pt x="51775" y="18208"/>
                      <a:pt x="52121" y="26060"/>
                    </a:cubicBezTo>
                    <a:lnTo>
                      <a:pt x="52121" y="28908"/>
                    </a:lnTo>
                    <a:cubicBezTo>
                      <a:pt x="52121" y="34258"/>
                      <a:pt x="51085" y="39090"/>
                      <a:pt x="49014" y="43405"/>
                    </a:cubicBezTo>
                    <a:cubicBezTo>
                      <a:pt x="46857" y="47633"/>
                      <a:pt x="43837" y="50913"/>
                      <a:pt x="39867" y="53243"/>
                    </a:cubicBezTo>
                    <a:cubicBezTo>
                      <a:pt x="35898" y="55572"/>
                      <a:pt x="31324" y="56694"/>
                      <a:pt x="26147" y="56694"/>
                    </a:cubicBezTo>
                    <a:cubicBezTo>
                      <a:pt x="18208" y="56694"/>
                      <a:pt x="11908" y="54105"/>
                      <a:pt x="7162" y="49014"/>
                    </a:cubicBezTo>
                    <a:cubicBezTo>
                      <a:pt x="2416" y="43837"/>
                      <a:pt x="0" y="37019"/>
                      <a:pt x="0" y="28477"/>
                    </a:cubicBezTo>
                    <a:lnTo>
                      <a:pt x="0" y="27872"/>
                    </a:lnTo>
                    <a:close/>
                    <a:moveTo>
                      <a:pt x="12771" y="28908"/>
                    </a:moveTo>
                    <a:cubicBezTo>
                      <a:pt x="12771" y="34517"/>
                      <a:pt x="13979" y="38918"/>
                      <a:pt x="16309" y="42111"/>
                    </a:cubicBezTo>
                    <a:cubicBezTo>
                      <a:pt x="18726" y="45304"/>
                      <a:pt x="22005" y="46857"/>
                      <a:pt x="26233" y="46857"/>
                    </a:cubicBezTo>
                    <a:cubicBezTo>
                      <a:pt x="30461" y="46857"/>
                      <a:pt x="33740" y="45217"/>
                      <a:pt x="36157" y="42024"/>
                    </a:cubicBezTo>
                    <a:cubicBezTo>
                      <a:pt x="38487" y="38745"/>
                      <a:pt x="39695" y="34086"/>
                      <a:pt x="39695" y="27786"/>
                    </a:cubicBezTo>
                    <a:cubicBezTo>
                      <a:pt x="39695" y="22263"/>
                      <a:pt x="38487" y="17863"/>
                      <a:pt x="36070" y="14670"/>
                    </a:cubicBezTo>
                    <a:cubicBezTo>
                      <a:pt x="33654" y="11391"/>
                      <a:pt x="30289" y="9837"/>
                      <a:pt x="26147" y="9837"/>
                    </a:cubicBezTo>
                    <a:cubicBezTo>
                      <a:pt x="22005" y="9837"/>
                      <a:pt x="18812" y="11391"/>
                      <a:pt x="16396" y="14583"/>
                    </a:cubicBezTo>
                    <a:cubicBezTo>
                      <a:pt x="13979" y="17776"/>
                      <a:pt x="12771" y="22522"/>
                      <a:pt x="12771" y="28908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9" name="Freihandform: Form 88">
                <a:extLst>
                  <a:ext uri="{FF2B5EF4-FFF2-40B4-BE49-F238E27FC236}">
                    <a16:creationId xmlns:a16="http://schemas.microsoft.com/office/drawing/2014/main" id="{31AE8AC8-0362-B690-E285-AD9F1B0CC263}"/>
                  </a:ext>
                </a:extLst>
              </p:cNvPr>
              <p:cNvSpPr/>
              <p:nvPr/>
            </p:nvSpPr>
            <p:spPr>
              <a:xfrm>
                <a:off x="2556924" y="1922826"/>
                <a:ext cx="49445" cy="77318"/>
              </a:xfrm>
              <a:custGeom>
                <a:avLst/>
                <a:gdLst>
                  <a:gd name="connsiteX0" fmla="*/ 0 w 49445"/>
                  <a:gd name="connsiteY0" fmla="*/ 27959 h 77318"/>
                  <a:gd name="connsiteX1" fmla="*/ 6127 w 49445"/>
                  <a:gd name="connsiteY1" fmla="*/ 7594 h 77318"/>
                  <a:gd name="connsiteX2" fmla="*/ 22436 w 49445"/>
                  <a:gd name="connsiteY2" fmla="*/ 0 h 77318"/>
                  <a:gd name="connsiteX3" fmla="*/ 37537 w 49445"/>
                  <a:gd name="connsiteY3" fmla="*/ 6558 h 77318"/>
                  <a:gd name="connsiteX4" fmla="*/ 38141 w 49445"/>
                  <a:gd name="connsiteY4" fmla="*/ 1036 h 77318"/>
                  <a:gd name="connsiteX5" fmla="*/ 49446 w 49445"/>
                  <a:gd name="connsiteY5" fmla="*/ 1036 h 77318"/>
                  <a:gd name="connsiteX6" fmla="*/ 49446 w 49445"/>
                  <a:gd name="connsiteY6" fmla="*/ 54105 h 77318"/>
                  <a:gd name="connsiteX7" fmla="*/ 42629 w 49445"/>
                  <a:gd name="connsiteY7" fmla="*/ 71105 h 77318"/>
                  <a:gd name="connsiteX8" fmla="*/ 24162 w 49445"/>
                  <a:gd name="connsiteY8" fmla="*/ 77318 h 77318"/>
                  <a:gd name="connsiteX9" fmla="*/ 12167 w 49445"/>
                  <a:gd name="connsiteY9" fmla="*/ 74816 h 77318"/>
                  <a:gd name="connsiteX10" fmla="*/ 3193 w 49445"/>
                  <a:gd name="connsiteY10" fmla="*/ 68257 h 77318"/>
                  <a:gd name="connsiteX11" fmla="*/ 9147 w 49445"/>
                  <a:gd name="connsiteY11" fmla="*/ 60836 h 77318"/>
                  <a:gd name="connsiteX12" fmla="*/ 23472 w 49445"/>
                  <a:gd name="connsiteY12" fmla="*/ 67567 h 77318"/>
                  <a:gd name="connsiteX13" fmla="*/ 33395 w 49445"/>
                  <a:gd name="connsiteY13" fmla="*/ 64288 h 77318"/>
                  <a:gd name="connsiteX14" fmla="*/ 37020 w 49445"/>
                  <a:gd name="connsiteY14" fmla="*/ 54537 h 77318"/>
                  <a:gd name="connsiteX15" fmla="*/ 37020 w 49445"/>
                  <a:gd name="connsiteY15" fmla="*/ 50826 h 77318"/>
                  <a:gd name="connsiteX16" fmla="*/ 22522 w 49445"/>
                  <a:gd name="connsiteY16" fmla="*/ 56780 h 77318"/>
                  <a:gd name="connsiteX17" fmla="*/ 6472 w 49445"/>
                  <a:gd name="connsiteY17" fmla="*/ 49187 h 77318"/>
                  <a:gd name="connsiteX18" fmla="*/ 259 w 49445"/>
                  <a:gd name="connsiteY18" fmla="*/ 28045 h 77318"/>
                  <a:gd name="connsiteX19" fmla="*/ 12512 w 49445"/>
                  <a:gd name="connsiteY19" fmla="*/ 28994 h 77318"/>
                  <a:gd name="connsiteX20" fmla="*/ 15964 w 49445"/>
                  <a:gd name="connsiteY20" fmla="*/ 41938 h 77318"/>
                  <a:gd name="connsiteX21" fmla="*/ 25543 w 49445"/>
                  <a:gd name="connsiteY21" fmla="*/ 46684 h 77318"/>
                  <a:gd name="connsiteX22" fmla="*/ 36847 w 49445"/>
                  <a:gd name="connsiteY22" fmla="*/ 40299 h 77318"/>
                  <a:gd name="connsiteX23" fmla="*/ 36847 w 49445"/>
                  <a:gd name="connsiteY23" fmla="*/ 16223 h 77318"/>
                  <a:gd name="connsiteX24" fmla="*/ 25629 w 49445"/>
                  <a:gd name="connsiteY24" fmla="*/ 10010 h 77318"/>
                  <a:gd name="connsiteX25" fmla="*/ 15964 w 49445"/>
                  <a:gd name="connsiteY25" fmla="*/ 14842 h 77318"/>
                  <a:gd name="connsiteX26" fmla="*/ 12512 w 49445"/>
                  <a:gd name="connsiteY26" fmla="*/ 28994 h 773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49445" h="77318">
                    <a:moveTo>
                      <a:pt x="0" y="27959"/>
                    </a:moveTo>
                    <a:cubicBezTo>
                      <a:pt x="0" y="19502"/>
                      <a:pt x="2071" y="12685"/>
                      <a:pt x="6127" y="7594"/>
                    </a:cubicBezTo>
                    <a:cubicBezTo>
                      <a:pt x="10183" y="2502"/>
                      <a:pt x="15619" y="0"/>
                      <a:pt x="22436" y="0"/>
                    </a:cubicBezTo>
                    <a:cubicBezTo>
                      <a:pt x="28822" y="0"/>
                      <a:pt x="33827" y="2157"/>
                      <a:pt x="37537" y="6558"/>
                    </a:cubicBezTo>
                    <a:lnTo>
                      <a:pt x="38141" y="1036"/>
                    </a:lnTo>
                    <a:lnTo>
                      <a:pt x="49446" y="1036"/>
                    </a:lnTo>
                    <a:lnTo>
                      <a:pt x="49446" y="54105"/>
                    </a:lnTo>
                    <a:cubicBezTo>
                      <a:pt x="49446" y="61268"/>
                      <a:pt x="47116" y="66963"/>
                      <a:pt x="42629" y="71105"/>
                    </a:cubicBezTo>
                    <a:cubicBezTo>
                      <a:pt x="38055" y="75247"/>
                      <a:pt x="31842" y="77318"/>
                      <a:pt x="24162" y="77318"/>
                    </a:cubicBezTo>
                    <a:cubicBezTo>
                      <a:pt x="20020" y="77318"/>
                      <a:pt x="16050" y="76455"/>
                      <a:pt x="12167" y="74816"/>
                    </a:cubicBezTo>
                    <a:cubicBezTo>
                      <a:pt x="8284" y="73176"/>
                      <a:pt x="5264" y="70932"/>
                      <a:pt x="3193" y="68257"/>
                    </a:cubicBezTo>
                    <a:lnTo>
                      <a:pt x="9147" y="60836"/>
                    </a:lnTo>
                    <a:cubicBezTo>
                      <a:pt x="13030" y="65323"/>
                      <a:pt x="17776" y="67567"/>
                      <a:pt x="23472" y="67567"/>
                    </a:cubicBezTo>
                    <a:cubicBezTo>
                      <a:pt x="27614" y="67567"/>
                      <a:pt x="30979" y="66445"/>
                      <a:pt x="33395" y="64288"/>
                    </a:cubicBezTo>
                    <a:cubicBezTo>
                      <a:pt x="35811" y="62131"/>
                      <a:pt x="37020" y="58851"/>
                      <a:pt x="37020" y="54537"/>
                    </a:cubicBezTo>
                    <a:lnTo>
                      <a:pt x="37020" y="50826"/>
                    </a:lnTo>
                    <a:cubicBezTo>
                      <a:pt x="33395" y="54796"/>
                      <a:pt x="28563" y="56780"/>
                      <a:pt x="22522" y="56780"/>
                    </a:cubicBezTo>
                    <a:cubicBezTo>
                      <a:pt x="15964" y="56780"/>
                      <a:pt x="10614" y="54278"/>
                      <a:pt x="6472" y="49187"/>
                    </a:cubicBezTo>
                    <a:cubicBezTo>
                      <a:pt x="2330" y="44095"/>
                      <a:pt x="259" y="37019"/>
                      <a:pt x="259" y="28045"/>
                    </a:cubicBezTo>
                    <a:close/>
                    <a:moveTo>
                      <a:pt x="12512" y="28994"/>
                    </a:moveTo>
                    <a:cubicBezTo>
                      <a:pt x="12512" y="34517"/>
                      <a:pt x="13634" y="38832"/>
                      <a:pt x="15964" y="41938"/>
                    </a:cubicBezTo>
                    <a:cubicBezTo>
                      <a:pt x="18294" y="45131"/>
                      <a:pt x="21401" y="46684"/>
                      <a:pt x="25543" y="46684"/>
                    </a:cubicBezTo>
                    <a:cubicBezTo>
                      <a:pt x="30634" y="46684"/>
                      <a:pt x="34345" y="44527"/>
                      <a:pt x="36847" y="40299"/>
                    </a:cubicBezTo>
                    <a:lnTo>
                      <a:pt x="36847" y="16223"/>
                    </a:lnTo>
                    <a:cubicBezTo>
                      <a:pt x="34431" y="12081"/>
                      <a:pt x="30720" y="10010"/>
                      <a:pt x="25629" y="10010"/>
                    </a:cubicBezTo>
                    <a:cubicBezTo>
                      <a:pt x="21487" y="10010"/>
                      <a:pt x="18294" y="11649"/>
                      <a:pt x="15964" y="14842"/>
                    </a:cubicBezTo>
                    <a:cubicBezTo>
                      <a:pt x="13634" y="18035"/>
                      <a:pt x="12512" y="22781"/>
                      <a:pt x="12512" y="28994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90" name="Freihandform: Form 89">
                <a:extLst>
                  <a:ext uri="{FF2B5EF4-FFF2-40B4-BE49-F238E27FC236}">
                    <a16:creationId xmlns:a16="http://schemas.microsoft.com/office/drawing/2014/main" id="{3B3D83E9-E410-1ADC-AA23-31035E7E2969}"/>
                  </a:ext>
                </a:extLst>
              </p:cNvPr>
              <p:cNvSpPr/>
              <p:nvPr/>
            </p:nvSpPr>
            <p:spPr>
              <a:xfrm>
                <a:off x="2620177" y="1903065"/>
                <a:ext cx="14238" cy="75505"/>
              </a:xfrm>
              <a:custGeom>
                <a:avLst/>
                <a:gdLst>
                  <a:gd name="connsiteX0" fmla="*/ 0 w 14238"/>
                  <a:gd name="connsiteY0" fmla="*/ 6558 h 75505"/>
                  <a:gd name="connsiteX1" fmla="*/ 1812 w 14238"/>
                  <a:gd name="connsiteY1" fmla="*/ 1898 h 75505"/>
                  <a:gd name="connsiteX2" fmla="*/ 7076 w 14238"/>
                  <a:gd name="connsiteY2" fmla="*/ 0 h 75505"/>
                  <a:gd name="connsiteX3" fmla="*/ 12340 w 14238"/>
                  <a:gd name="connsiteY3" fmla="*/ 1898 h 75505"/>
                  <a:gd name="connsiteX4" fmla="*/ 14238 w 14238"/>
                  <a:gd name="connsiteY4" fmla="*/ 6558 h 75505"/>
                  <a:gd name="connsiteX5" fmla="*/ 12340 w 14238"/>
                  <a:gd name="connsiteY5" fmla="*/ 11218 h 75505"/>
                  <a:gd name="connsiteX6" fmla="*/ 7076 w 14238"/>
                  <a:gd name="connsiteY6" fmla="*/ 13030 h 75505"/>
                  <a:gd name="connsiteX7" fmla="*/ 1812 w 14238"/>
                  <a:gd name="connsiteY7" fmla="*/ 11218 h 75505"/>
                  <a:gd name="connsiteX8" fmla="*/ 0 w 14238"/>
                  <a:gd name="connsiteY8" fmla="*/ 6558 h 75505"/>
                  <a:gd name="connsiteX9" fmla="*/ 13375 w 14238"/>
                  <a:gd name="connsiteY9" fmla="*/ 75506 h 75505"/>
                  <a:gd name="connsiteX10" fmla="*/ 777 w 14238"/>
                  <a:gd name="connsiteY10" fmla="*/ 75506 h 75505"/>
                  <a:gd name="connsiteX11" fmla="*/ 777 w 14238"/>
                  <a:gd name="connsiteY11" fmla="*/ 20797 h 75505"/>
                  <a:gd name="connsiteX12" fmla="*/ 13375 w 14238"/>
                  <a:gd name="connsiteY12" fmla="*/ 20797 h 75505"/>
                  <a:gd name="connsiteX13" fmla="*/ 13375 w 14238"/>
                  <a:gd name="connsiteY13" fmla="*/ 75506 h 755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4238" h="75505">
                    <a:moveTo>
                      <a:pt x="0" y="6558"/>
                    </a:moveTo>
                    <a:cubicBezTo>
                      <a:pt x="0" y="4660"/>
                      <a:pt x="604" y="3107"/>
                      <a:pt x="1812" y="1898"/>
                    </a:cubicBezTo>
                    <a:cubicBezTo>
                      <a:pt x="3020" y="690"/>
                      <a:pt x="4746" y="0"/>
                      <a:pt x="7076" y="0"/>
                    </a:cubicBezTo>
                    <a:cubicBezTo>
                      <a:pt x="9406" y="0"/>
                      <a:pt x="11132" y="604"/>
                      <a:pt x="12340" y="1898"/>
                    </a:cubicBezTo>
                    <a:cubicBezTo>
                      <a:pt x="13548" y="3193"/>
                      <a:pt x="14238" y="4746"/>
                      <a:pt x="14238" y="6558"/>
                    </a:cubicBezTo>
                    <a:cubicBezTo>
                      <a:pt x="14238" y="8370"/>
                      <a:pt x="13634" y="9924"/>
                      <a:pt x="12340" y="11218"/>
                    </a:cubicBezTo>
                    <a:cubicBezTo>
                      <a:pt x="11045" y="12512"/>
                      <a:pt x="9320" y="13030"/>
                      <a:pt x="7076" y="13030"/>
                    </a:cubicBezTo>
                    <a:cubicBezTo>
                      <a:pt x="4832" y="13030"/>
                      <a:pt x="3020" y="12426"/>
                      <a:pt x="1812" y="11218"/>
                    </a:cubicBezTo>
                    <a:cubicBezTo>
                      <a:pt x="604" y="10010"/>
                      <a:pt x="0" y="8457"/>
                      <a:pt x="0" y="6558"/>
                    </a:cubicBezTo>
                    <a:close/>
                    <a:moveTo>
                      <a:pt x="13375" y="75506"/>
                    </a:moveTo>
                    <a:lnTo>
                      <a:pt x="777" y="75506"/>
                    </a:lnTo>
                    <a:lnTo>
                      <a:pt x="777" y="20797"/>
                    </a:lnTo>
                    <a:lnTo>
                      <a:pt x="13375" y="20797"/>
                    </a:lnTo>
                    <a:lnTo>
                      <a:pt x="13375" y="75506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91" name="Freihandform: Form 90">
                <a:extLst>
                  <a:ext uri="{FF2B5EF4-FFF2-40B4-BE49-F238E27FC236}">
                    <a16:creationId xmlns:a16="http://schemas.microsoft.com/office/drawing/2014/main" id="{72C79823-11ED-DDC4-BF47-0726AAA4EDDB}"/>
                  </a:ext>
                </a:extLst>
              </p:cNvPr>
              <p:cNvSpPr/>
              <p:nvPr/>
            </p:nvSpPr>
            <p:spPr>
              <a:xfrm>
                <a:off x="2645547" y="1922740"/>
                <a:ext cx="49186" cy="56780"/>
              </a:xfrm>
              <a:custGeom>
                <a:avLst/>
                <a:gdLst>
                  <a:gd name="connsiteX0" fmla="*/ 26837 w 49186"/>
                  <a:gd name="connsiteY0" fmla="*/ 56780 h 56780"/>
                  <a:gd name="connsiteX1" fmla="*/ 7421 w 49186"/>
                  <a:gd name="connsiteY1" fmla="*/ 49446 h 56780"/>
                  <a:gd name="connsiteX2" fmla="*/ 0 w 49186"/>
                  <a:gd name="connsiteY2" fmla="*/ 29857 h 56780"/>
                  <a:gd name="connsiteX3" fmla="*/ 0 w 49186"/>
                  <a:gd name="connsiteY3" fmla="*/ 28304 h 56780"/>
                  <a:gd name="connsiteX4" fmla="*/ 3193 w 49186"/>
                  <a:gd name="connsiteY4" fmla="*/ 13634 h 56780"/>
                  <a:gd name="connsiteX5" fmla="*/ 12254 w 49186"/>
                  <a:gd name="connsiteY5" fmla="*/ 3624 h 56780"/>
                  <a:gd name="connsiteX6" fmla="*/ 25284 w 49186"/>
                  <a:gd name="connsiteY6" fmla="*/ 0 h 56780"/>
                  <a:gd name="connsiteX7" fmla="*/ 42974 w 49186"/>
                  <a:gd name="connsiteY7" fmla="*/ 7162 h 56780"/>
                  <a:gd name="connsiteX8" fmla="*/ 49187 w 49186"/>
                  <a:gd name="connsiteY8" fmla="*/ 27355 h 56780"/>
                  <a:gd name="connsiteX9" fmla="*/ 49187 w 49186"/>
                  <a:gd name="connsiteY9" fmla="*/ 32273 h 56780"/>
                  <a:gd name="connsiteX10" fmla="*/ 12599 w 49186"/>
                  <a:gd name="connsiteY10" fmla="*/ 32273 h 56780"/>
                  <a:gd name="connsiteX11" fmla="*/ 17258 w 49186"/>
                  <a:gd name="connsiteY11" fmla="*/ 42974 h 56780"/>
                  <a:gd name="connsiteX12" fmla="*/ 27441 w 49186"/>
                  <a:gd name="connsiteY12" fmla="*/ 46943 h 56780"/>
                  <a:gd name="connsiteX13" fmla="*/ 41507 w 49186"/>
                  <a:gd name="connsiteY13" fmla="*/ 40126 h 56780"/>
                  <a:gd name="connsiteX14" fmla="*/ 48324 w 49186"/>
                  <a:gd name="connsiteY14" fmla="*/ 46425 h 56780"/>
                  <a:gd name="connsiteX15" fmla="*/ 39349 w 49186"/>
                  <a:gd name="connsiteY15" fmla="*/ 54019 h 56780"/>
                  <a:gd name="connsiteX16" fmla="*/ 26751 w 49186"/>
                  <a:gd name="connsiteY16" fmla="*/ 56694 h 56780"/>
                  <a:gd name="connsiteX17" fmla="*/ 25370 w 49186"/>
                  <a:gd name="connsiteY17" fmla="*/ 9924 h 56780"/>
                  <a:gd name="connsiteX18" fmla="*/ 17000 w 49186"/>
                  <a:gd name="connsiteY18" fmla="*/ 13462 h 56780"/>
                  <a:gd name="connsiteX19" fmla="*/ 12944 w 49186"/>
                  <a:gd name="connsiteY19" fmla="*/ 23299 h 56780"/>
                  <a:gd name="connsiteX20" fmla="*/ 36933 w 49186"/>
                  <a:gd name="connsiteY20" fmla="*/ 23299 h 56780"/>
                  <a:gd name="connsiteX21" fmla="*/ 36933 w 49186"/>
                  <a:gd name="connsiteY21" fmla="*/ 22350 h 56780"/>
                  <a:gd name="connsiteX22" fmla="*/ 33568 w 49186"/>
                  <a:gd name="connsiteY22" fmla="*/ 13030 h 56780"/>
                  <a:gd name="connsiteX23" fmla="*/ 25370 w 49186"/>
                  <a:gd name="connsiteY23" fmla="*/ 9837 h 56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49186" h="56780">
                    <a:moveTo>
                      <a:pt x="26837" y="56780"/>
                    </a:moveTo>
                    <a:cubicBezTo>
                      <a:pt x="18898" y="56780"/>
                      <a:pt x="12426" y="54364"/>
                      <a:pt x="7421" y="49446"/>
                    </a:cubicBezTo>
                    <a:cubicBezTo>
                      <a:pt x="2416" y="44527"/>
                      <a:pt x="0" y="37969"/>
                      <a:pt x="0" y="29857"/>
                    </a:cubicBezTo>
                    <a:lnTo>
                      <a:pt x="0" y="28304"/>
                    </a:lnTo>
                    <a:cubicBezTo>
                      <a:pt x="0" y="22867"/>
                      <a:pt x="1035" y="17949"/>
                      <a:pt x="3193" y="13634"/>
                    </a:cubicBezTo>
                    <a:cubicBezTo>
                      <a:pt x="5350" y="9320"/>
                      <a:pt x="8370" y="5954"/>
                      <a:pt x="12254" y="3624"/>
                    </a:cubicBezTo>
                    <a:cubicBezTo>
                      <a:pt x="16137" y="1208"/>
                      <a:pt x="20538" y="0"/>
                      <a:pt x="25284" y="0"/>
                    </a:cubicBezTo>
                    <a:cubicBezTo>
                      <a:pt x="32877" y="0"/>
                      <a:pt x="38832" y="2416"/>
                      <a:pt x="42974" y="7162"/>
                    </a:cubicBezTo>
                    <a:cubicBezTo>
                      <a:pt x="47116" y="11908"/>
                      <a:pt x="49187" y="18639"/>
                      <a:pt x="49187" y="27355"/>
                    </a:cubicBezTo>
                    <a:lnTo>
                      <a:pt x="49187" y="32273"/>
                    </a:lnTo>
                    <a:lnTo>
                      <a:pt x="12599" y="32273"/>
                    </a:lnTo>
                    <a:cubicBezTo>
                      <a:pt x="12944" y="36761"/>
                      <a:pt x="14497" y="40385"/>
                      <a:pt x="17258" y="42974"/>
                    </a:cubicBezTo>
                    <a:cubicBezTo>
                      <a:pt x="19934" y="45562"/>
                      <a:pt x="23385" y="46943"/>
                      <a:pt x="27441" y="46943"/>
                    </a:cubicBezTo>
                    <a:cubicBezTo>
                      <a:pt x="33223" y="46943"/>
                      <a:pt x="37882" y="44700"/>
                      <a:pt x="41507" y="40126"/>
                    </a:cubicBezTo>
                    <a:lnTo>
                      <a:pt x="48324" y="46425"/>
                    </a:lnTo>
                    <a:cubicBezTo>
                      <a:pt x="46080" y="49704"/>
                      <a:pt x="43060" y="52207"/>
                      <a:pt x="39349" y="54019"/>
                    </a:cubicBezTo>
                    <a:cubicBezTo>
                      <a:pt x="35639" y="55831"/>
                      <a:pt x="31410" y="56694"/>
                      <a:pt x="26751" y="56694"/>
                    </a:cubicBezTo>
                    <a:close/>
                    <a:moveTo>
                      <a:pt x="25370" y="9924"/>
                    </a:moveTo>
                    <a:cubicBezTo>
                      <a:pt x="21918" y="9924"/>
                      <a:pt x="19157" y="11132"/>
                      <a:pt x="17000" y="13462"/>
                    </a:cubicBezTo>
                    <a:cubicBezTo>
                      <a:pt x="14842" y="15791"/>
                      <a:pt x="13548" y="19071"/>
                      <a:pt x="12944" y="23299"/>
                    </a:cubicBezTo>
                    <a:lnTo>
                      <a:pt x="36933" y="23299"/>
                    </a:lnTo>
                    <a:lnTo>
                      <a:pt x="36933" y="22350"/>
                    </a:lnTo>
                    <a:cubicBezTo>
                      <a:pt x="36674" y="18208"/>
                      <a:pt x="35552" y="15101"/>
                      <a:pt x="33568" y="13030"/>
                    </a:cubicBezTo>
                    <a:cubicBezTo>
                      <a:pt x="31583" y="10959"/>
                      <a:pt x="28908" y="9837"/>
                      <a:pt x="25370" y="9837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92" name="Freihandform: Form 91">
                <a:extLst>
                  <a:ext uri="{FF2B5EF4-FFF2-40B4-BE49-F238E27FC236}">
                    <a16:creationId xmlns:a16="http://schemas.microsoft.com/office/drawing/2014/main" id="{80E80360-28F5-EAB5-1391-0375C3DB696C}"/>
                  </a:ext>
                </a:extLst>
              </p:cNvPr>
              <p:cNvSpPr/>
              <p:nvPr/>
            </p:nvSpPr>
            <p:spPr>
              <a:xfrm>
                <a:off x="2730976" y="1922740"/>
                <a:ext cx="49273" cy="56780"/>
              </a:xfrm>
              <a:custGeom>
                <a:avLst/>
                <a:gdLst>
                  <a:gd name="connsiteX0" fmla="*/ 26837 w 49273"/>
                  <a:gd name="connsiteY0" fmla="*/ 56780 h 56780"/>
                  <a:gd name="connsiteX1" fmla="*/ 7421 w 49273"/>
                  <a:gd name="connsiteY1" fmla="*/ 49446 h 56780"/>
                  <a:gd name="connsiteX2" fmla="*/ 0 w 49273"/>
                  <a:gd name="connsiteY2" fmla="*/ 29857 h 56780"/>
                  <a:gd name="connsiteX3" fmla="*/ 0 w 49273"/>
                  <a:gd name="connsiteY3" fmla="*/ 28304 h 56780"/>
                  <a:gd name="connsiteX4" fmla="*/ 3279 w 49273"/>
                  <a:gd name="connsiteY4" fmla="*/ 13634 h 56780"/>
                  <a:gd name="connsiteX5" fmla="*/ 12340 w 49273"/>
                  <a:gd name="connsiteY5" fmla="*/ 3624 h 56780"/>
                  <a:gd name="connsiteX6" fmla="*/ 25370 w 49273"/>
                  <a:gd name="connsiteY6" fmla="*/ 0 h 56780"/>
                  <a:gd name="connsiteX7" fmla="*/ 43060 w 49273"/>
                  <a:gd name="connsiteY7" fmla="*/ 7162 h 56780"/>
                  <a:gd name="connsiteX8" fmla="*/ 49273 w 49273"/>
                  <a:gd name="connsiteY8" fmla="*/ 27355 h 56780"/>
                  <a:gd name="connsiteX9" fmla="*/ 49273 w 49273"/>
                  <a:gd name="connsiteY9" fmla="*/ 32273 h 56780"/>
                  <a:gd name="connsiteX10" fmla="*/ 12685 w 49273"/>
                  <a:gd name="connsiteY10" fmla="*/ 32273 h 56780"/>
                  <a:gd name="connsiteX11" fmla="*/ 17345 w 49273"/>
                  <a:gd name="connsiteY11" fmla="*/ 42974 h 56780"/>
                  <a:gd name="connsiteX12" fmla="*/ 27527 w 49273"/>
                  <a:gd name="connsiteY12" fmla="*/ 46943 h 56780"/>
                  <a:gd name="connsiteX13" fmla="*/ 41593 w 49273"/>
                  <a:gd name="connsiteY13" fmla="*/ 40126 h 56780"/>
                  <a:gd name="connsiteX14" fmla="*/ 48410 w 49273"/>
                  <a:gd name="connsiteY14" fmla="*/ 46425 h 56780"/>
                  <a:gd name="connsiteX15" fmla="*/ 39436 w 49273"/>
                  <a:gd name="connsiteY15" fmla="*/ 54019 h 56780"/>
                  <a:gd name="connsiteX16" fmla="*/ 26837 w 49273"/>
                  <a:gd name="connsiteY16" fmla="*/ 56694 h 56780"/>
                  <a:gd name="connsiteX17" fmla="*/ 25370 w 49273"/>
                  <a:gd name="connsiteY17" fmla="*/ 9924 h 56780"/>
                  <a:gd name="connsiteX18" fmla="*/ 17000 w 49273"/>
                  <a:gd name="connsiteY18" fmla="*/ 13462 h 56780"/>
                  <a:gd name="connsiteX19" fmla="*/ 12944 w 49273"/>
                  <a:gd name="connsiteY19" fmla="*/ 23299 h 56780"/>
                  <a:gd name="connsiteX20" fmla="*/ 36933 w 49273"/>
                  <a:gd name="connsiteY20" fmla="*/ 23299 h 56780"/>
                  <a:gd name="connsiteX21" fmla="*/ 36933 w 49273"/>
                  <a:gd name="connsiteY21" fmla="*/ 22350 h 56780"/>
                  <a:gd name="connsiteX22" fmla="*/ 33568 w 49273"/>
                  <a:gd name="connsiteY22" fmla="*/ 13030 h 56780"/>
                  <a:gd name="connsiteX23" fmla="*/ 25370 w 49273"/>
                  <a:gd name="connsiteY23" fmla="*/ 9837 h 56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49273" h="56780">
                    <a:moveTo>
                      <a:pt x="26837" y="56780"/>
                    </a:moveTo>
                    <a:cubicBezTo>
                      <a:pt x="18898" y="56780"/>
                      <a:pt x="12426" y="54364"/>
                      <a:pt x="7421" y="49446"/>
                    </a:cubicBezTo>
                    <a:cubicBezTo>
                      <a:pt x="2503" y="44527"/>
                      <a:pt x="0" y="37969"/>
                      <a:pt x="0" y="29857"/>
                    </a:cubicBezTo>
                    <a:lnTo>
                      <a:pt x="0" y="28304"/>
                    </a:lnTo>
                    <a:cubicBezTo>
                      <a:pt x="0" y="22867"/>
                      <a:pt x="1036" y="17949"/>
                      <a:pt x="3279" y="13634"/>
                    </a:cubicBezTo>
                    <a:cubicBezTo>
                      <a:pt x="5523" y="9320"/>
                      <a:pt x="8457" y="5954"/>
                      <a:pt x="12340" y="3624"/>
                    </a:cubicBezTo>
                    <a:cubicBezTo>
                      <a:pt x="16223" y="1294"/>
                      <a:pt x="20624" y="0"/>
                      <a:pt x="25370" y="0"/>
                    </a:cubicBezTo>
                    <a:cubicBezTo>
                      <a:pt x="32964" y="0"/>
                      <a:pt x="38918" y="2416"/>
                      <a:pt x="43060" y="7162"/>
                    </a:cubicBezTo>
                    <a:cubicBezTo>
                      <a:pt x="47202" y="11908"/>
                      <a:pt x="49273" y="18639"/>
                      <a:pt x="49273" y="27355"/>
                    </a:cubicBezTo>
                    <a:lnTo>
                      <a:pt x="49273" y="32273"/>
                    </a:lnTo>
                    <a:lnTo>
                      <a:pt x="12685" y="32273"/>
                    </a:lnTo>
                    <a:cubicBezTo>
                      <a:pt x="13030" y="36761"/>
                      <a:pt x="14583" y="40385"/>
                      <a:pt x="17345" y="42974"/>
                    </a:cubicBezTo>
                    <a:cubicBezTo>
                      <a:pt x="20020" y="45562"/>
                      <a:pt x="23472" y="46943"/>
                      <a:pt x="27527" y="46943"/>
                    </a:cubicBezTo>
                    <a:cubicBezTo>
                      <a:pt x="33309" y="46943"/>
                      <a:pt x="37969" y="44700"/>
                      <a:pt x="41593" y="40126"/>
                    </a:cubicBezTo>
                    <a:lnTo>
                      <a:pt x="48410" y="46425"/>
                    </a:lnTo>
                    <a:cubicBezTo>
                      <a:pt x="46167" y="49704"/>
                      <a:pt x="43146" y="52207"/>
                      <a:pt x="39436" y="54019"/>
                    </a:cubicBezTo>
                    <a:cubicBezTo>
                      <a:pt x="35725" y="55831"/>
                      <a:pt x="31497" y="56694"/>
                      <a:pt x="26837" y="56694"/>
                    </a:cubicBezTo>
                    <a:close/>
                    <a:moveTo>
                      <a:pt x="25370" y="9924"/>
                    </a:moveTo>
                    <a:cubicBezTo>
                      <a:pt x="21918" y="9924"/>
                      <a:pt x="19157" y="11132"/>
                      <a:pt x="17000" y="13462"/>
                    </a:cubicBezTo>
                    <a:cubicBezTo>
                      <a:pt x="14842" y="15791"/>
                      <a:pt x="13548" y="19071"/>
                      <a:pt x="12944" y="23299"/>
                    </a:cubicBezTo>
                    <a:lnTo>
                      <a:pt x="36933" y="23299"/>
                    </a:lnTo>
                    <a:lnTo>
                      <a:pt x="36933" y="22350"/>
                    </a:lnTo>
                    <a:cubicBezTo>
                      <a:pt x="36674" y="18208"/>
                      <a:pt x="35553" y="15101"/>
                      <a:pt x="33568" y="13030"/>
                    </a:cubicBezTo>
                    <a:cubicBezTo>
                      <a:pt x="31583" y="10959"/>
                      <a:pt x="28908" y="9837"/>
                      <a:pt x="25370" y="9837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93" name="Freihandform: Form 92">
                <a:extLst>
                  <a:ext uri="{FF2B5EF4-FFF2-40B4-BE49-F238E27FC236}">
                    <a16:creationId xmlns:a16="http://schemas.microsoft.com/office/drawing/2014/main" id="{290AC837-7047-E5AB-B3D6-230926AE4142}"/>
                  </a:ext>
                </a:extLst>
              </p:cNvPr>
              <p:cNvSpPr/>
              <p:nvPr/>
            </p:nvSpPr>
            <p:spPr>
              <a:xfrm>
                <a:off x="2790950" y="1965541"/>
                <a:ext cx="14669" cy="13634"/>
              </a:xfrm>
              <a:custGeom>
                <a:avLst/>
                <a:gdLst>
                  <a:gd name="connsiteX0" fmla="*/ 7335 w 14669"/>
                  <a:gd name="connsiteY0" fmla="*/ 86 h 13634"/>
                  <a:gd name="connsiteX1" fmla="*/ 12771 w 14669"/>
                  <a:gd name="connsiteY1" fmla="*/ 2071 h 13634"/>
                  <a:gd name="connsiteX2" fmla="*/ 14670 w 14669"/>
                  <a:gd name="connsiteY2" fmla="*/ 6990 h 13634"/>
                  <a:gd name="connsiteX3" fmla="*/ 12771 w 14669"/>
                  <a:gd name="connsiteY3" fmla="*/ 11736 h 13634"/>
                  <a:gd name="connsiteX4" fmla="*/ 7335 w 14669"/>
                  <a:gd name="connsiteY4" fmla="*/ 13634 h 13634"/>
                  <a:gd name="connsiteX5" fmla="*/ 1985 w 14669"/>
                  <a:gd name="connsiteY5" fmla="*/ 11736 h 13634"/>
                  <a:gd name="connsiteX6" fmla="*/ 0 w 14669"/>
                  <a:gd name="connsiteY6" fmla="*/ 6903 h 13634"/>
                  <a:gd name="connsiteX7" fmla="*/ 1898 w 14669"/>
                  <a:gd name="connsiteY7" fmla="*/ 1985 h 13634"/>
                  <a:gd name="connsiteX8" fmla="*/ 7249 w 14669"/>
                  <a:gd name="connsiteY8" fmla="*/ 0 h 136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669" h="13634">
                    <a:moveTo>
                      <a:pt x="7335" y="86"/>
                    </a:moveTo>
                    <a:cubicBezTo>
                      <a:pt x="9665" y="86"/>
                      <a:pt x="11477" y="777"/>
                      <a:pt x="12771" y="2071"/>
                    </a:cubicBezTo>
                    <a:cubicBezTo>
                      <a:pt x="14066" y="3365"/>
                      <a:pt x="14670" y="5005"/>
                      <a:pt x="14670" y="6990"/>
                    </a:cubicBezTo>
                    <a:cubicBezTo>
                      <a:pt x="14670" y="8974"/>
                      <a:pt x="14066" y="10528"/>
                      <a:pt x="12771" y="11736"/>
                    </a:cubicBezTo>
                    <a:cubicBezTo>
                      <a:pt x="11477" y="13030"/>
                      <a:pt x="9665" y="13634"/>
                      <a:pt x="7335" y="13634"/>
                    </a:cubicBezTo>
                    <a:cubicBezTo>
                      <a:pt x="5005" y="13634"/>
                      <a:pt x="3279" y="13030"/>
                      <a:pt x="1985" y="11736"/>
                    </a:cubicBezTo>
                    <a:cubicBezTo>
                      <a:pt x="690" y="10528"/>
                      <a:pt x="0" y="8888"/>
                      <a:pt x="0" y="6903"/>
                    </a:cubicBezTo>
                    <a:cubicBezTo>
                      <a:pt x="0" y="4919"/>
                      <a:pt x="604" y="3279"/>
                      <a:pt x="1898" y="1985"/>
                    </a:cubicBezTo>
                    <a:cubicBezTo>
                      <a:pt x="3193" y="690"/>
                      <a:pt x="5005" y="0"/>
                      <a:pt x="7249" y="0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94" name="Freihandform: Form 93">
                <a:extLst>
                  <a:ext uri="{FF2B5EF4-FFF2-40B4-BE49-F238E27FC236}">
                    <a16:creationId xmlns:a16="http://schemas.microsoft.com/office/drawing/2014/main" id="{7754A5D6-F6A7-495D-B2C9-B99C269DD61A}"/>
                  </a:ext>
                </a:extLst>
              </p:cNvPr>
              <p:cNvSpPr/>
              <p:nvPr/>
            </p:nvSpPr>
            <p:spPr>
              <a:xfrm>
                <a:off x="2824517" y="1904964"/>
                <a:ext cx="66790" cy="73607"/>
              </a:xfrm>
              <a:custGeom>
                <a:avLst/>
                <a:gdLst>
                  <a:gd name="connsiteX0" fmla="*/ 33223 w 66790"/>
                  <a:gd name="connsiteY0" fmla="*/ 57557 h 73607"/>
                  <a:gd name="connsiteX1" fmla="*/ 52379 w 66790"/>
                  <a:gd name="connsiteY1" fmla="*/ 0 h 73607"/>
                  <a:gd name="connsiteX2" fmla="*/ 66790 w 66790"/>
                  <a:gd name="connsiteY2" fmla="*/ 0 h 73607"/>
                  <a:gd name="connsiteX3" fmla="*/ 39694 w 66790"/>
                  <a:gd name="connsiteY3" fmla="*/ 73607 h 73607"/>
                  <a:gd name="connsiteX4" fmla="*/ 27009 w 66790"/>
                  <a:gd name="connsiteY4" fmla="*/ 73607 h 73607"/>
                  <a:gd name="connsiteX5" fmla="*/ 0 w 66790"/>
                  <a:gd name="connsiteY5" fmla="*/ 0 h 73607"/>
                  <a:gd name="connsiteX6" fmla="*/ 14324 w 66790"/>
                  <a:gd name="connsiteY6" fmla="*/ 0 h 73607"/>
                  <a:gd name="connsiteX7" fmla="*/ 33309 w 66790"/>
                  <a:gd name="connsiteY7" fmla="*/ 57557 h 73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6790" h="73607">
                    <a:moveTo>
                      <a:pt x="33223" y="57557"/>
                    </a:moveTo>
                    <a:lnTo>
                      <a:pt x="52379" y="0"/>
                    </a:lnTo>
                    <a:lnTo>
                      <a:pt x="66790" y="0"/>
                    </a:lnTo>
                    <a:lnTo>
                      <a:pt x="39694" y="73607"/>
                    </a:lnTo>
                    <a:lnTo>
                      <a:pt x="27009" y="73607"/>
                    </a:lnTo>
                    <a:lnTo>
                      <a:pt x="0" y="0"/>
                    </a:lnTo>
                    <a:lnTo>
                      <a:pt x="14324" y="0"/>
                    </a:lnTo>
                    <a:lnTo>
                      <a:pt x="33309" y="57557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95" name="Freihandform: Form 94">
                <a:extLst>
                  <a:ext uri="{FF2B5EF4-FFF2-40B4-BE49-F238E27FC236}">
                    <a16:creationId xmlns:a16="http://schemas.microsoft.com/office/drawing/2014/main" id="{75B6674C-ABF6-C65B-4956-C7367BBE1B55}"/>
                  </a:ext>
                </a:extLst>
              </p:cNvPr>
              <p:cNvSpPr/>
              <p:nvPr/>
            </p:nvSpPr>
            <p:spPr>
              <a:xfrm>
                <a:off x="2891825" y="1965541"/>
                <a:ext cx="14669" cy="13634"/>
              </a:xfrm>
              <a:custGeom>
                <a:avLst/>
                <a:gdLst>
                  <a:gd name="connsiteX0" fmla="*/ 7335 w 14669"/>
                  <a:gd name="connsiteY0" fmla="*/ 86 h 13634"/>
                  <a:gd name="connsiteX1" fmla="*/ 12771 w 14669"/>
                  <a:gd name="connsiteY1" fmla="*/ 2071 h 13634"/>
                  <a:gd name="connsiteX2" fmla="*/ 14670 w 14669"/>
                  <a:gd name="connsiteY2" fmla="*/ 6990 h 13634"/>
                  <a:gd name="connsiteX3" fmla="*/ 12771 w 14669"/>
                  <a:gd name="connsiteY3" fmla="*/ 11736 h 13634"/>
                  <a:gd name="connsiteX4" fmla="*/ 7335 w 14669"/>
                  <a:gd name="connsiteY4" fmla="*/ 13634 h 13634"/>
                  <a:gd name="connsiteX5" fmla="*/ 1985 w 14669"/>
                  <a:gd name="connsiteY5" fmla="*/ 11736 h 13634"/>
                  <a:gd name="connsiteX6" fmla="*/ 0 w 14669"/>
                  <a:gd name="connsiteY6" fmla="*/ 6903 h 13634"/>
                  <a:gd name="connsiteX7" fmla="*/ 1898 w 14669"/>
                  <a:gd name="connsiteY7" fmla="*/ 1985 h 13634"/>
                  <a:gd name="connsiteX8" fmla="*/ 7249 w 14669"/>
                  <a:gd name="connsiteY8" fmla="*/ 0 h 136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669" h="13634">
                    <a:moveTo>
                      <a:pt x="7335" y="86"/>
                    </a:moveTo>
                    <a:cubicBezTo>
                      <a:pt x="9665" y="86"/>
                      <a:pt x="11477" y="777"/>
                      <a:pt x="12771" y="2071"/>
                    </a:cubicBezTo>
                    <a:cubicBezTo>
                      <a:pt x="14066" y="3365"/>
                      <a:pt x="14670" y="5005"/>
                      <a:pt x="14670" y="6990"/>
                    </a:cubicBezTo>
                    <a:cubicBezTo>
                      <a:pt x="14670" y="8974"/>
                      <a:pt x="14066" y="10528"/>
                      <a:pt x="12771" y="11736"/>
                    </a:cubicBezTo>
                    <a:cubicBezTo>
                      <a:pt x="11477" y="12944"/>
                      <a:pt x="9665" y="13634"/>
                      <a:pt x="7335" y="13634"/>
                    </a:cubicBezTo>
                    <a:cubicBezTo>
                      <a:pt x="5005" y="13634"/>
                      <a:pt x="3365" y="13030"/>
                      <a:pt x="1985" y="11736"/>
                    </a:cubicBezTo>
                    <a:cubicBezTo>
                      <a:pt x="604" y="10441"/>
                      <a:pt x="0" y="8888"/>
                      <a:pt x="0" y="6903"/>
                    </a:cubicBezTo>
                    <a:cubicBezTo>
                      <a:pt x="0" y="4919"/>
                      <a:pt x="604" y="3279"/>
                      <a:pt x="1898" y="1985"/>
                    </a:cubicBezTo>
                    <a:cubicBezTo>
                      <a:pt x="3193" y="690"/>
                      <a:pt x="5005" y="0"/>
                      <a:pt x="7249" y="0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grpSp>
          <p:nvGrpSpPr>
            <p:cNvPr id="96" name="Grafik 2">
              <a:extLst>
                <a:ext uri="{FF2B5EF4-FFF2-40B4-BE49-F238E27FC236}">
                  <a16:creationId xmlns:a16="http://schemas.microsoft.com/office/drawing/2014/main" id="{EC91239F-1AC6-F61E-D21B-E9237A4C70D4}"/>
                </a:ext>
              </a:extLst>
            </p:cNvPr>
            <p:cNvGrpSpPr/>
            <p:nvPr/>
          </p:nvGrpSpPr>
          <p:grpSpPr>
            <a:xfrm>
              <a:off x="2268794" y="1267521"/>
              <a:ext cx="2534755" cy="534581"/>
              <a:chOff x="2268794" y="1267521"/>
              <a:chExt cx="2534755" cy="534581"/>
            </a:xfrm>
            <a:grpFill/>
          </p:grpSpPr>
          <p:sp>
            <p:nvSpPr>
              <p:cNvPr id="97" name="Freihandform: Form 96">
                <a:extLst>
                  <a:ext uri="{FF2B5EF4-FFF2-40B4-BE49-F238E27FC236}">
                    <a16:creationId xmlns:a16="http://schemas.microsoft.com/office/drawing/2014/main" id="{E435ABF5-1919-0D9C-F199-EE6CD8216230}"/>
                  </a:ext>
                </a:extLst>
              </p:cNvPr>
              <p:cNvSpPr/>
              <p:nvPr/>
            </p:nvSpPr>
            <p:spPr>
              <a:xfrm>
                <a:off x="2268794" y="1283744"/>
                <a:ext cx="318850" cy="405315"/>
              </a:xfrm>
              <a:custGeom>
                <a:avLst/>
                <a:gdLst>
                  <a:gd name="connsiteX0" fmla="*/ 318333 w 318850"/>
                  <a:gd name="connsiteY0" fmla="*/ 268456 h 405315"/>
                  <a:gd name="connsiteX1" fmla="*/ 271821 w 318850"/>
                  <a:gd name="connsiteY1" fmla="*/ 368728 h 405315"/>
                  <a:gd name="connsiteX2" fmla="*/ 161194 w 318850"/>
                  <a:gd name="connsiteY2" fmla="*/ 405316 h 405315"/>
                  <a:gd name="connsiteX3" fmla="*/ 43060 w 318850"/>
                  <a:gd name="connsiteY3" fmla="*/ 354231 h 405315"/>
                  <a:gd name="connsiteX4" fmla="*/ 0 w 318850"/>
                  <a:gd name="connsiteY4" fmla="*/ 214005 h 405315"/>
                  <a:gd name="connsiteX5" fmla="*/ 0 w 318850"/>
                  <a:gd name="connsiteY5" fmla="*/ 189930 h 405315"/>
                  <a:gd name="connsiteX6" fmla="*/ 19847 w 318850"/>
                  <a:gd name="connsiteY6" fmla="*/ 89658 h 405315"/>
                  <a:gd name="connsiteX7" fmla="*/ 76542 w 318850"/>
                  <a:gd name="connsiteY7" fmla="*/ 23126 h 405315"/>
                  <a:gd name="connsiteX8" fmla="*/ 162230 w 318850"/>
                  <a:gd name="connsiteY8" fmla="*/ 0 h 405315"/>
                  <a:gd name="connsiteX9" fmla="*/ 271131 w 318850"/>
                  <a:gd name="connsiteY9" fmla="*/ 36588 h 405315"/>
                  <a:gd name="connsiteX10" fmla="*/ 318851 w 318850"/>
                  <a:gd name="connsiteY10" fmla="*/ 139276 h 405315"/>
                  <a:gd name="connsiteX11" fmla="*/ 238426 w 318850"/>
                  <a:gd name="connsiteY11" fmla="*/ 139276 h 405315"/>
                  <a:gd name="connsiteX12" fmla="*/ 217371 w 318850"/>
                  <a:gd name="connsiteY12" fmla="*/ 83876 h 405315"/>
                  <a:gd name="connsiteX13" fmla="*/ 162230 w 318850"/>
                  <a:gd name="connsiteY13" fmla="*/ 66704 h 405315"/>
                  <a:gd name="connsiteX14" fmla="*/ 101998 w 318850"/>
                  <a:gd name="connsiteY14" fmla="*/ 95871 h 405315"/>
                  <a:gd name="connsiteX15" fmla="*/ 81460 w 318850"/>
                  <a:gd name="connsiteY15" fmla="*/ 186219 h 405315"/>
                  <a:gd name="connsiteX16" fmla="*/ 81460 w 318850"/>
                  <a:gd name="connsiteY16" fmla="*/ 215990 h 405315"/>
                  <a:gd name="connsiteX17" fmla="*/ 100617 w 318850"/>
                  <a:gd name="connsiteY17" fmla="*/ 309445 h 405315"/>
                  <a:gd name="connsiteX18" fmla="*/ 161108 w 318850"/>
                  <a:gd name="connsiteY18" fmla="*/ 338957 h 405315"/>
                  <a:gd name="connsiteX19" fmla="*/ 216767 w 318850"/>
                  <a:gd name="connsiteY19" fmla="*/ 321785 h 405315"/>
                  <a:gd name="connsiteX20" fmla="*/ 237822 w 318850"/>
                  <a:gd name="connsiteY20" fmla="*/ 268542 h 405315"/>
                  <a:gd name="connsiteX21" fmla="*/ 318247 w 318850"/>
                  <a:gd name="connsiteY21" fmla="*/ 268542 h 4053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18850" h="405315">
                    <a:moveTo>
                      <a:pt x="318333" y="268456"/>
                    </a:moveTo>
                    <a:cubicBezTo>
                      <a:pt x="315313" y="310912"/>
                      <a:pt x="299780" y="344307"/>
                      <a:pt x="271821" y="368728"/>
                    </a:cubicBezTo>
                    <a:cubicBezTo>
                      <a:pt x="243863" y="393149"/>
                      <a:pt x="206929" y="405316"/>
                      <a:pt x="161194" y="405316"/>
                    </a:cubicBezTo>
                    <a:cubicBezTo>
                      <a:pt x="111145" y="405316"/>
                      <a:pt x="71795" y="388316"/>
                      <a:pt x="43060" y="354231"/>
                    </a:cubicBezTo>
                    <a:cubicBezTo>
                      <a:pt x="14325" y="320145"/>
                      <a:pt x="0" y="273461"/>
                      <a:pt x="0" y="214005"/>
                    </a:cubicBezTo>
                    <a:lnTo>
                      <a:pt x="0" y="189930"/>
                    </a:lnTo>
                    <a:cubicBezTo>
                      <a:pt x="0" y="151961"/>
                      <a:pt x="6645" y="118566"/>
                      <a:pt x="19847" y="89658"/>
                    </a:cubicBezTo>
                    <a:cubicBezTo>
                      <a:pt x="33050" y="60750"/>
                      <a:pt x="51948" y="38573"/>
                      <a:pt x="76542" y="23126"/>
                    </a:cubicBezTo>
                    <a:cubicBezTo>
                      <a:pt x="101135" y="7680"/>
                      <a:pt x="129698" y="0"/>
                      <a:pt x="162230" y="0"/>
                    </a:cubicBezTo>
                    <a:cubicBezTo>
                      <a:pt x="207275" y="0"/>
                      <a:pt x="243604" y="12167"/>
                      <a:pt x="271131" y="36588"/>
                    </a:cubicBezTo>
                    <a:cubicBezTo>
                      <a:pt x="298658" y="61009"/>
                      <a:pt x="314622" y="95181"/>
                      <a:pt x="318851" y="139276"/>
                    </a:cubicBezTo>
                    <a:lnTo>
                      <a:pt x="238426" y="139276"/>
                    </a:lnTo>
                    <a:cubicBezTo>
                      <a:pt x="236441" y="113820"/>
                      <a:pt x="229452" y="95353"/>
                      <a:pt x="217371" y="83876"/>
                    </a:cubicBezTo>
                    <a:cubicBezTo>
                      <a:pt x="205290" y="72399"/>
                      <a:pt x="186910" y="66704"/>
                      <a:pt x="162230" y="66704"/>
                    </a:cubicBezTo>
                    <a:cubicBezTo>
                      <a:pt x="135393" y="66704"/>
                      <a:pt x="115373" y="76455"/>
                      <a:pt x="101998" y="95871"/>
                    </a:cubicBezTo>
                    <a:cubicBezTo>
                      <a:pt x="88709" y="115287"/>
                      <a:pt x="81805" y="145403"/>
                      <a:pt x="81460" y="186219"/>
                    </a:cubicBezTo>
                    <a:lnTo>
                      <a:pt x="81460" y="215990"/>
                    </a:lnTo>
                    <a:cubicBezTo>
                      <a:pt x="81460" y="258619"/>
                      <a:pt x="87846" y="289770"/>
                      <a:pt x="100617" y="309445"/>
                    </a:cubicBezTo>
                    <a:cubicBezTo>
                      <a:pt x="113388" y="329120"/>
                      <a:pt x="133581" y="338957"/>
                      <a:pt x="161108" y="338957"/>
                    </a:cubicBezTo>
                    <a:cubicBezTo>
                      <a:pt x="185960" y="338957"/>
                      <a:pt x="204513" y="333262"/>
                      <a:pt x="216767" y="321785"/>
                    </a:cubicBezTo>
                    <a:cubicBezTo>
                      <a:pt x="229020" y="310308"/>
                      <a:pt x="236010" y="292532"/>
                      <a:pt x="237822" y="268542"/>
                    </a:cubicBezTo>
                    <a:lnTo>
                      <a:pt x="318247" y="268542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98" name="Freihandform: Form 97">
                <a:extLst>
                  <a:ext uri="{FF2B5EF4-FFF2-40B4-BE49-F238E27FC236}">
                    <a16:creationId xmlns:a16="http://schemas.microsoft.com/office/drawing/2014/main" id="{637595A7-3540-1FB4-43A8-8D93052B72DB}"/>
                  </a:ext>
                </a:extLst>
              </p:cNvPr>
              <p:cNvSpPr/>
              <p:nvPr/>
            </p:nvSpPr>
            <p:spPr>
              <a:xfrm>
                <a:off x="2609045" y="1384965"/>
                <a:ext cx="257928" cy="304008"/>
              </a:xfrm>
              <a:custGeom>
                <a:avLst/>
                <a:gdLst>
                  <a:gd name="connsiteX0" fmla="*/ 179747 w 257928"/>
                  <a:gd name="connsiteY0" fmla="*/ 298658 h 304008"/>
                  <a:gd name="connsiteX1" fmla="*/ 171981 w 257928"/>
                  <a:gd name="connsiteY1" fmla="*/ 272339 h 304008"/>
                  <a:gd name="connsiteX2" fmla="*/ 98719 w 257928"/>
                  <a:gd name="connsiteY2" fmla="*/ 304008 h 304008"/>
                  <a:gd name="connsiteX3" fmla="*/ 28045 w 257928"/>
                  <a:gd name="connsiteY3" fmla="*/ 279070 h 304008"/>
                  <a:gd name="connsiteX4" fmla="*/ 0 w 257928"/>
                  <a:gd name="connsiteY4" fmla="*/ 216249 h 304008"/>
                  <a:gd name="connsiteX5" fmla="*/ 34172 w 257928"/>
                  <a:gd name="connsiteY5" fmla="*/ 144712 h 304008"/>
                  <a:gd name="connsiteX6" fmla="*/ 132977 w 257928"/>
                  <a:gd name="connsiteY6" fmla="*/ 119515 h 304008"/>
                  <a:gd name="connsiteX7" fmla="*/ 168615 w 257928"/>
                  <a:gd name="connsiteY7" fmla="*/ 119515 h 304008"/>
                  <a:gd name="connsiteX8" fmla="*/ 168615 w 257928"/>
                  <a:gd name="connsiteY8" fmla="*/ 102688 h 304008"/>
                  <a:gd name="connsiteX9" fmla="*/ 158260 w 257928"/>
                  <a:gd name="connsiteY9" fmla="*/ 70156 h 304008"/>
                  <a:gd name="connsiteX10" fmla="*/ 125642 w 257928"/>
                  <a:gd name="connsiteY10" fmla="*/ 57989 h 304008"/>
                  <a:gd name="connsiteX11" fmla="*/ 94922 w 257928"/>
                  <a:gd name="connsiteY11" fmla="*/ 67481 h 304008"/>
                  <a:gd name="connsiteX12" fmla="*/ 83790 w 257928"/>
                  <a:gd name="connsiteY12" fmla="*/ 93455 h 304008"/>
                  <a:gd name="connsiteX13" fmla="*/ 6299 w 257928"/>
                  <a:gd name="connsiteY13" fmla="*/ 93455 h 304008"/>
                  <a:gd name="connsiteX14" fmla="*/ 21832 w 257928"/>
                  <a:gd name="connsiteY14" fmla="*/ 46339 h 304008"/>
                  <a:gd name="connsiteX15" fmla="*/ 65841 w 257928"/>
                  <a:gd name="connsiteY15" fmla="*/ 12340 h 304008"/>
                  <a:gd name="connsiteX16" fmla="*/ 129698 w 257928"/>
                  <a:gd name="connsiteY16" fmla="*/ 0 h 304008"/>
                  <a:gd name="connsiteX17" fmla="*/ 214868 w 257928"/>
                  <a:gd name="connsiteY17" fmla="*/ 27268 h 304008"/>
                  <a:gd name="connsiteX18" fmla="*/ 246365 w 257928"/>
                  <a:gd name="connsiteY18" fmla="*/ 103810 h 304008"/>
                  <a:gd name="connsiteX19" fmla="*/ 246365 w 257928"/>
                  <a:gd name="connsiteY19" fmla="*/ 230832 h 304008"/>
                  <a:gd name="connsiteX20" fmla="*/ 257928 w 257928"/>
                  <a:gd name="connsiteY20" fmla="*/ 293998 h 304008"/>
                  <a:gd name="connsiteX21" fmla="*/ 257928 w 257928"/>
                  <a:gd name="connsiteY21" fmla="*/ 298572 h 304008"/>
                  <a:gd name="connsiteX22" fmla="*/ 179575 w 257928"/>
                  <a:gd name="connsiteY22" fmla="*/ 298572 h 304008"/>
                  <a:gd name="connsiteX23" fmla="*/ 115632 w 257928"/>
                  <a:gd name="connsiteY23" fmla="*/ 244208 h 304008"/>
                  <a:gd name="connsiteX24" fmla="*/ 147301 w 257928"/>
                  <a:gd name="connsiteY24" fmla="*/ 236528 h 304008"/>
                  <a:gd name="connsiteX25" fmla="*/ 168788 w 257928"/>
                  <a:gd name="connsiteY25" fmla="*/ 215817 h 304008"/>
                  <a:gd name="connsiteX26" fmla="*/ 168788 w 257928"/>
                  <a:gd name="connsiteY26" fmla="*/ 165423 h 304008"/>
                  <a:gd name="connsiteX27" fmla="*/ 139794 w 257928"/>
                  <a:gd name="connsiteY27" fmla="*/ 165423 h 304008"/>
                  <a:gd name="connsiteX28" fmla="*/ 77836 w 257928"/>
                  <a:gd name="connsiteY28" fmla="*/ 206066 h 304008"/>
                  <a:gd name="connsiteX29" fmla="*/ 77577 w 257928"/>
                  <a:gd name="connsiteY29" fmla="*/ 210640 h 304008"/>
                  <a:gd name="connsiteX30" fmla="*/ 87759 w 257928"/>
                  <a:gd name="connsiteY30" fmla="*/ 234716 h 304008"/>
                  <a:gd name="connsiteX31" fmla="*/ 115632 w 257928"/>
                  <a:gd name="connsiteY31" fmla="*/ 244208 h 3040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257928" h="304008">
                    <a:moveTo>
                      <a:pt x="179747" y="298658"/>
                    </a:moveTo>
                    <a:cubicBezTo>
                      <a:pt x="176209" y="291582"/>
                      <a:pt x="173620" y="282867"/>
                      <a:pt x="171981" y="272339"/>
                    </a:cubicBezTo>
                    <a:cubicBezTo>
                      <a:pt x="153169" y="293481"/>
                      <a:pt x="128835" y="304008"/>
                      <a:pt x="98719" y="304008"/>
                    </a:cubicBezTo>
                    <a:cubicBezTo>
                      <a:pt x="70328" y="304008"/>
                      <a:pt x="46771" y="295724"/>
                      <a:pt x="28045" y="279070"/>
                    </a:cubicBezTo>
                    <a:cubicBezTo>
                      <a:pt x="9320" y="262415"/>
                      <a:pt x="0" y="241533"/>
                      <a:pt x="0" y="216249"/>
                    </a:cubicBezTo>
                    <a:cubicBezTo>
                      <a:pt x="0" y="185184"/>
                      <a:pt x="11391" y="161367"/>
                      <a:pt x="34172" y="144712"/>
                    </a:cubicBezTo>
                    <a:cubicBezTo>
                      <a:pt x="56953" y="128058"/>
                      <a:pt x="89917" y="119688"/>
                      <a:pt x="132977" y="119515"/>
                    </a:cubicBezTo>
                    <a:lnTo>
                      <a:pt x="168615" y="119515"/>
                    </a:lnTo>
                    <a:lnTo>
                      <a:pt x="168615" y="102688"/>
                    </a:lnTo>
                    <a:cubicBezTo>
                      <a:pt x="168615" y="89140"/>
                      <a:pt x="165164" y="78267"/>
                      <a:pt x="158260" y="70156"/>
                    </a:cubicBezTo>
                    <a:cubicBezTo>
                      <a:pt x="151357" y="62044"/>
                      <a:pt x="140484" y="57989"/>
                      <a:pt x="125642" y="57989"/>
                    </a:cubicBezTo>
                    <a:cubicBezTo>
                      <a:pt x="112612" y="57989"/>
                      <a:pt x="102343" y="61181"/>
                      <a:pt x="94922" y="67481"/>
                    </a:cubicBezTo>
                    <a:cubicBezTo>
                      <a:pt x="87501" y="73780"/>
                      <a:pt x="83790" y="82496"/>
                      <a:pt x="83790" y="93455"/>
                    </a:cubicBezTo>
                    <a:lnTo>
                      <a:pt x="6299" y="93455"/>
                    </a:lnTo>
                    <a:cubicBezTo>
                      <a:pt x="6299" y="76455"/>
                      <a:pt x="11477" y="60750"/>
                      <a:pt x="21832" y="46339"/>
                    </a:cubicBezTo>
                    <a:cubicBezTo>
                      <a:pt x="32187" y="31928"/>
                      <a:pt x="46857" y="20538"/>
                      <a:pt x="65841" y="12340"/>
                    </a:cubicBezTo>
                    <a:cubicBezTo>
                      <a:pt x="84826" y="4142"/>
                      <a:pt x="106053" y="0"/>
                      <a:pt x="129698" y="0"/>
                    </a:cubicBezTo>
                    <a:cubicBezTo>
                      <a:pt x="165423" y="0"/>
                      <a:pt x="193813" y="9061"/>
                      <a:pt x="214868" y="27268"/>
                    </a:cubicBezTo>
                    <a:cubicBezTo>
                      <a:pt x="235924" y="45476"/>
                      <a:pt x="246365" y="70932"/>
                      <a:pt x="246365" y="103810"/>
                    </a:cubicBezTo>
                    <a:lnTo>
                      <a:pt x="246365" y="230832"/>
                    </a:lnTo>
                    <a:cubicBezTo>
                      <a:pt x="246538" y="258619"/>
                      <a:pt x="250421" y="279674"/>
                      <a:pt x="257928" y="293998"/>
                    </a:cubicBezTo>
                    <a:lnTo>
                      <a:pt x="257928" y="298572"/>
                    </a:lnTo>
                    <a:lnTo>
                      <a:pt x="179575" y="298572"/>
                    </a:lnTo>
                    <a:close/>
                    <a:moveTo>
                      <a:pt x="115632" y="244208"/>
                    </a:moveTo>
                    <a:cubicBezTo>
                      <a:pt x="127109" y="244208"/>
                      <a:pt x="137636" y="241619"/>
                      <a:pt x="147301" y="236528"/>
                    </a:cubicBezTo>
                    <a:cubicBezTo>
                      <a:pt x="156966" y="231350"/>
                      <a:pt x="164128" y="224447"/>
                      <a:pt x="168788" y="215817"/>
                    </a:cubicBezTo>
                    <a:lnTo>
                      <a:pt x="168788" y="165423"/>
                    </a:lnTo>
                    <a:lnTo>
                      <a:pt x="139794" y="165423"/>
                    </a:lnTo>
                    <a:cubicBezTo>
                      <a:pt x="100962" y="165423"/>
                      <a:pt x="80338" y="178971"/>
                      <a:pt x="77836" y="206066"/>
                    </a:cubicBezTo>
                    <a:lnTo>
                      <a:pt x="77577" y="210640"/>
                    </a:lnTo>
                    <a:cubicBezTo>
                      <a:pt x="77577" y="220391"/>
                      <a:pt x="80942" y="228416"/>
                      <a:pt x="87759" y="234716"/>
                    </a:cubicBezTo>
                    <a:cubicBezTo>
                      <a:pt x="94576" y="241015"/>
                      <a:pt x="103810" y="244208"/>
                      <a:pt x="115632" y="244208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99" name="Freihandform: Form 98">
                <a:extLst>
                  <a:ext uri="{FF2B5EF4-FFF2-40B4-BE49-F238E27FC236}">
                    <a16:creationId xmlns:a16="http://schemas.microsoft.com/office/drawing/2014/main" id="{87383983-B55C-A8DD-488D-DD7B54E925D7}"/>
                  </a:ext>
                </a:extLst>
              </p:cNvPr>
              <p:cNvSpPr/>
              <p:nvPr/>
            </p:nvSpPr>
            <p:spPr>
              <a:xfrm>
                <a:off x="2900800" y="1385052"/>
                <a:ext cx="164128" cy="298571"/>
              </a:xfrm>
              <a:custGeom>
                <a:avLst/>
                <a:gdLst>
                  <a:gd name="connsiteX0" fmla="*/ 163006 w 164128"/>
                  <a:gd name="connsiteY0" fmla="*/ 78871 h 298571"/>
                  <a:gd name="connsiteX1" fmla="*/ 135134 w 164128"/>
                  <a:gd name="connsiteY1" fmla="*/ 76714 h 298571"/>
                  <a:gd name="connsiteX2" fmla="*/ 77491 w 164128"/>
                  <a:gd name="connsiteY2" fmla="*/ 106744 h 298571"/>
                  <a:gd name="connsiteX3" fmla="*/ 77491 w 164128"/>
                  <a:gd name="connsiteY3" fmla="*/ 298572 h 298571"/>
                  <a:gd name="connsiteX4" fmla="*/ 0 w 164128"/>
                  <a:gd name="connsiteY4" fmla="*/ 298572 h 298571"/>
                  <a:gd name="connsiteX5" fmla="*/ 0 w 164128"/>
                  <a:gd name="connsiteY5" fmla="*/ 5436 h 298571"/>
                  <a:gd name="connsiteX6" fmla="*/ 73176 w 164128"/>
                  <a:gd name="connsiteY6" fmla="*/ 5436 h 298571"/>
                  <a:gd name="connsiteX7" fmla="*/ 75333 w 164128"/>
                  <a:gd name="connsiteY7" fmla="*/ 40385 h 298571"/>
                  <a:gd name="connsiteX8" fmla="*/ 139966 w 164128"/>
                  <a:gd name="connsiteY8" fmla="*/ 0 h 298571"/>
                  <a:gd name="connsiteX9" fmla="*/ 164128 w 164128"/>
                  <a:gd name="connsiteY9" fmla="*/ 3538 h 298571"/>
                  <a:gd name="connsiteX10" fmla="*/ 163093 w 164128"/>
                  <a:gd name="connsiteY10" fmla="*/ 78871 h 298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64128" h="298571">
                    <a:moveTo>
                      <a:pt x="163006" y="78871"/>
                    </a:moveTo>
                    <a:cubicBezTo>
                      <a:pt x="152479" y="77404"/>
                      <a:pt x="143159" y="76714"/>
                      <a:pt x="135134" y="76714"/>
                    </a:cubicBezTo>
                    <a:cubicBezTo>
                      <a:pt x="105795" y="76714"/>
                      <a:pt x="86638" y="86724"/>
                      <a:pt x="77491" y="106744"/>
                    </a:cubicBezTo>
                    <a:lnTo>
                      <a:pt x="77491" y="298572"/>
                    </a:lnTo>
                    <a:lnTo>
                      <a:pt x="0" y="298572"/>
                    </a:lnTo>
                    <a:lnTo>
                      <a:pt x="0" y="5436"/>
                    </a:lnTo>
                    <a:lnTo>
                      <a:pt x="73176" y="5436"/>
                    </a:lnTo>
                    <a:lnTo>
                      <a:pt x="75333" y="40385"/>
                    </a:lnTo>
                    <a:cubicBezTo>
                      <a:pt x="90866" y="13462"/>
                      <a:pt x="112439" y="0"/>
                      <a:pt x="139966" y="0"/>
                    </a:cubicBezTo>
                    <a:cubicBezTo>
                      <a:pt x="148509" y="0"/>
                      <a:pt x="156621" y="1208"/>
                      <a:pt x="164128" y="3538"/>
                    </a:cubicBezTo>
                    <a:lnTo>
                      <a:pt x="163093" y="78871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00" name="Freihandform: Form 99">
                <a:extLst>
                  <a:ext uri="{FF2B5EF4-FFF2-40B4-BE49-F238E27FC236}">
                    <a16:creationId xmlns:a16="http://schemas.microsoft.com/office/drawing/2014/main" id="{6756A37C-B9B6-04CE-DAD1-DA7EF5B94AF0}"/>
                  </a:ext>
                </a:extLst>
              </p:cNvPr>
              <p:cNvSpPr/>
              <p:nvPr/>
            </p:nvSpPr>
            <p:spPr>
              <a:xfrm>
                <a:off x="3074679" y="1267521"/>
                <a:ext cx="261552" cy="421538"/>
              </a:xfrm>
              <a:custGeom>
                <a:avLst/>
                <a:gdLst>
                  <a:gd name="connsiteX0" fmla="*/ 86 w 261552"/>
                  <a:gd name="connsiteY0" fmla="*/ 267420 h 421538"/>
                  <a:gd name="connsiteX1" fmla="*/ 30548 w 261552"/>
                  <a:gd name="connsiteY1" fmla="*/ 158260 h 421538"/>
                  <a:gd name="connsiteX2" fmla="*/ 113820 w 261552"/>
                  <a:gd name="connsiteY2" fmla="*/ 117617 h 421538"/>
                  <a:gd name="connsiteX3" fmla="*/ 183803 w 261552"/>
                  <a:gd name="connsiteY3" fmla="*/ 149631 h 421538"/>
                  <a:gd name="connsiteX4" fmla="*/ 183803 w 261552"/>
                  <a:gd name="connsiteY4" fmla="*/ 0 h 421538"/>
                  <a:gd name="connsiteX5" fmla="*/ 261552 w 261552"/>
                  <a:gd name="connsiteY5" fmla="*/ 0 h 421538"/>
                  <a:gd name="connsiteX6" fmla="*/ 261552 w 261552"/>
                  <a:gd name="connsiteY6" fmla="*/ 416102 h 421538"/>
                  <a:gd name="connsiteX7" fmla="*/ 191569 w 261552"/>
                  <a:gd name="connsiteY7" fmla="*/ 416102 h 421538"/>
                  <a:gd name="connsiteX8" fmla="*/ 187773 w 261552"/>
                  <a:gd name="connsiteY8" fmla="*/ 384951 h 421538"/>
                  <a:gd name="connsiteX9" fmla="*/ 113216 w 261552"/>
                  <a:gd name="connsiteY9" fmla="*/ 421539 h 421538"/>
                  <a:gd name="connsiteX10" fmla="*/ 30979 w 261552"/>
                  <a:gd name="connsiteY10" fmla="*/ 380722 h 421538"/>
                  <a:gd name="connsiteX11" fmla="*/ 0 w 261552"/>
                  <a:gd name="connsiteY11" fmla="*/ 267334 h 421538"/>
                  <a:gd name="connsiteX12" fmla="*/ 77577 w 261552"/>
                  <a:gd name="connsiteY12" fmla="*/ 273288 h 421538"/>
                  <a:gd name="connsiteX13" fmla="*/ 91815 w 261552"/>
                  <a:gd name="connsiteY13" fmla="*/ 336541 h 421538"/>
                  <a:gd name="connsiteX14" fmla="*/ 133149 w 261552"/>
                  <a:gd name="connsiteY14" fmla="*/ 358545 h 421538"/>
                  <a:gd name="connsiteX15" fmla="*/ 183803 w 261552"/>
                  <a:gd name="connsiteY15" fmla="*/ 327911 h 421538"/>
                  <a:gd name="connsiteX16" fmla="*/ 183803 w 261552"/>
                  <a:gd name="connsiteY16" fmla="*/ 212021 h 421538"/>
                  <a:gd name="connsiteX17" fmla="*/ 133667 w 261552"/>
                  <a:gd name="connsiteY17" fmla="*/ 181387 h 421538"/>
                  <a:gd name="connsiteX18" fmla="*/ 77577 w 261552"/>
                  <a:gd name="connsiteY18" fmla="*/ 273375 h 4215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61552" h="421538">
                    <a:moveTo>
                      <a:pt x="86" y="267420"/>
                    </a:moveTo>
                    <a:cubicBezTo>
                      <a:pt x="86" y="221772"/>
                      <a:pt x="10269" y="185356"/>
                      <a:pt x="30548" y="158260"/>
                    </a:cubicBezTo>
                    <a:cubicBezTo>
                      <a:pt x="50826" y="131165"/>
                      <a:pt x="78612" y="117617"/>
                      <a:pt x="113820" y="117617"/>
                    </a:cubicBezTo>
                    <a:cubicBezTo>
                      <a:pt x="142037" y="117617"/>
                      <a:pt x="165423" y="128317"/>
                      <a:pt x="183803" y="149631"/>
                    </a:cubicBezTo>
                    <a:lnTo>
                      <a:pt x="183803" y="0"/>
                    </a:lnTo>
                    <a:lnTo>
                      <a:pt x="261552" y="0"/>
                    </a:lnTo>
                    <a:lnTo>
                      <a:pt x="261552" y="416102"/>
                    </a:lnTo>
                    <a:lnTo>
                      <a:pt x="191569" y="416102"/>
                    </a:lnTo>
                    <a:lnTo>
                      <a:pt x="187773" y="384951"/>
                    </a:lnTo>
                    <a:cubicBezTo>
                      <a:pt x="168443" y="409372"/>
                      <a:pt x="143591" y="421539"/>
                      <a:pt x="113216" y="421539"/>
                    </a:cubicBezTo>
                    <a:cubicBezTo>
                      <a:pt x="79044" y="421539"/>
                      <a:pt x="51689" y="407905"/>
                      <a:pt x="30979" y="380722"/>
                    </a:cubicBezTo>
                    <a:cubicBezTo>
                      <a:pt x="10355" y="353540"/>
                      <a:pt x="0" y="315744"/>
                      <a:pt x="0" y="267334"/>
                    </a:cubicBezTo>
                    <a:close/>
                    <a:moveTo>
                      <a:pt x="77577" y="273288"/>
                    </a:moveTo>
                    <a:cubicBezTo>
                      <a:pt x="77577" y="300816"/>
                      <a:pt x="82323" y="321871"/>
                      <a:pt x="91815" y="336541"/>
                    </a:cubicBezTo>
                    <a:cubicBezTo>
                      <a:pt x="101307" y="351210"/>
                      <a:pt x="115028" y="358545"/>
                      <a:pt x="133149" y="358545"/>
                    </a:cubicBezTo>
                    <a:cubicBezTo>
                      <a:pt x="157139" y="358545"/>
                      <a:pt x="173966" y="348363"/>
                      <a:pt x="183803" y="327911"/>
                    </a:cubicBezTo>
                    <a:lnTo>
                      <a:pt x="183803" y="212021"/>
                    </a:lnTo>
                    <a:cubicBezTo>
                      <a:pt x="174138" y="191569"/>
                      <a:pt x="157398" y="181387"/>
                      <a:pt x="133667" y="181387"/>
                    </a:cubicBezTo>
                    <a:cubicBezTo>
                      <a:pt x="96302" y="181387"/>
                      <a:pt x="77577" y="212021"/>
                      <a:pt x="77577" y="27337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01" name="Freihandform: Form 100">
                <a:extLst>
                  <a:ext uri="{FF2B5EF4-FFF2-40B4-BE49-F238E27FC236}">
                    <a16:creationId xmlns:a16="http://schemas.microsoft.com/office/drawing/2014/main" id="{9A550A04-3299-26ED-C40C-37F35A5CF929}"/>
                  </a:ext>
                </a:extLst>
              </p:cNvPr>
              <p:cNvSpPr/>
              <p:nvPr/>
            </p:nvSpPr>
            <p:spPr>
              <a:xfrm>
                <a:off x="3381535" y="1274252"/>
                <a:ext cx="86896" cy="409371"/>
              </a:xfrm>
              <a:custGeom>
                <a:avLst/>
                <a:gdLst>
                  <a:gd name="connsiteX0" fmla="*/ 0 w 86896"/>
                  <a:gd name="connsiteY0" fmla="*/ 40385 h 409371"/>
                  <a:gd name="connsiteX1" fmla="*/ 11650 w 86896"/>
                  <a:gd name="connsiteY1" fmla="*/ 11391 h 409371"/>
                  <a:gd name="connsiteX2" fmla="*/ 43405 w 86896"/>
                  <a:gd name="connsiteY2" fmla="*/ 0 h 409371"/>
                  <a:gd name="connsiteX3" fmla="*/ 75075 w 86896"/>
                  <a:gd name="connsiteY3" fmla="*/ 11391 h 409371"/>
                  <a:gd name="connsiteX4" fmla="*/ 86897 w 86896"/>
                  <a:gd name="connsiteY4" fmla="*/ 40385 h 409371"/>
                  <a:gd name="connsiteX5" fmla="*/ 74988 w 86896"/>
                  <a:gd name="connsiteY5" fmla="*/ 69638 h 409371"/>
                  <a:gd name="connsiteX6" fmla="*/ 43491 w 86896"/>
                  <a:gd name="connsiteY6" fmla="*/ 81029 h 409371"/>
                  <a:gd name="connsiteX7" fmla="*/ 11995 w 86896"/>
                  <a:gd name="connsiteY7" fmla="*/ 69638 h 409371"/>
                  <a:gd name="connsiteX8" fmla="*/ 86 w 86896"/>
                  <a:gd name="connsiteY8" fmla="*/ 40385 h 409371"/>
                  <a:gd name="connsiteX9" fmla="*/ 82323 w 86896"/>
                  <a:gd name="connsiteY9" fmla="*/ 409372 h 409371"/>
                  <a:gd name="connsiteX10" fmla="*/ 4573 w 86896"/>
                  <a:gd name="connsiteY10" fmla="*/ 409372 h 409371"/>
                  <a:gd name="connsiteX11" fmla="*/ 4573 w 86896"/>
                  <a:gd name="connsiteY11" fmla="*/ 116236 h 409371"/>
                  <a:gd name="connsiteX12" fmla="*/ 82323 w 86896"/>
                  <a:gd name="connsiteY12" fmla="*/ 116236 h 409371"/>
                  <a:gd name="connsiteX13" fmla="*/ 82323 w 86896"/>
                  <a:gd name="connsiteY13" fmla="*/ 409372 h 409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86896" h="409371">
                    <a:moveTo>
                      <a:pt x="0" y="40385"/>
                    </a:moveTo>
                    <a:cubicBezTo>
                      <a:pt x="0" y="28649"/>
                      <a:pt x="3883" y="18984"/>
                      <a:pt x="11650" y="11391"/>
                    </a:cubicBezTo>
                    <a:cubicBezTo>
                      <a:pt x="19416" y="3797"/>
                      <a:pt x="30030" y="0"/>
                      <a:pt x="43405" y="0"/>
                    </a:cubicBezTo>
                    <a:cubicBezTo>
                      <a:pt x="56781" y="0"/>
                      <a:pt x="67222" y="3797"/>
                      <a:pt x="75075" y="11391"/>
                    </a:cubicBezTo>
                    <a:cubicBezTo>
                      <a:pt x="82927" y="18984"/>
                      <a:pt x="86897" y="28649"/>
                      <a:pt x="86897" y="40385"/>
                    </a:cubicBezTo>
                    <a:cubicBezTo>
                      <a:pt x="86897" y="52121"/>
                      <a:pt x="82927" y="62044"/>
                      <a:pt x="74988" y="69638"/>
                    </a:cubicBezTo>
                    <a:cubicBezTo>
                      <a:pt x="67049" y="77232"/>
                      <a:pt x="56522" y="81029"/>
                      <a:pt x="43491" y="81029"/>
                    </a:cubicBezTo>
                    <a:cubicBezTo>
                      <a:pt x="30461" y="81029"/>
                      <a:pt x="19934" y="77232"/>
                      <a:pt x="11995" y="69638"/>
                    </a:cubicBezTo>
                    <a:cubicBezTo>
                      <a:pt x="4056" y="62044"/>
                      <a:pt x="86" y="52293"/>
                      <a:pt x="86" y="40385"/>
                    </a:cubicBezTo>
                    <a:close/>
                    <a:moveTo>
                      <a:pt x="82323" y="409372"/>
                    </a:moveTo>
                    <a:lnTo>
                      <a:pt x="4573" y="409372"/>
                    </a:lnTo>
                    <a:lnTo>
                      <a:pt x="4573" y="116236"/>
                    </a:lnTo>
                    <a:lnTo>
                      <a:pt x="82323" y="116236"/>
                    </a:lnTo>
                    <a:lnTo>
                      <a:pt x="82323" y="409372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02" name="Freihandform: Form 101">
                <a:extLst>
                  <a:ext uri="{FF2B5EF4-FFF2-40B4-BE49-F238E27FC236}">
                    <a16:creationId xmlns:a16="http://schemas.microsoft.com/office/drawing/2014/main" id="{BAF4B2D1-762D-C7F6-69FD-E38068A88388}"/>
                  </a:ext>
                </a:extLst>
              </p:cNvPr>
              <p:cNvSpPr/>
              <p:nvPr/>
            </p:nvSpPr>
            <p:spPr>
              <a:xfrm>
                <a:off x="3501309" y="1385052"/>
                <a:ext cx="274927" cy="304008"/>
              </a:xfrm>
              <a:custGeom>
                <a:avLst/>
                <a:gdLst>
                  <a:gd name="connsiteX0" fmla="*/ 0 w 274927"/>
                  <a:gd name="connsiteY0" fmla="*/ 149286 h 304008"/>
                  <a:gd name="connsiteX1" fmla="*/ 16654 w 274927"/>
                  <a:gd name="connsiteY1" fmla="*/ 71536 h 304008"/>
                  <a:gd name="connsiteX2" fmla="*/ 64547 w 274927"/>
                  <a:gd name="connsiteY2" fmla="*/ 18725 h 304008"/>
                  <a:gd name="connsiteX3" fmla="*/ 137119 w 274927"/>
                  <a:gd name="connsiteY3" fmla="*/ 0 h 304008"/>
                  <a:gd name="connsiteX4" fmla="*/ 232990 w 274927"/>
                  <a:gd name="connsiteY4" fmla="*/ 36329 h 304008"/>
                  <a:gd name="connsiteX5" fmla="*/ 274410 w 274927"/>
                  <a:gd name="connsiteY5" fmla="*/ 134961 h 304008"/>
                  <a:gd name="connsiteX6" fmla="*/ 274928 w 274927"/>
                  <a:gd name="connsiteY6" fmla="*/ 154981 h 304008"/>
                  <a:gd name="connsiteX7" fmla="*/ 237650 w 274927"/>
                  <a:gd name="connsiteY7" fmla="*/ 263192 h 304008"/>
                  <a:gd name="connsiteX8" fmla="*/ 137637 w 274927"/>
                  <a:gd name="connsiteY8" fmla="*/ 304008 h 304008"/>
                  <a:gd name="connsiteX9" fmla="*/ 37451 w 274927"/>
                  <a:gd name="connsiteY9" fmla="*/ 263365 h 304008"/>
                  <a:gd name="connsiteX10" fmla="*/ 0 w 274927"/>
                  <a:gd name="connsiteY10" fmla="*/ 152824 h 304008"/>
                  <a:gd name="connsiteX11" fmla="*/ 0 w 274927"/>
                  <a:gd name="connsiteY11" fmla="*/ 149286 h 304008"/>
                  <a:gd name="connsiteX12" fmla="*/ 77491 w 274927"/>
                  <a:gd name="connsiteY12" fmla="*/ 154809 h 304008"/>
                  <a:gd name="connsiteX13" fmla="*/ 93023 w 274927"/>
                  <a:gd name="connsiteY13" fmla="*/ 218751 h 304008"/>
                  <a:gd name="connsiteX14" fmla="*/ 137550 w 274927"/>
                  <a:gd name="connsiteY14" fmla="*/ 240842 h 304008"/>
                  <a:gd name="connsiteX15" fmla="*/ 181559 w 274927"/>
                  <a:gd name="connsiteY15" fmla="*/ 219010 h 304008"/>
                  <a:gd name="connsiteX16" fmla="*/ 197351 w 274927"/>
                  <a:gd name="connsiteY16" fmla="*/ 149113 h 304008"/>
                  <a:gd name="connsiteX17" fmla="*/ 181559 w 274927"/>
                  <a:gd name="connsiteY17" fmla="*/ 85602 h 304008"/>
                  <a:gd name="connsiteX18" fmla="*/ 137032 w 274927"/>
                  <a:gd name="connsiteY18" fmla="*/ 63080 h 304008"/>
                  <a:gd name="connsiteX19" fmla="*/ 93023 w 274927"/>
                  <a:gd name="connsiteY19" fmla="*/ 85430 h 304008"/>
                  <a:gd name="connsiteX20" fmla="*/ 77491 w 274927"/>
                  <a:gd name="connsiteY20" fmla="*/ 154722 h 3040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74927" h="304008">
                    <a:moveTo>
                      <a:pt x="0" y="149286"/>
                    </a:moveTo>
                    <a:cubicBezTo>
                      <a:pt x="0" y="120205"/>
                      <a:pt x="5523" y="94318"/>
                      <a:pt x="16654" y="71536"/>
                    </a:cubicBezTo>
                    <a:cubicBezTo>
                      <a:pt x="27700" y="48755"/>
                      <a:pt x="43664" y="31152"/>
                      <a:pt x="64547" y="18725"/>
                    </a:cubicBezTo>
                    <a:cubicBezTo>
                      <a:pt x="85429" y="6299"/>
                      <a:pt x="109592" y="0"/>
                      <a:pt x="137119" y="0"/>
                    </a:cubicBezTo>
                    <a:cubicBezTo>
                      <a:pt x="176295" y="0"/>
                      <a:pt x="208224" y="12081"/>
                      <a:pt x="232990" y="36329"/>
                    </a:cubicBezTo>
                    <a:cubicBezTo>
                      <a:pt x="257756" y="60577"/>
                      <a:pt x="271562" y="93368"/>
                      <a:pt x="274410" y="134961"/>
                    </a:cubicBezTo>
                    <a:lnTo>
                      <a:pt x="274928" y="154981"/>
                    </a:lnTo>
                    <a:cubicBezTo>
                      <a:pt x="274928" y="199940"/>
                      <a:pt x="262502" y="236010"/>
                      <a:pt x="237650" y="263192"/>
                    </a:cubicBezTo>
                    <a:cubicBezTo>
                      <a:pt x="212797" y="290374"/>
                      <a:pt x="179488" y="304008"/>
                      <a:pt x="137637" y="304008"/>
                    </a:cubicBezTo>
                    <a:cubicBezTo>
                      <a:pt x="95785" y="304008"/>
                      <a:pt x="62390" y="290460"/>
                      <a:pt x="37451" y="263365"/>
                    </a:cubicBezTo>
                    <a:cubicBezTo>
                      <a:pt x="12513" y="236269"/>
                      <a:pt x="0" y="199422"/>
                      <a:pt x="0" y="152824"/>
                    </a:cubicBezTo>
                    <a:lnTo>
                      <a:pt x="0" y="149286"/>
                    </a:lnTo>
                    <a:close/>
                    <a:moveTo>
                      <a:pt x="77491" y="154809"/>
                    </a:moveTo>
                    <a:cubicBezTo>
                      <a:pt x="77491" y="182681"/>
                      <a:pt x="82668" y="203995"/>
                      <a:pt x="93023" y="218751"/>
                    </a:cubicBezTo>
                    <a:cubicBezTo>
                      <a:pt x="103378" y="233507"/>
                      <a:pt x="118221" y="240842"/>
                      <a:pt x="137550" y="240842"/>
                    </a:cubicBezTo>
                    <a:cubicBezTo>
                      <a:pt x="156880" y="240842"/>
                      <a:pt x="170945" y="233594"/>
                      <a:pt x="181559" y="219010"/>
                    </a:cubicBezTo>
                    <a:cubicBezTo>
                      <a:pt x="192087" y="204427"/>
                      <a:pt x="197351" y="181128"/>
                      <a:pt x="197351" y="149113"/>
                    </a:cubicBezTo>
                    <a:cubicBezTo>
                      <a:pt x="197351" y="121759"/>
                      <a:pt x="192087" y="100617"/>
                      <a:pt x="181559" y="85602"/>
                    </a:cubicBezTo>
                    <a:cubicBezTo>
                      <a:pt x="171032" y="70587"/>
                      <a:pt x="156189" y="63080"/>
                      <a:pt x="137032" y="63080"/>
                    </a:cubicBezTo>
                    <a:cubicBezTo>
                      <a:pt x="117876" y="63080"/>
                      <a:pt x="103378" y="70587"/>
                      <a:pt x="93023" y="85430"/>
                    </a:cubicBezTo>
                    <a:cubicBezTo>
                      <a:pt x="82668" y="100358"/>
                      <a:pt x="77491" y="123485"/>
                      <a:pt x="77491" y="154722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03" name="Freihandform: Form 102">
                <a:extLst>
                  <a:ext uri="{FF2B5EF4-FFF2-40B4-BE49-F238E27FC236}">
                    <a16:creationId xmlns:a16="http://schemas.microsoft.com/office/drawing/2014/main" id="{3BC410E2-FEBC-E2DB-9239-9ED451817459}"/>
                  </a:ext>
                </a:extLst>
              </p:cNvPr>
              <p:cNvSpPr/>
              <p:nvPr/>
            </p:nvSpPr>
            <p:spPr>
              <a:xfrm>
                <a:off x="3813688" y="1267521"/>
                <a:ext cx="77749" cy="416102"/>
              </a:xfrm>
              <a:custGeom>
                <a:avLst/>
                <a:gdLst>
                  <a:gd name="connsiteX0" fmla="*/ 77749 w 77749"/>
                  <a:gd name="connsiteY0" fmla="*/ 416102 h 416102"/>
                  <a:gd name="connsiteX1" fmla="*/ 0 w 77749"/>
                  <a:gd name="connsiteY1" fmla="*/ 416102 h 416102"/>
                  <a:gd name="connsiteX2" fmla="*/ 0 w 77749"/>
                  <a:gd name="connsiteY2" fmla="*/ 0 h 416102"/>
                  <a:gd name="connsiteX3" fmla="*/ 77749 w 77749"/>
                  <a:gd name="connsiteY3" fmla="*/ 0 h 416102"/>
                  <a:gd name="connsiteX4" fmla="*/ 77749 w 77749"/>
                  <a:gd name="connsiteY4" fmla="*/ 416102 h 4161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749" h="416102">
                    <a:moveTo>
                      <a:pt x="77749" y="416102"/>
                    </a:moveTo>
                    <a:lnTo>
                      <a:pt x="0" y="416102"/>
                    </a:lnTo>
                    <a:lnTo>
                      <a:pt x="0" y="0"/>
                    </a:lnTo>
                    <a:lnTo>
                      <a:pt x="77749" y="0"/>
                    </a:lnTo>
                    <a:lnTo>
                      <a:pt x="77749" y="416102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04" name="Freihandform: Form 103">
                <a:extLst>
                  <a:ext uri="{FF2B5EF4-FFF2-40B4-BE49-F238E27FC236}">
                    <a16:creationId xmlns:a16="http://schemas.microsoft.com/office/drawing/2014/main" id="{DA2CD376-783E-6C17-9E5A-76ADD7EAB409}"/>
                  </a:ext>
                </a:extLst>
              </p:cNvPr>
              <p:cNvSpPr/>
              <p:nvPr/>
            </p:nvSpPr>
            <p:spPr>
              <a:xfrm>
                <a:off x="3928975" y="1385052"/>
                <a:ext cx="274927" cy="304008"/>
              </a:xfrm>
              <a:custGeom>
                <a:avLst/>
                <a:gdLst>
                  <a:gd name="connsiteX0" fmla="*/ 0 w 274927"/>
                  <a:gd name="connsiteY0" fmla="*/ 149286 h 304008"/>
                  <a:gd name="connsiteX1" fmla="*/ 16654 w 274927"/>
                  <a:gd name="connsiteY1" fmla="*/ 71536 h 304008"/>
                  <a:gd name="connsiteX2" fmla="*/ 64547 w 274927"/>
                  <a:gd name="connsiteY2" fmla="*/ 18725 h 304008"/>
                  <a:gd name="connsiteX3" fmla="*/ 137119 w 274927"/>
                  <a:gd name="connsiteY3" fmla="*/ 0 h 304008"/>
                  <a:gd name="connsiteX4" fmla="*/ 232990 w 274927"/>
                  <a:gd name="connsiteY4" fmla="*/ 36329 h 304008"/>
                  <a:gd name="connsiteX5" fmla="*/ 274410 w 274927"/>
                  <a:gd name="connsiteY5" fmla="*/ 134961 h 304008"/>
                  <a:gd name="connsiteX6" fmla="*/ 274928 w 274927"/>
                  <a:gd name="connsiteY6" fmla="*/ 154981 h 304008"/>
                  <a:gd name="connsiteX7" fmla="*/ 237650 w 274927"/>
                  <a:gd name="connsiteY7" fmla="*/ 263192 h 304008"/>
                  <a:gd name="connsiteX8" fmla="*/ 137637 w 274927"/>
                  <a:gd name="connsiteY8" fmla="*/ 304008 h 304008"/>
                  <a:gd name="connsiteX9" fmla="*/ 37451 w 274927"/>
                  <a:gd name="connsiteY9" fmla="*/ 263365 h 304008"/>
                  <a:gd name="connsiteX10" fmla="*/ 0 w 274927"/>
                  <a:gd name="connsiteY10" fmla="*/ 152824 h 304008"/>
                  <a:gd name="connsiteX11" fmla="*/ 0 w 274927"/>
                  <a:gd name="connsiteY11" fmla="*/ 149286 h 304008"/>
                  <a:gd name="connsiteX12" fmla="*/ 77491 w 274927"/>
                  <a:gd name="connsiteY12" fmla="*/ 154809 h 304008"/>
                  <a:gd name="connsiteX13" fmla="*/ 93023 w 274927"/>
                  <a:gd name="connsiteY13" fmla="*/ 218751 h 304008"/>
                  <a:gd name="connsiteX14" fmla="*/ 137550 w 274927"/>
                  <a:gd name="connsiteY14" fmla="*/ 240842 h 304008"/>
                  <a:gd name="connsiteX15" fmla="*/ 181559 w 274927"/>
                  <a:gd name="connsiteY15" fmla="*/ 219010 h 304008"/>
                  <a:gd name="connsiteX16" fmla="*/ 197351 w 274927"/>
                  <a:gd name="connsiteY16" fmla="*/ 149113 h 304008"/>
                  <a:gd name="connsiteX17" fmla="*/ 181559 w 274927"/>
                  <a:gd name="connsiteY17" fmla="*/ 85602 h 304008"/>
                  <a:gd name="connsiteX18" fmla="*/ 137032 w 274927"/>
                  <a:gd name="connsiteY18" fmla="*/ 63080 h 304008"/>
                  <a:gd name="connsiteX19" fmla="*/ 93023 w 274927"/>
                  <a:gd name="connsiteY19" fmla="*/ 85430 h 304008"/>
                  <a:gd name="connsiteX20" fmla="*/ 77491 w 274927"/>
                  <a:gd name="connsiteY20" fmla="*/ 154722 h 3040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74927" h="304008">
                    <a:moveTo>
                      <a:pt x="0" y="149286"/>
                    </a:moveTo>
                    <a:cubicBezTo>
                      <a:pt x="0" y="120205"/>
                      <a:pt x="5523" y="94318"/>
                      <a:pt x="16654" y="71536"/>
                    </a:cubicBezTo>
                    <a:cubicBezTo>
                      <a:pt x="27700" y="48755"/>
                      <a:pt x="43664" y="31152"/>
                      <a:pt x="64547" y="18725"/>
                    </a:cubicBezTo>
                    <a:cubicBezTo>
                      <a:pt x="85429" y="6299"/>
                      <a:pt x="109592" y="0"/>
                      <a:pt x="137119" y="0"/>
                    </a:cubicBezTo>
                    <a:cubicBezTo>
                      <a:pt x="176295" y="0"/>
                      <a:pt x="208224" y="12081"/>
                      <a:pt x="232990" y="36329"/>
                    </a:cubicBezTo>
                    <a:cubicBezTo>
                      <a:pt x="257756" y="60577"/>
                      <a:pt x="271562" y="93368"/>
                      <a:pt x="274410" y="134961"/>
                    </a:cubicBezTo>
                    <a:lnTo>
                      <a:pt x="274928" y="154981"/>
                    </a:lnTo>
                    <a:cubicBezTo>
                      <a:pt x="274928" y="199940"/>
                      <a:pt x="262502" y="236010"/>
                      <a:pt x="237650" y="263192"/>
                    </a:cubicBezTo>
                    <a:cubicBezTo>
                      <a:pt x="212797" y="290374"/>
                      <a:pt x="179489" y="304008"/>
                      <a:pt x="137637" y="304008"/>
                    </a:cubicBezTo>
                    <a:cubicBezTo>
                      <a:pt x="95785" y="304008"/>
                      <a:pt x="62390" y="290460"/>
                      <a:pt x="37451" y="263365"/>
                    </a:cubicBezTo>
                    <a:cubicBezTo>
                      <a:pt x="12513" y="236269"/>
                      <a:pt x="0" y="199422"/>
                      <a:pt x="0" y="152824"/>
                    </a:cubicBezTo>
                    <a:lnTo>
                      <a:pt x="0" y="149286"/>
                    </a:lnTo>
                    <a:close/>
                    <a:moveTo>
                      <a:pt x="77491" y="154809"/>
                    </a:moveTo>
                    <a:cubicBezTo>
                      <a:pt x="77491" y="182681"/>
                      <a:pt x="82668" y="203995"/>
                      <a:pt x="93023" y="218751"/>
                    </a:cubicBezTo>
                    <a:cubicBezTo>
                      <a:pt x="103378" y="233507"/>
                      <a:pt x="118221" y="240842"/>
                      <a:pt x="137550" y="240842"/>
                    </a:cubicBezTo>
                    <a:cubicBezTo>
                      <a:pt x="156880" y="240842"/>
                      <a:pt x="170945" y="233594"/>
                      <a:pt x="181559" y="219010"/>
                    </a:cubicBezTo>
                    <a:cubicBezTo>
                      <a:pt x="192087" y="204427"/>
                      <a:pt x="197351" y="181128"/>
                      <a:pt x="197351" y="149113"/>
                    </a:cubicBezTo>
                    <a:cubicBezTo>
                      <a:pt x="197351" y="121759"/>
                      <a:pt x="192087" y="100617"/>
                      <a:pt x="181559" y="85602"/>
                    </a:cubicBezTo>
                    <a:cubicBezTo>
                      <a:pt x="171032" y="70587"/>
                      <a:pt x="156189" y="63080"/>
                      <a:pt x="137032" y="63080"/>
                    </a:cubicBezTo>
                    <a:cubicBezTo>
                      <a:pt x="117876" y="63080"/>
                      <a:pt x="103378" y="70587"/>
                      <a:pt x="93023" y="85430"/>
                    </a:cubicBezTo>
                    <a:cubicBezTo>
                      <a:pt x="82668" y="100358"/>
                      <a:pt x="77491" y="123485"/>
                      <a:pt x="77491" y="154722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05" name="Freihandform: Form 104">
                <a:extLst>
                  <a:ext uri="{FF2B5EF4-FFF2-40B4-BE49-F238E27FC236}">
                    <a16:creationId xmlns:a16="http://schemas.microsoft.com/office/drawing/2014/main" id="{D8C18877-A99A-6068-D9EF-7551216E8D4F}"/>
                  </a:ext>
                </a:extLst>
              </p:cNvPr>
              <p:cNvSpPr/>
              <p:nvPr/>
            </p:nvSpPr>
            <p:spPr>
              <a:xfrm>
                <a:off x="4237039" y="1385138"/>
                <a:ext cx="265176" cy="413944"/>
              </a:xfrm>
              <a:custGeom>
                <a:avLst/>
                <a:gdLst>
                  <a:gd name="connsiteX0" fmla="*/ 0 w 265176"/>
                  <a:gd name="connsiteY0" fmla="*/ 149804 h 413944"/>
                  <a:gd name="connsiteX1" fmla="*/ 31756 w 265176"/>
                  <a:gd name="connsiteY1" fmla="*/ 41162 h 413944"/>
                  <a:gd name="connsiteX2" fmla="*/ 117444 w 265176"/>
                  <a:gd name="connsiteY2" fmla="*/ 0 h 413944"/>
                  <a:gd name="connsiteX3" fmla="*/ 191742 w 265176"/>
                  <a:gd name="connsiteY3" fmla="*/ 33050 h 413944"/>
                  <a:gd name="connsiteX4" fmla="*/ 194935 w 265176"/>
                  <a:gd name="connsiteY4" fmla="*/ 5436 h 413944"/>
                  <a:gd name="connsiteX5" fmla="*/ 265177 w 265176"/>
                  <a:gd name="connsiteY5" fmla="*/ 5436 h 413944"/>
                  <a:gd name="connsiteX6" fmla="*/ 265177 w 265176"/>
                  <a:gd name="connsiteY6" fmla="*/ 288821 h 413944"/>
                  <a:gd name="connsiteX7" fmla="*/ 247918 w 265176"/>
                  <a:gd name="connsiteY7" fmla="*/ 355698 h 413944"/>
                  <a:gd name="connsiteX8" fmla="*/ 199249 w 265176"/>
                  <a:gd name="connsiteY8" fmla="*/ 399016 h 413944"/>
                  <a:gd name="connsiteX9" fmla="*/ 125814 w 265176"/>
                  <a:gd name="connsiteY9" fmla="*/ 413945 h 413944"/>
                  <a:gd name="connsiteX10" fmla="*/ 63598 w 265176"/>
                  <a:gd name="connsiteY10" fmla="*/ 401087 h 413944"/>
                  <a:gd name="connsiteX11" fmla="*/ 17776 w 265176"/>
                  <a:gd name="connsiteY11" fmla="*/ 367865 h 413944"/>
                  <a:gd name="connsiteX12" fmla="*/ 52120 w 265176"/>
                  <a:gd name="connsiteY12" fmla="*/ 320145 h 413944"/>
                  <a:gd name="connsiteX13" fmla="*/ 122363 w 265176"/>
                  <a:gd name="connsiteY13" fmla="*/ 352936 h 413944"/>
                  <a:gd name="connsiteX14" fmla="*/ 170341 w 265176"/>
                  <a:gd name="connsiteY14" fmla="*/ 336282 h 413944"/>
                  <a:gd name="connsiteX15" fmla="*/ 187513 w 265176"/>
                  <a:gd name="connsiteY15" fmla="*/ 288993 h 413944"/>
                  <a:gd name="connsiteX16" fmla="*/ 187513 w 265176"/>
                  <a:gd name="connsiteY16" fmla="*/ 273288 h 413944"/>
                  <a:gd name="connsiteX17" fmla="*/ 117013 w 265176"/>
                  <a:gd name="connsiteY17" fmla="*/ 303922 h 413944"/>
                  <a:gd name="connsiteX18" fmla="*/ 32446 w 265176"/>
                  <a:gd name="connsiteY18" fmla="*/ 262588 h 413944"/>
                  <a:gd name="connsiteX19" fmla="*/ 86 w 265176"/>
                  <a:gd name="connsiteY19" fmla="*/ 152997 h 413944"/>
                  <a:gd name="connsiteX20" fmla="*/ 86 w 265176"/>
                  <a:gd name="connsiteY20" fmla="*/ 149717 h 413944"/>
                  <a:gd name="connsiteX21" fmla="*/ 77490 w 265176"/>
                  <a:gd name="connsiteY21" fmla="*/ 155672 h 413944"/>
                  <a:gd name="connsiteX22" fmla="*/ 93282 w 265176"/>
                  <a:gd name="connsiteY22" fmla="*/ 218234 h 413944"/>
                  <a:gd name="connsiteX23" fmla="*/ 136687 w 265176"/>
                  <a:gd name="connsiteY23" fmla="*/ 240842 h 413944"/>
                  <a:gd name="connsiteX24" fmla="*/ 187341 w 265176"/>
                  <a:gd name="connsiteY24" fmla="*/ 214005 h 413944"/>
                  <a:gd name="connsiteX25" fmla="*/ 187341 w 265176"/>
                  <a:gd name="connsiteY25" fmla="*/ 90521 h 413944"/>
                  <a:gd name="connsiteX26" fmla="*/ 137205 w 265176"/>
                  <a:gd name="connsiteY26" fmla="*/ 63684 h 413944"/>
                  <a:gd name="connsiteX27" fmla="*/ 93368 w 265176"/>
                  <a:gd name="connsiteY27" fmla="*/ 86724 h 413944"/>
                  <a:gd name="connsiteX28" fmla="*/ 77404 w 265176"/>
                  <a:gd name="connsiteY28" fmla="*/ 155672 h 4139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265176" h="413944">
                    <a:moveTo>
                      <a:pt x="0" y="149804"/>
                    </a:moveTo>
                    <a:cubicBezTo>
                      <a:pt x="0" y="104845"/>
                      <a:pt x="10614" y="68603"/>
                      <a:pt x="31756" y="41162"/>
                    </a:cubicBezTo>
                    <a:cubicBezTo>
                      <a:pt x="52897" y="13721"/>
                      <a:pt x="81546" y="0"/>
                      <a:pt x="117444" y="0"/>
                    </a:cubicBezTo>
                    <a:cubicBezTo>
                      <a:pt x="149286" y="0"/>
                      <a:pt x="174052" y="11045"/>
                      <a:pt x="191742" y="33050"/>
                    </a:cubicBezTo>
                    <a:lnTo>
                      <a:pt x="194935" y="5436"/>
                    </a:lnTo>
                    <a:lnTo>
                      <a:pt x="265177" y="5436"/>
                    </a:lnTo>
                    <a:lnTo>
                      <a:pt x="265177" y="288821"/>
                    </a:lnTo>
                    <a:cubicBezTo>
                      <a:pt x="265177" y="314450"/>
                      <a:pt x="259395" y="336800"/>
                      <a:pt x="247918" y="355698"/>
                    </a:cubicBezTo>
                    <a:cubicBezTo>
                      <a:pt x="236355" y="374682"/>
                      <a:pt x="220132" y="389093"/>
                      <a:pt x="199249" y="399016"/>
                    </a:cubicBezTo>
                    <a:cubicBezTo>
                      <a:pt x="178366" y="408940"/>
                      <a:pt x="153859" y="413945"/>
                      <a:pt x="125814" y="413945"/>
                    </a:cubicBezTo>
                    <a:cubicBezTo>
                      <a:pt x="104500" y="413945"/>
                      <a:pt x="83790" y="409630"/>
                      <a:pt x="63598" y="401087"/>
                    </a:cubicBezTo>
                    <a:cubicBezTo>
                      <a:pt x="43405" y="392544"/>
                      <a:pt x="28131" y="381413"/>
                      <a:pt x="17776" y="367865"/>
                    </a:cubicBezTo>
                    <a:lnTo>
                      <a:pt x="52120" y="320145"/>
                    </a:lnTo>
                    <a:cubicBezTo>
                      <a:pt x="71450" y="341977"/>
                      <a:pt x="94835" y="352936"/>
                      <a:pt x="122363" y="352936"/>
                    </a:cubicBezTo>
                    <a:cubicBezTo>
                      <a:pt x="142900" y="352936"/>
                      <a:pt x="158951" y="347413"/>
                      <a:pt x="170341" y="336282"/>
                    </a:cubicBezTo>
                    <a:cubicBezTo>
                      <a:pt x="181818" y="325150"/>
                      <a:pt x="187513" y="309445"/>
                      <a:pt x="187513" y="288993"/>
                    </a:cubicBezTo>
                    <a:lnTo>
                      <a:pt x="187513" y="273288"/>
                    </a:lnTo>
                    <a:cubicBezTo>
                      <a:pt x="169651" y="293740"/>
                      <a:pt x="146093" y="303922"/>
                      <a:pt x="117013" y="303922"/>
                    </a:cubicBezTo>
                    <a:cubicBezTo>
                      <a:pt x="82150" y="303922"/>
                      <a:pt x="53933" y="290115"/>
                      <a:pt x="32446" y="262588"/>
                    </a:cubicBezTo>
                    <a:cubicBezTo>
                      <a:pt x="10873" y="235061"/>
                      <a:pt x="86" y="198559"/>
                      <a:pt x="86" y="152997"/>
                    </a:cubicBezTo>
                    <a:lnTo>
                      <a:pt x="86" y="149717"/>
                    </a:lnTo>
                    <a:close/>
                    <a:moveTo>
                      <a:pt x="77490" y="155672"/>
                    </a:moveTo>
                    <a:cubicBezTo>
                      <a:pt x="77490" y="182250"/>
                      <a:pt x="82754" y="203132"/>
                      <a:pt x="93282" y="218234"/>
                    </a:cubicBezTo>
                    <a:cubicBezTo>
                      <a:pt x="103810" y="233335"/>
                      <a:pt x="118307" y="240842"/>
                      <a:pt x="136687" y="240842"/>
                    </a:cubicBezTo>
                    <a:cubicBezTo>
                      <a:pt x="160331" y="240842"/>
                      <a:pt x="177158" y="231868"/>
                      <a:pt x="187341" y="214005"/>
                    </a:cubicBezTo>
                    <a:lnTo>
                      <a:pt x="187341" y="90521"/>
                    </a:lnTo>
                    <a:cubicBezTo>
                      <a:pt x="176986" y="72572"/>
                      <a:pt x="160245" y="63684"/>
                      <a:pt x="137205" y="63684"/>
                    </a:cubicBezTo>
                    <a:cubicBezTo>
                      <a:pt x="118566" y="63684"/>
                      <a:pt x="103982" y="71364"/>
                      <a:pt x="93368" y="86724"/>
                    </a:cubicBezTo>
                    <a:cubicBezTo>
                      <a:pt x="82754" y="102084"/>
                      <a:pt x="77404" y="125038"/>
                      <a:pt x="77404" y="155672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06" name="Freihandform: Form 105">
                <a:extLst>
                  <a:ext uri="{FF2B5EF4-FFF2-40B4-BE49-F238E27FC236}">
                    <a16:creationId xmlns:a16="http://schemas.microsoft.com/office/drawing/2014/main" id="{94733B00-A1CF-7E3A-CB37-DD4729C0C0A9}"/>
                  </a:ext>
                </a:extLst>
              </p:cNvPr>
              <p:cNvSpPr/>
              <p:nvPr/>
            </p:nvSpPr>
            <p:spPr>
              <a:xfrm>
                <a:off x="4529398" y="1390488"/>
                <a:ext cx="274151" cy="411615"/>
              </a:xfrm>
              <a:custGeom>
                <a:avLst/>
                <a:gdLst>
                  <a:gd name="connsiteX0" fmla="*/ 137464 w 274151"/>
                  <a:gd name="connsiteY0" fmla="*/ 182336 h 411615"/>
                  <a:gd name="connsiteX1" fmla="*/ 191051 w 274151"/>
                  <a:gd name="connsiteY1" fmla="*/ 0 h 411615"/>
                  <a:gd name="connsiteX2" fmla="*/ 274151 w 274151"/>
                  <a:gd name="connsiteY2" fmla="*/ 0 h 411615"/>
                  <a:gd name="connsiteX3" fmla="*/ 157484 w 274151"/>
                  <a:gd name="connsiteY3" fmla="*/ 338698 h 411615"/>
                  <a:gd name="connsiteX4" fmla="*/ 151012 w 274151"/>
                  <a:gd name="connsiteY4" fmla="*/ 354144 h 411615"/>
                  <a:gd name="connsiteX5" fmla="*/ 65151 w 274151"/>
                  <a:gd name="connsiteY5" fmla="*/ 411615 h 411615"/>
                  <a:gd name="connsiteX6" fmla="*/ 30806 w 274151"/>
                  <a:gd name="connsiteY6" fmla="*/ 406438 h 411615"/>
                  <a:gd name="connsiteX7" fmla="*/ 30806 w 274151"/>
                  <a:gd name="connsiteY7" fmla="*/ 347068 h 411615"/>
                  <a:gd name="connsiteX8" fmla="*/ 42628 w 274151"/>
                  <a:gd name="connsiteY8" fmla="*/ 347327 h 411615"/>
                  <a:gd name="connsiteX9" fmla="*/ 75506 w 274151"/>
                  <a:gd name="connsiteY9" fmla="*/ 340510 h 411615"/>
                  <a:gd name="connsiteX10" fmla="*/ 92506 w 274151"/>
                  <a:gd name="connsiteY10" fmla="*/ 317988 h 411615"/>
                  <a:gd name="connsiteX11" fmla="*/ 101653 w 274151"/>
                  <a:gd name="connsiteY11" fmla="*/ 293912 h 411615"/>
                  <a:gd name="connsiteX12" fmla="*/ 0 w 274151"/>
                  <a:gd name="connsiteY12" fmla="*/ 0 h 411615"/>
                  <a:gd name="connsiteX13" fmla="*/ 83445 w 274151"/>
                  <a:gd name="connsiteY13" fmla="*/ 0 h 411615"/>
                  <a:gd name="connsiteX14" fmla="*/ 137377 w 274151"/>
                  <a:gd name="connsiteY14" fmla="*/ 182336 h 4116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74151" h="411615">
                    <a:moveTo>
                      <a:pt x="137464" y="182336"/>
                    </a:moveTo>
                    <a:lnTo>
                      <a:pt x="191051" y="0"/>
                    </a:lnTo>
                    <a:lnTo>
                      <a:pt x="274151" y="0"/>
                    </a:lnTo>
                    <a:lnTo>
                      <a:pt x="157484" y="338698"/>
                    </a:lnTo>
                    <a:lnTo>
                      <a:pt x="151012" y="354144"/>
                    </a:lnTo>
                    <a:cubicBezTo>
                      <a:pt x="133667" y="392458"/>
                      <a:pt x="105018" y="411615"/>
                      <a:pt x="65151" y="411615"/>
                    </a:cubicBezTo>
                    <a:cubicBezTo>
                      <a:pt x="53846" y="411615"/>
                      <a:pt x="42456" y="409889"/>
                      <a:pt x="30806" y="406438"/>
                    </a:cubicBezTo>
                    <a:lnTo>
                      <a:pt x="30806" y="347068"/>
                    </a:lnTo>
                    <a:lnTo>
                      <a:pt x="42628" y="347327"/>
                    </a:lnTo>
                    <a:cubicBezTo>
                      <a:pt x="57298" y="347327"/>
                      <a:pt x="68257" y="345084"/>
                      <a:pt x="75506" y="340510"/>
                    </a:cubicBezTo>
                    <a:cubicBezTo>
                      <a:pt x="82754" y="336023"/>
                      <a:pt x="88450" y="328515"/>
                      <a:pt x="92506" y="317988"/>
                    </a:cubicBezTo>
                    <a:lnTo>
                      <a:pt x="101653" y="293912"/>
                    </a:lnTo>
                    <a:lnTo>
                      <a:pt x="0" y="0"/>
                    </a:lnTo>
                    <a:lnTo>
                      <a:pt x="83445" y="0"/>
                    </a:lnTo>
                    <a:lnTo>
                      <a:pt x="137377" y="182336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107" name="Freihandform: Form 106">
              <a:extLst>
                <a:ext uri="{FF2B5EF4-FFF2-40B4-BE49-F238E27FC236}">
                  <a16:creationId xmlns:a16="http://schemas.microsoft.com/office/drawing/2014/main" id="{D61C6553-2AFA-8216-C6FC-C19780972AD7}"/>
                </a:ext>
              </a:extLst>
            </p:cNvPr>
            <p:cNvSpPr/>
            <p:nvPr/>
          </p:nvSpPr>
          <p:spPr>
            <a:xfrm>
              <a:off x="1074075" y="1243360"/>
              <a:ext cx="770505" cy="770505"/>
            </a:xfrm>
            <a:custGeom>
              <a:avLst/>
              <a:gdLst>
                <a:gd name="connsiteX0" fmla="*/ 0 w 770505"/>
                <a:gd name="connsiteY0" fmla="*/ 0 h 770505"/>
                <a:gd name="connsiteX1" fmla="*/ 0 w 770505"/>
                <a:gd name="connsiteY1" fmla="*/ 770506 h 770505"/>
                <a:gd name="connsiteX2" fmla="*/ 770506 w 770505"/>
                <a:gd name="connsiteY2" fmla="*/ 770506 h 770505"/>
                <a:gd name="connsiteX3" fmla="*/ 770506 w 770505"/>
                <a:gd name="connsiteY3" fmla="*/ 0 h 770505"/>
                <a:gd name="connsiteX4" fmla="*/ 0 w 770505"/>
                <a:gd name="connsiteY4" fmla="*/ 0 h 770505"/>
                <a:gd name="connsiteX5" fmla="*/ 656168 w 770505"/>
                <a:gd name="connsiteY5" fmla="*/ 588774 h 770505"/>
                <a:gd name="connsiteX6" fmla="*/ 618372 w 770505"/>
                <a:gd name="connsiteY6" fmla="*/ 615179 h 770505"/>
                <a:gd name="connsiteX7" fmla="*/ 615352 w 770505"/>
                <a:gd name="connsiteY7" fmla="*/ 616560 h 770505"/>
                <a:gd name="connsiteX8" fmla="*/ 488243 w 770505"/>
                <a:gd name="connsiteY8" fmla="*/ 639082 h 770505"/>
                <a:gd name="connsiteX9" fmla="*/ 219097 w 770505"/>
                <a:gd name="connsiteY9" fmla="*/ 558053 h 770505"/>
                <a:gd name="connsiteX10" fmla="*/ 216939 w 770505"/>
                <a:gd name="connsiteY10" fmla="*/ 556069 h 770505"/>
                <a:gd name="connsiteX11" fmla="*/ 215386 w 770505"/>
                <a:gd name="connsiteY11" fmla="*/ 558485 h 770505"/>
                <a:gd name="connsiteX12" fmla="*/ 170773 w 770505"/>
                <a:gd name="connsiteY12" fmla="*/ 591449 h 770505"/>
                <a:gd name="connsiteX13" fmla="*/ 162057 w 770505"/>
                <a:gd name="connsiteY13" fmla="*/ 592139 h 770505"/>
                <a:gd name="connsiteX14" fmla="*/ 115373 w 770505"/>
                <a:gd name="connsiteY14" fmla="*/ 571515 h 770505"/>
                <a:gd name="connsiteX15" fmla="*/ 112525 w 770505"/>
                <a:gd name="connsiteY15" fmla="*/ 568581 h 770505"/>
                <a:gd name="connsiteX16" fmla="*/ 111317 w 770505"/>
                <a:gd name="connsiteY16" fmla="*/ 565561 h 770505"/>
                <a:gd name="connsiteX17" fmla="*/ 111317 w 770505"/>
                <a:gd name="connsiteY17" fmla="*/ 460198 h 770505"/>
                <a:gd name="connsiteX18" fmla="*/ 110800 w 770505"/>
                <a:gd name="connsiteY18" fmla="*/ 459507 h 770505"/>
                <a:gd name="connsiteX19" fmla="*/ 79993 w 770505"/>
                <a:gd name="connsiteY19" fmla="*/ 342581 h 770505"/>
                <a:gd name="connsiteX20" fmla="*/ 173016 w 770505"/>
                <a:gd name="connsiteY20" fmla="*/ 183199 h 770505"/>
                <a:gd name="connsiteX21" fmla="*/ 182509 w 770505"/>
                <a:gd name="connsiteY21" fmla="*/ 179661 h 770505"/>
                <a:gd name="connsiteX22" fmla="*/ 193209 w 770505"/>
                <a:gd name="connsiteY22" fmla="*/ 184493 h 770505"/>
                <a:gd name="connsiteX23" fmla="*/ 191914 w 770505"/>
                <a:gd name="connsiteY23" fmla="*/ 204772 h 770505"/>
                <a:gd name="connsiteX24" fmla="*/ 108297 w 770505"/>
                <a:gd name="connsiteY24" fmla="*/ 347327 h 770505"/>
                <a:gd name="connsiteX25" fmla="*/ 136515 w 770505"/>
                <a:gd name="connsiteY25" fmla="*/ 445614 h 770505"/>
                <a:gd name="connsiteX26" fmla="*/ 140053 w 770505"/>
                <a:gd name="connsiteY26" fmla="*/ 449670 h 770505"/>
                <a:gd name="connsiteX27" fmla="*/ 140053 w 770505"/>
                <a:gd name="connsiteY27" fmla="*/ 555120 h 770505"/>
                <a:gd name="connsiteX28" fmla="*/ 141088 w 770505"/>
                <a:gd name="connsiteY28" fmla="*/ 555810 h 770505"/>
                <a:gd name="connsiteX29" fmla="*/ 162057 w 770505"/>
                <a:gd name="connsiteY29" fmla="*/ 563576 h 770505"/>
                <a:gd name="connsiteX30" fmla="*/ 166286 w 770505"/>
                <a:gd name="connsiteY30" fmla="*/ 563231 h 770505"/>
                <a:gd name="connsiteX31" fmla="*/ 196143 w 770505"/>
                <a:gd name="connsiteY31" fmla="*/ 535272 h 770505"/>
                <a:gd name="connsiteX32" fmla="*/ 196919 w 770505"/>
                <a:gd name="connsiteY32" fmla="*/ 533892 h 770505"/>
                <a:gd name="connsiteX33" fmla="*/ 195970 w 770505"/>
                <a:gd name="connsiteY33" fmla="*/ 532597 h 770505"/>
                <a:gd name="connsiteX34" fmla="*/ 190793 w 770505"/>
                <a:gd name="connsiteY34" fmla="*/ 525349 h 770505"/>
                <a:gd name="connsiteX35" fmla="*/ 172326 w 770505"/>
                <a:gd name="connsiteY35" fmla="*/ 469086 h 770505"/>
                <a:gd name="connsiteX36" fmla="*/ 172585 w 770505"/>
                <a:gd name="connsiteY36" fmla="*/ 468482 h 770505"/>
                <a:gd name="connsiteX37" fmla="*/ 173275 w 770505"/>
                <a:gd name="connsiteY37" fmla="*/ 468223 h 770505"/>
                <a:gd name="connsiteX38" fmla="*/ 213401 w 770505"/>
                <a:gd name="connsiteY38" fmla="*/ 474350 h 770505"/>
                <a:gd name="connsiteX39" fmla="*/ 269837 w 770505"/>
                <a:gd name="connsiteY39" fmla="*/ 455969 h 770505"/>
                <a:gd name="connsiteX40" fmla="*/ 298054 w 770505"/>
                <a:gd name="connsiteY40" fmla="*/ 339388 h 770505"/>
                <a:gd name="connsiteX41" fmla="*/ 300729 w 770505"/>
                <a:gd name="connsiteY41" fmla="*/ 262588 h 770505"/>
                <a:gd name="connsiteX42" fmla="*/ 300902 w 770505"/>
                <a:gd name="connsiteY42" fmla="*/ 261552 h 770505"/>
                <a:gd name="connsiteX43" fmla="*/ 300298 w 770505"/>
                <a:gd name="connsiteY43" fmla="*/ 260690 h 770505"/>
                <a:gd name="connsiteX44" fmla="*/ 245416 w 770505"/>
                <a:gd name="connsiteY44" fmla="*/ 187772 h 770505"/>
                <a:gd name="connsiteX45" fmla="*/ 241964 w 770505"/>
                <a:gd name="connsiteY45" fmla="*/ 177245 h 770505"/>
                <a:gd name="connsiteX46" fmla="*/ 246883 w 770505"/>
                <a:gd name="connsiteY46" fmla="*/ 167494 h 770505"/>
                <a:gd name="connsiteX47" fmla="*/ 256202 w 770505"/>
                <a:gd name="connsiteY47" fmla="*/ 164042 h 770505"/>
                <a:gd name="connsiteX48" fmla="*/ 267075 w 770505"/>
                <a:gd name="connsiteY48" fmla="*/ 169047 h 770505"/>
                <a:gd name="connsiteX49" fmla="*/ 275618 w 770505"/>
                <a:gd name="connsiteY49" fmla="*/ 180351 h 770505"/>
                <a:gd name="connsiteX50" fmla="*/ 275963 w 770505"/>
                <a:gd name="connsiteY50" fmla="*/ 180783 h 770505"/>
                <a:gd name="connsiteX51" fmla="*/ 307978 w 770505"/>
                <a:gd name="connsiteY51" fmla="*/ 222893 h 770505"/>
                <a:gd name="connsiteX52" fmla="*/ 310653 w 770505"/>
                <a:gd name="connsiteY52" fmla="*/ 226345 h 770505"/>
                <a:gd name="connsiteX53" fmla="*/ 312206 w 770505"/>
                <a:gd name="connsiteY53" fmla="*/ 222376 h 770505"/>
                <a:gd name="connsiteX54" fmla="*/ 334124 w 770505"/>
                <a:gd name="connsiteY54" fmla="*/ 182422 h 770505"/>
                <a:gd name="connsiteX55" fmla="*/ 335160 w 770505"/>
                <a:gd name="connsiteY55" fmla="*/ 180869 h 770505"/>
                <a:gd name="connsiteX56" fmla="*/ 334038 w 770505"/>
                <a:gd name="connsiteY56" fmla="*/ 179402 h 770505"/>
                <a:gd name="connsiteX57" fmla="*/ 308754 w 770505"/>
                <a:gd name="connsiteY57" fmla="*/ 150321 h 770505"/>
                <a:gd name="connsiteX58" fmla="*/ 308496 w 770505"/>
                <a:gd name="connsiteY58" fmla="*/ 150063 h 770505"/>
                <a:gd name="connsiteX59" fmla="*/ 305389 w 770505"/>
                <a:gd name="connsiteY59" fmla="*/ 139621 h 770505"/>
                <a:gd name="connsiteX60" fmla="*/ 310567 w 770505"/>
                <a:gd name="connsiteY60" fmla="*/ 129956 h 770505"/>
                <a:gd name="connsiteX61" fmla="*/ 319627 w 770505"/>
                <a:gd name="connsiteY61" fmla="*/ 126677 h 770505"/>
                <a:gd name="connsiteX62" fmla="*/ 330759 w 770505"/>
                <a:gd name="connsiteY62" fmla="*/ 131941 h 770505"/>
                <a:gd name="connsiteX63" fmla="*/ 332312 w 770505"/>
                <a:gd name="connsiteY63" fmla="*/ 133667 h 770505"/>
                <a:gd name="connsiteX64" fmla="*/ 352418 w 770505"/>
                <a:gd name="connsiteY64" fmla="*/ 156621 h 770505"/>
                <a:gd name="connsiteX65" fmla="*/ 354144 w 770505"/>
                <a:gd name="connsiteY65" fmla="*/ 158692 h 770505"/>
                <a:gd name="connsiteX66" fmla="*/ 356129 w 770505"/>
                <a:gd name="connsiteY66" fmla="*/ 156793 h 770505"/>
                <a:gd name="connsiteX67" fmla="*/ 391423 w 770505"/>
                <a:gd name="connsiteY67" fmla="*/ 130302 h 770505"/>
                <a:gd name="connsiteX68" fmla="*/ 398412 w 770505"/>
                <a:gd name="connsiteY68" fmla="*/ 128489 h 770505"/>
                <a:gd name="connsiteX69" fmla="*/ 410925 w 770505"/>
                <a:gd name="connsiteY69" fmla="*/ 135824 h 770505"/>
                <a:gd name="connsiteX70" fmla="*/ 405402 w 770505"/>
                <a:gd name="connsiteY70" fmla="*/ 155326 h 770505"/>
                <a:gd name="connsiteX71" fmla="*/ 326444 w 770505"/>
                <a:gd name="connsiteY71" fmla="*/ 336368 h 770505"/>
                <a:gd name="connsiteX72" fmla="*/ 288217 w 770505"/>
                <a:gd name="connsiteY72" fmla="*/ 477715 h 770505"/>
                <a:gd name="connsiteX73" fmla="*/ 215645 w 770505"/>
                <a:gd name="connsiteY73" fmla="*/ 501963 h 770505"/>
                <a:gd name="connsiteX74" fmla="*/ 209863 w 770505"/>
                <a:gd name="connsiteY74" fmla="*/ 501963 h 770505"/>
                <a:gd name="connsiteX75" fmla="*/ 212366 w 770505"/>
                <a:gd name="connsiteY75" fmla="*/ 505760 h 770505"/>
                <a:gd name="connsiteX76" fmla="*/ 248522 w 770505"/>
                <a:gd name="connsiteY76" fmla="*/ 545282 h 770505"/>
                <a:gd name="connsiteX77" fmla="*/ 403676 w 770505"/>
                <a:gd name="connsiteY77" fmla="*/ 604824 h 770505"/>
                <a:gd name="connsiteX78" fmla="*/ 445701 w 770505"/>
                <a:gd name="connsiteY78" fmla="*/ 607240 h 770505"/>
                <a:gd name="connsiteX79" fmla="*/ 507918 w 770505"/>
                <a:gd name="connsiteY79" fmla="*/ 589205 h 770505"/>
                <a:gd name="connsiteX80" fmla="*/ 471761 w 770505"/>
                <a:gd name="connsiteY80" fmla="*/ 515943 h 770505"/>
                <a:gd name="connsiteX81" fmla="*/ 384778 w 770505"/>
                <a:gd name="connsiteY81" fmla="*/ 403245 h 770505"/>
                <a:gd name="connsiteX82" fmla="*/ 357769 w 770505"/>
                <a:gd name="connsiteY82" fmla="*/ 279933 h 770505"/>
                <a:gd name="connsiteX83" fmla="*/ 357769 w 770505"/>
                <a:gd name="connsiteY83" fmla="*/ 279588 h 770505"/>
                <a:gd name="connsiteX84" fmla="*/ 466411 w 770505"/>
                <a:gd name="connsiteY84" fmla="*/ 151961 h 770505"/>
                <a:gd name="connsiteX85" fmla="*/ 467619 w 770505"/>
                <a:gd name="connsiteY85" fmla="*/ 151788 h 770505"/>
                <a:gd name="connsiteX86" fmla="*/ 468223 w 770505"/>
                <a:gd name="connsiteY86" fmla="*/ 150753 h 770505"/>
                <a:gd name="connsiteX87" fmla="*/ 511455 w 770505"/>
                <a:gd name="connsiteY87" fmla="*/ 123053 h 770505"/>
                <a:gd name="connsiteX88" fmla="*/ 512146 w 770505"/>
                <a:gd name="connsiteY88" fmla="*/ 123053 h 770505"/>
                <a:gd name="connsiteX89" fmla="*/ 568150 w 770505"/>
                <a:gd name="connsiteY89" fmla="*/ 172412 h 770505"/>
                <a:gd name="connsiteX90" fmla="*/ 568495 w 770505"/>
                <a:gd name="connsiteY90" fmla="*/ 173534 h 770505"/>
                <a:gd name="connsiteX91" fmla="*/ 576261 w 770505"/>
                <a:gd name="connsiteY91" fmla="*/ 213833 h 770505"/>
                <a:gd name="connsiteX92" fmla="*/ 576261 w 770505"/>
                <a:gd name="connsiteY92" fmla="*/ 214955 h 770505"/>
                <a:gd name="connsiteX93" fmla="*/ 577210 w 770505"/>
                <a:gd name="connsiteY93" fmla="*/ 215645 h 770505"/>
                <a:gd name="connsiteX94" fmla="*/ 676706 w 770505"/>
                <a:gd name="connsiteY94" fmla="*/ 379687 h 770505"/>
                <a:gd name="connsiteX95" fmla="*/ 678345 w 770505"/>
                <a:gd name="connsiteY95" fmla="*/ 385727 h 770505"/>
                <a:gd name="connsiteX96" fmla="*/ 692583 w 770505"/>
                <a:gd name="connsiteY96" fmla="*/ 481685 h 770505"/>
                <a:gd name="connsiteX97" fmla="*/ 656082 w 770505"/>
                <a:gd name="connsiteY97" fmla="*/ 588687 h 770505"/>
                <a:gd name="connsiteX98" fmla="*/ 632006 w 770505"/>
                <a:gd name="connsiteY98" fmla="*/ 551409 h 770505"/>
                <a:gd name="connsiteX99" fmla="*/ 606550 w 770505"/>
                <a:gd name="connsiteY99" fmla="*/ 559262 h 770505"/>
                <a:gd name="connsiteX100" fmla="*/ 529491 w 770505"/>
                <a:gd name="connsiteY100" fmla="*/ 529059 h 770505"/>
                <a:gd name="connsiteX101" fmla="*/ 488243 w 770505"/>
                <a:gd name="connsiteY101" fmla="*/ 491781 h 770505"/>
                <a:gd name="connsiteX102" fmla="*/ 487725 w 770505"/>
                <a:gd name="connsiteY102" fmla="*/ 491263 h 770505"/>
                <a:gd name="connsiteX103" fmla="*/ 481943 w 770505"/>
                <a:gd name="connsiteY103" fmla="*/ 485481 h 770505"/>
                <a:gd name="connsiteX104" fmla="*/ 409976 w 770505"/>
                <a:gd name="connsiteY104" fmla="*/ 389697 h 770505"/>
                <a:gd name="connsiteX105" fmla="*/ 386245 w 770505"/>
                <a:gd name="connsiteY105" fmla="*/ 317384 h 770505"/>
                <a:gd name="connsiteX106" fmla="*/ 385727 w 770505"/>
                <a:gd name="connsiteY106" fmla="*/ 312897 h 770505"/>
                <a:gd name="connsiteX107" fmla="*/ 389783 w 770505"/>
                <a:gd name="connsiteY107" fmla="*/ 314881 h 770505"/>
                <a:gd name="connsiteX108" fmla="*/ 457350 w 770505"/>
                <a:gd name="connsiteY108" fmla="*/ 329206 h 770505"/>
                <a:gd name="connsiteX109" fmla="*/ 513958 w 770505"/>
                <a:gd name="connsiteY109" fmla="*/ 319023 h 770505"/>
                <a:gd name="connsiteX110" fmla="*/ 572982 w 770505"/>
                <a:gd name="connsiteY110" fmla="*/ 254563 h 770505"/>
                <a:gd name="connsiteX111" fmla="*/ 574104 w 770505"/>
                <a:gd name="connsiteY111" fmla="*/ 250421 h 770505"/>
                <a:gd name="connsiteX112" fmla="*/ 577124 w 770505"/>
                <a:gd name="connsiteY112" fmla="*/ 253441 h 770505"/>
                <a:gd name="connsiteX113" fmla="*/ 648747 w 770505"/>
                <a:gd name="connsiteY113" fmla="*/ 386418 h 770505"/>
                <a:gd name="connsiteX114" fmla="*/ 648747 w 770505"/>
                <a:gd name="connsiteY114" fmla="*/ 386677 h 770505"/>
                <a:gd name="connsiteX115" fmla="*/ 648833 w 770505"/>
                <a:gd name="connsiteY115" fmla="*/ 386763 h 770505"/>
                <a:gd name="connsiteX116" fmla="*/ 648833 w 770505"/>
                <a:gd name="connsiteY116" fmla="*/ 387108 h 770505"/>
                <a:gd name="connsiteX117" fmla="*/ 651853 w 770505"/>
                <a:gd name="connsiteY117" fmla="*/ 397981 h 770505"/>
                <a:gd name="connsiteX118" fmla="*/ 631920 w 770505"/>
                <a:gd name="connsiteY118" fmla="*/ 551323 h 770505"/>
                <a:gd name="connsiteX119" fmla="*/ 503344 w 770505"/>
                <a:gd name="connsiteY119" fmla="*/ 292445 h 770505"/>
                <a:gd name="connsiteX120" fmla="*/ 458299 w 770505"/>
                <a:gd name="connsiteY120" fmla="*/ 300384 h 770505"/>
                <a:gd name="connsiteX121" fmla="*/ 387712 w 770505"/>
                <a:gd name="connsiteY121" fmla="*/ 279070 h 770505"/>
                <a:gd name="connsiteX122" fmla="*/ 386935 w 770505"/>
                <a:gd name="connsiteY122" fmla="*/ 278207 h 770505"/>
                <a:gd name="connsiteX123" fmla="*/ 387108 w 770505"/>
                <a:gd name="connsiteY123" fmla="*/ 277085 h 770505"/>
                <a:gd name="connsiteX124" fmla="*/ 476766 w 770505"/>
                <a:gd name="connsiteY124" fmla="*/ 180092 h 770505"/>
                <a:gd name="connsiteX125" fmla="*/ 487380 w 770505"/>
                <a:gd name="connsiteY125" fmla="*/ 180092 h 770505"/>
                <a:gd name="connsiteX126" fmla="*/ 490745 w 770505"/>
                <a:gd name="connsiteY126" fmla="*/ 170428 h 770505"/>
                <a:gd name="connsiteX127" fmla="*/ 511973 w 770505"/>
                <a:gd name="connsiteY127" fmla="*/ 151875 h 770505"/>
                <a:gd name="connsiteX128" fmla="*/ 541054 w 770505"/>
                <a:gd name="connsiteY128" fmla="*/ 182336 h 770505"/>
                <a:gd name="connsiteX129" fmla="*/ 503258 w 770505"/>
                <a:gd name="connsiteY129" fmla="*/ 292532 h 77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770505" h="770505">
                  <a:moveTo>
                    <a:pt x="0" y="0"/>
                  </a:moveTo>
                  <a:lnTo>
                    <a:pt x="0" y="770506"/>
                  </a:lnTo>
                  <a:lnTo>
                    <a:pt x="770506" y="770506"/>
                  </a:lnTo>
                  <a:lnTo>
                    <a:pt x="770506" y="0"/>
                  </a:lnTo>
                  <a:lnTo>
                    <a:pt x="0" y="0"/>
                  </a:lnTo>
                  <a:close/>
                  <a:moveTo>
                    <a:pt x="656168" y="588774"/>
                  </a:moveTo>
                  <a:cubicBezTo>
                    <a:pt x="645899" y="599129"/>
                    <a:pt x="633214" y="608017"/>
                    <a:pt x="618372" y="615179"/>
                  </a:cubicBezTo>
                  <a:cubicBezTo>
                    <a:pt x="617336" y="615783"/>
                    <a:pt x="616387" y="616215"/>
                    <a:pt x="615352" y="616560"/>
                  </a:cubicBezTo>
                  <a:cubicBezTo>
                    <a:pt x="582733" y="631488"/>
                    <a:pt x="540018" y="639082"/>
                    <a:pt x="488243" y="639082"/>
                  </a:cubicBezTo>
                  <a:cubicBezTo>
                    <a:pt x="337921" y="639082"/>
                    <a:pt x="258964" y="594987"/>
                    <a:pt x="219097" y="558053"/>
                  </a:cubicBezTo>
                  <a:lnTo>
                    <a:pt x="216939" y="556069"/>
                  </a:lnTo>
                  <a:lnTo>
                    <a:pt x="215386" y="558485"/>
                  </a:lnTo>
                  <a:cubicBezTo>
                    <a:pt x="202787" y="577469"/>
                    <a:pt x="187772" y="588515"/>
                    <a:pt x="170773" y="591449"/>
                  </a:cubicBezTo>
                  <a:cubicBezTo>
                    <a:pt x="167753" y="591880"/>
                    <a:pt x="164819" y="592139"/>
                    <a:pt x="162057" y="592139"/>
                  </a:cubicBezTo>
                  <a:cubicBezTo>
                    <a:pt x="135307" y="592139"/>
                    <a:pt x="115546" y="571688"/>
                    <a:pt x="115373" y="571515"/>
                  </a:cubicBezTo>
                  <a:lnTo>
                    <a:pt x="112525" y="568581"/>
                  </a:lnTo>
                  <a:cubicBezTo>
                    <a:pt x="111749" y="567805"/>
                    <a:pt x="111317" y="566683"/>
                    <a:pt x="111317" y="565561"/>
                  </a:cubicBezTo>
                  <a:lnTo>
                    <a:pt x="111317" y="460198"/>
                  </a:lnTo>
                  <a:lnTo>
                    <a:pt x="110800" y="459507"/>
                  </a:lnTo>
                  <a:cubicBezTo>
                    <a:pt x="84308" y="426457"/>
                    <a:pt x="73090" y="383829"/>
                    <a:pt x="79993" y="342581"/>
                  </a:cubicBezTo>
                  <a:cubicBezTo>
                    <a:pt x="95008" y="252837"/>
                    <a:pt x="169824" y="185960"/>
                    <a:pt x="173016" y="183199"/>
                  </a:cubicBezTo>
                  <a:cubicBezTo>
                    <a:pt x="175691" y="180869"/>
                    <a:pt x="179057" y="179661"/>
                    <a:pt x="182509" y="179661"/>
                  </a:cubicBezTo>
                  <a:cubicBezTo>
                    <a:pt x="186651" y="179661"/>
                    <a:pt x="190534" y="181387"/>
                    <a:pt x="193209" y="184493"/>
                  </a:cubicBezTo>
                  <a:cubicBezTo>
                    <a:pt x="198386" y="190447"/>
                    <a:pt x="197869" y="199508"/>
                    <a:pt x="191914" y="204772"/>
                  </a:cubicBezTo>
                  <a:cubicBezTo>
                    <a:pt x="189067" y="207361"/>
                    <a:pt x="121241" y="269491"/>
                    <a:pt x="108297" y="347327"/>
                  </a:cubicBezTo>
                  <a:cubicBezTo>
                    <a:pt x="100272" y="395478"/>
                    <a:pt x="122535" y="429564"/>
                    <a:pt x="136515" y="445614"/>
                  </a:cubicBezTo>
                  <a:lnTo>
                    <a:pt x="140053" y="449670"/>
                  </a:lnTo>
                  <a:lnTo>
                    <a:pt x="140053" y="555120"/>
                  </a:lnTo>
                  <a:lnTo>
                    <a:pt x="141088" y="555810"/>
                  </a:lnTo>
                  <a:cubicBezTo>
                    <a:pt x="146007" y="559348"/>
                    <a:pt x="153601" y="563576"/>
                    <a:pt x="162057" y="563576"/>
                  </a:cubicBezTo>
                  <a:cubicBezTo>
                    <a:pt x="163438" y="563576"/>
                    <a:pt x="164905" y="563404"/>
                    <a:pt x="166286" y="563231"/>
                  </a:cubicBezTo>
                  <a:cubicBezTo>
                    <a:pt x="176727" y="561333"/>
                    <a:pt x="187082" y="551754"/>
                    <a:pt x="196143" y="535272"/>
                  </a:cubicBezTo>
                  <a:lnTo>
                    <a:pt x="196919" y="533892"/>
                  </a:lnTo>
                  <a:lnTo>
                    <a:pt x="195970" y="532597"/>
                  </a:lnTo>
                  <a:cubicBezTo>
                    <a:pt x="194158" y="530095"/>
                    <a:pt x="192432" y="527679"/>
                    <a:pt x="190793" y="525349"/>
                  </a:cubicBezTo>
                  <a:cubicBezTo>
                    <a:pt x="179575" y="508867"/>
                    <a:pt x="173189" y="489365"/>
                    <a:pt x="172326" y="469086"/>
                  </a:cubicBezTo>
                  <a:cubicBezTo>
                    <a:pt x="172326" y="468827"/>
                    <a:pt x="172326" y="468654"/>
                    <a:pt x="172585" y="468482"/>
                  </a:cubicBezTo>
                  <a:cubicBezTo>
                    <a:pt x="172758" y="468309"/>
                    <a:pt x="173016" y="468223"/>
                    <a:pt x="173275" y="468223"/>
                  </a:cubicBezTo>
                  <a:cubicBezTo>
                    <a:pt x="180955" y="470553"/>
                    <a:pt x="195970" y="474350"/>
                    <a:pt x="213401" y="474350"/>
                  </a:cubicBezTo>
                  <a:cubicBezTo>
                    <a:pt x="235924" y="474350"/>
                    <a:pt x="254908" y="468137"/>
                    <a:pt x="269837" y="455969"/>
                  </a:cubicBezTo>
                  <a:cubicBezTo>
                    <a:pt x="294257" y="435863"/>
                    <a:pt x="303750" y="396687"/>
                    <a:pt x="298054" y="339388"/>
                  </a:cubicBezTo>
                  <a:cubicBezTo>
                    <a:pt x="295379" y="312292"/>
                    <a:pt x="296242" y="286405"/>
                    <a:pt x="300729" y="262588"/>
                  </a:cubicBezTo>
                  <a:lnTo>
                    <a:pt x="300902" y="261552"/>
                  </a:lnTo>
                  <a:lnTo>
                    <a:pt x="300298" y="260690"/>
                  </a:lnTo>
                  <a:cubicBezTo>
                    <a:pt x="280796" y="232645"/>
                    <a:pt x="245761" y="188118"/>
                    <a:pt x="245416" y="187772"/>
                  </a:cubicBezTo>
                  <a:cubicBezTo>
                    <a:pt x="242913" y="184838"/>
                    <a:pt x="241619" y="181128"/>
                    <a:pt x="241964" y="177245"/>
                  </a:cubicBezTo>
                  <a:cubicBezTo>
                    <a:pt x="242223" y="173448"/>
                    <a:pt x="244035" y="169996"/>
                    <a:pt x="246883" y="167494"/>
                  </a:cubicBezTo>
                  <a:cubicBezTo>
                    <a:pt x="249472" y="165250"/>
                    <a:pt x="252837" y="164042"/>
                    <a:pt x="256202" y="164042"/>
                  </a:cubicBezTo>
                  <a:cubicBezTo>
                    <a:pt x="260431" y="164042"/>
                    <a:pt x="264314" y="165854"/>
                    <a:pt x="267075" y="169047"/>
                  </a:cubicBezTo>
                  <a:cubicBezTo>
                    <a:pt x="267507" y="169565"/>
                    <a:pt x="271131" y="174311"/>
                    <a:pt x="275618" y="180351"/>
                  </a:cubicBezTo>
                  <a:lnTo>
                    <a:pt x="275963" y="180783"/>
                  </a:lnTo>
                  <a:cubicBezTo>
                    <a:pt x="283989" y="191483"/>
                    <a:pt x="296156" y="207533"/>
                    <a:pt x="307978" y="222893"/>
                  </a:cubicBezTo>
                  <a:lnTo>
                    <a:pt x="310653" y="226345"/>
                  </a:lnTo>
                  <a:lnTo>
                    <a:pt x="312206" y="222376"/>
                  </a:lnTo>
                  <a:cubicBezTo>
                    <a:pt x="317988" y="208137"/>
                    <a:pt x="325409" y="194676"/>
                    <a:pt x="334124" y="182422"/>
                  </a:cubicBezTo>
                  <a:lnTo>
                    <a:pt x="335160" y="180869"/>
                  </a:lnTo>
                  <a:lnTo>
                    <a:pt x="334038" y="179402"/>
                  </a:lnTo>
                  <a:cubicBezTo>
                    <a:pt x="325064" y="168270"/>
                    <a:pt x="313328" y="155326"/>
                    <a:pt x="308754" y="150321"/>
                  </a:cubicBezTo>
                  <a:lnTo>
                    <a:pt x="308496" y="150063"/>
                  </a:lnTo>
                  <a:cubicBezTo>
                    <a:pt x="306166" y="147129"/>
                    <a:pt x="305044" y="143418"/>
                    <a:pt x="305389" y="139621"/>
                  </a:cubicBezTo>
                  <a:cubicBezTo>
                    <a:pt x="305734" y="135824"/>
                    <a:pt x="307633" y="132373"/>
                    <a:pt x="310567" y="129956"/>
                  </a:cubicBezTo>
                  <a:cubicBezTo>
                    <a:pt x="313155" y="127885"/>
                    <a:pt x="316348" y="126677"/>
                    <a:pt x="319627" y="126677"/>
                  </a:cubicBezTo>
                  <a:cubicBezTo>
                    <a:pt x="323942" y="126677"/>
                    <a:pt x="327998" y="128662"/>
                    <a:pt x="330759" y="131941"/>
                  </a:cubicBezTo>
                  <a:cubicBezTo>
                    <a:pt x="330932" y="132114"/>
                    <a:pt x="331449" y="132718"/>
                    <a:pt x="332312" y="133667"/>
                  </a:cubicBezTo>
                  <a:cubicBezTo>
                    <a:pt x="335591" y="137205"/>
                    <a:pt x="344393" y="146611"/>
                    <a:pt x="352418" y="156621"/>
                  </a:cubicBezTo>
                  <a:lnTo>
                    <a:pt x="354144" y="158692"/>
                  </a:lnTo>
                  <a:lnTo>
                    <a:pt x="356129" y="156793"/>
                  </a:lnTo>
                  <a:cubicBezTo>
                    <a:pt x="369936" y="143418"/>
                    <a:pt x="382880" y="135048"/>
                    <a:pt x="391423" y="130302"/>
                  </a:cubicBezTo>
                  <a:cubicBezTo>
                    <a:pt x="393580" y="129094"/>
                    <a:pt x="395996" y="128489"/>
                    <a:pt x="398412" y="128489"/>
                  </a:cubicBezTo>
                  <a:cubicBezTo>
                    <a:pt x="403590" y="128489"/>
                    <a:pt x="408422" y="131337"/>
                    <a:pt x="410925" y="135824"/>
                  </a:cubicBezTo>
                  <a:cubicBezTo>
                    <a:pt x="414808" y="142728"/>
                    <a:pt x="412305" y="151443"/>
                    <a:pt x="405402" y="155326"/>
                  </a:cubicBezTo>
                  <a:cubicBezTo>
                    <a:pt x="383829" y="167235"/>
                    <a:pt x="314450" y="215645"/>
                    <a:pt x="326444" y="336368"/>
                  </a:cubicBezTo>
                  <a:cubicBezTo>
                    <a:pt x="333089" y="402900"/>
                    <a:pt x="320231" y="450447"/>
                    <a:pt x="288217" y="477715"/>
                  </a:cubicBezTo>
                  <a:cubicBezTo>
                    <a:pt x="264659" y="497735"/>
                    <a:pt x="235751" y="501963"/>
                    <a:pt x="215645" y="501963"/>
                  </a:cubicBezTo>
                  <a:lnTo>
                    <a:pt x="209863" y="501963"/>
                  </a:lnTo>
                  <a:cubicBezTo>
                    <a:pt x="209863" y="501963"/>
                    <a:pt x="212366" y="505760"/>
                    <a:pt x="212366" y="505760"/>
                  </a:cubicBezTo>
                  <a:cubicBezTo>
                    <a:pt x="221685" y="520171"/>
                    <a:pt x="233853" y="533460"/>
                    <a:pt x="248522" y="545282"/>
                  </a:cubicBezTo>
                  <a:cubicBezTo>
                    <a:pt x="274324" y="566165"/>
                    <a:pt x="322216" y="593347"/>
                    <a:pt x="403676" y="604824"/>
                  </a:cubicBezTo>
                  <a:cubicBezTo>
                    <a:pt x="419209" y="606377"/>
                    <a:pt x="433361" y="607240"/>
                    <a:pt x="445701" y="607240"/>
                  </a:cubicBezTo>
                  <a:cubicBezTo>
                    <a:pt x="494283" y="607240"/>
                    <a:pt x="505329" y="594641"/>
                    <a:pt x="507918" y="589205"/>
                  </a:cubicBezTo>
                  <a:cubicBezTo>
                    <a:pt x="515684" y="572464"/>
                    <a:pt x="493334" y="539242"/>
                    <a:pt x="471761" y="515943"/>
                  </a:cubicBezTo>
                  <a:cubicBezTo>
                    <a:pt x="434828" y="479872"/>
                    <a:pt x="405575" y="441990"/>
                    <a:pt x="384778" y="403245"/>
                  </a:cubicBezTo>
                  <a:cubicBezTo>
                    <a:pt x="362256" y="361307"/>
                    <a:pt x="353195" y="319800"/>
                    <a:pt x="357769" y="279933"/>
                  </a:cubicBezTo>
                  <a:lnTo>
                    <a:pt x="357769" y="279588"/>
                  </a:lnTo>
                  <a:cubicBezTo>
                    <a:pt x="367692" y="195798"/>
                    <a:pt x="428183" y="157397"/>
                    <a:pt x="466411" y="151961"/>
                  </a:cubicBezTo>
                  <a:lnTo>
                    <a:pt x="467619" y="151788"/>
                  </a:lnTo>
                  <a:lnTo>
                    <a:pt x="468223" y="150753"/>
                  </a:lnTo>
                  <a:cubicBezTo>
                    <a:pt x="477715" y="133667"/>
                    <a:pt x="493852" y="123398"/>
                    <a:pt x="511455" y="123053"/>
                  </a:cubicBezTo>
                  <a:lnTo>
                    <a:pt x="512146" y="123053"/>
                  </a:lnTo>
                  <a:cubicBezTo>
                    <a:pt x="523278" y="123053"/>
                    <a:pt x="551150" y="127885"/>
                    <a:pt x="568150" y="172412"/>
                  </a:cubicBezTo>
                  <a:lnTo>
                    <a:pt x="568495" y="173534"/>
                  </a:lnTo>
                  <a:cubicBezTo>
                    <a:pt x="572723" y="187686"/>
                    <a:pt x="575312" y="201320"/>
                    <a:pt x="576261" y="213833"/>
                  </a:cubicBezTo>
                  <a:lnTo>
                    <a:pt x="576261" y="214955"/>
                  </a:lnTo>
                  <a:cubicBezTo>
                    <a:pt x="576261" y="214955"/>
                    <a:pt x="577210" y="215645"/>
                    <a:pt x="577210" y="215645"/>
                  </a:cubicBezTo>
                  <a:cubicBezTo>
                    <a:pt x="635803" y="259740"/>
                    <a:pt x="664711" y="337317"/>
                    <a:pt x="676706" y="379687"/>
                  </a:cubicBezTo>
                  <a:cubicBezTo>
                    <a:pt x="677137" y="381154"/>
                    <a:pt x="677827" y="383311"/>
                    <a:pt x="678345" y="385727"/>
                  </a:cubicBezTo>
                  <a:cubicBezTo>
                    <a:pt x="687320" y="419295"/>
                    <a:pt x="692411" y="453294"/>
                    <a:pt x="692583" y="481685"/>
                  </a:cubicBezTo>
                  <a:cubicBezTo>
                    <a:pt x="692583" y="504466"/>
                    <a:pt x="692756" y="552013"/>
                    <a:pt x="656082" y="588687"/>
                  </a:cubicBezTo>
                  <a:close/>
                  <a:moveTo>
                    <a:pt x="632006" y="551409"/>
                  </a:moveTo>
                  <a:cubicBezTo>
                    <a:pt x="625189" y="556586"/>
                    <a:pt x="616646" y="559262"/>
                    <a:pt x="606550" y="559262"/>
                  </a:cubicBezTo>
                  <a:cubicBezTo>
                    <a:pt x="586703" y="559262"/>
                    <a:pt x="560815" y="549079"/>
                    <a:pt x="529491" y="529059"/>
                  </a:cubicBezTo>
                  <a:cubicBezTo>
                    <a:pt x="514735" y="516892"/>
                    <a:pt x="500842" y="504293"/>
                    <a:pt x="488243" y="491781"/>
                  </a:cubicBezTo>
                  <a:lnTo>
                    <a:pt x="487725" y="491263"/>
                  </a:lnTo>
                  <a:cubicBezTo>
                    <a:pt x="485568" y="489106"/>
                    <a:pt x="483669" y="487207"/>
                    <a:pt x="481943" y="485481"/>
                  </a:cubicBezTo>
                  <a:cubicBezTo>
                    <a:pt x="451482" y="454244"/>
                    <a:pt x="427234" y="422056"/>
                    <a:pt x="409976" y="389697"/>
                  </a:cubicBezTo>
                  <a:cubicBezTo>
                    <a:pt x="396773" y="365103"/>
                    <a:pt x="388748" y="340769"/>
                    <a:pt x="386245" y="317384"/>
                  </a:cubicBezTo>
                  <a:lnTo>
                    <a:pt x="385727" y="312897"/>
                  </a:lnTo>
                  <a:lnTo>
                    <a:pt x="389783" y="314881"/>
                  </a:lnTo>
                  <a:cubicBezTo>
                    <a:pt x="408595" y="324115"/>
                    <a:pt x="432584" y="329206"/>
                    <a:pt x="457350" y="329206"/>
                  </a:cubicBezTo>
                  <a:cubicBezTo>
                    <a:pt x="477715" y="329206"/>
                    <a:pt x="497304" y="325668"/>
                    <a:pt x="513958" y="319023"/>
                  </a:cubicBezTo>
                  <a:cubicBezTo>
                    <a:pt x="531475" y="312034"/>
                    <a:pt x="562454" y="294344"/>
                    <a:pt x="572982" y="254563"/>
                  </a:cubicBezTo>
                  <a:lnTo>
                    <a:pt x="574104" y="250421"/>
                  </a:lnTo>
                  <a:lnTo>
                    <a:pt x="577124" y="253441"/>
                  </a:lnTo>
                  <a:cubicBezTo>
                    <a:pt x="607499" y="283643"/>
                    <a:pt x="632955" y="330845"/>
                    <a:pt x="648747" y="386418"/>
                  </a:cubicBezTo>
                  <a:lnTo>
                    <a:pt x="648747" y="386677"/>
                  </a:lnTo>
                  <a:cubicBezTo>
                    <a:pt x="648747" y="386677"/>
                    <a:pt x="648833" y="386763"/>
                    <a:pt x="648833" y="386763"/>
                  </a:cubicBezTo>
                  <a:lnTo>
                    <a:pt x="648833" y="387108"/>
                  </a:lnTo>
                  <a:cubicBezTo>
                    <a:pt x="649955" y="390732"/>
                    <a:pt x="650990" y="394357"/>
                    <a:pt x="651853" y="397981"/>
                  </a:cubicBezTo>
                  <a:cubicBezTo>
                    <a:pt x="660137" y="434828"/>
                    <a:pt x="666696" y="524572"/>
                    <a:pt x="631920" y="551323"/>
                  </a:cubicBezTo>
                  <a:close/>
                  <a:moveTo>
                    <a:pt x="503344" y="292445"/>
                  </a:moveTo>
                  <a:cubicBezTo>
                    <a:pt x="490314" y="297623"/>
                    <a:pt x="474781" y="300384"/>
                    <a:pt x="458299" y="300384"/>
                  </a:cubicBezTo>
                  <a:cubicBezTo>
                    <a:pt x="428356" y="300384"/>
                    <a:pt x="398671" y="291410"/>
                    <a:pt x="387712" y="279070"/>
                  </a:cubicBezTo>
                  <a:lnTo>
                    <a:pt x="386935" y="278207"/>
                  </a:lnTo>
                  <a:lnTo>
                    <a:pt x="387108" y="277085"/>
                  </a:lnTo>
                  <a:cubicBezTo>
                    <a:pt x="398326" y="204513"/>
                    <a:pt x="453381" y="180092"/>
                    <a:pt x="476766" y="180092"/>
                  </a:cubicBezTo>
                  <a:lnTo>
                    <a:pt x="487380" y="180092"/>
                  </a:lnTo>
                  <a:cubicBezTo>
                    <a:pt x="487380" y="180092"/>
                    <a:pt x="490745" y="170428"/>
                    <a:pt x="490745" y="170428"/>
                  </a:cubicBezTo>
                  <a:cubicBezTo>
                    <a:pt x="494628" y="159468"/>
                    <a:pt x="503085" y="152047"/>
                    <a:pt x="511973" y="151875"/>
                  </a:cubicBezTo>
                  <a:cubicBezTo>
                    <a:pt x="522760" y="151875"/>
                    <a:pt x="533719" y="163265"/>
                    <a:pt x="541054" y="182336"/>
                  </a:cubicBezTo>
                  <a:cubicBezTo>
                    <a:pt x="557363" y="237995"/>
                    <a:pt x="544333" y="276136"/>
                    <a:pt x="503258" y="292532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8" name="Freihandform: Form 107">
              <a:extLst>
                <a:ext uri="{FF2B5EF4-FFF2-40B4-BE49-F238E27FC236}">
                  <a16:creationId xmlns:a16="http://schemas.microsoft.com/office/drawing/2014/main" id="{54EC3654-745B-C7B9-B8B9-D4B36ED855AC}"/>
                </a:ext>
              </a:extLst>
            </p:cNvPr>
            <p:cNvSpPr/>
            <p:nvPr/>
          </p:nvSpPr>
          <p:spPr>
            <a:xfrm>
              <a:off x="4800356" y="1605529"/>
              <a:ext cx="78094" cy="78094"/>
            </a:xfrm>
            <a:custGeom>
              <a:avLst/>
              <a:gdLst>
                <a:gd name="connsiteX0" fmla="*/ 0 w 78094"/>
                <a:gd name="connsiteY0" fmla="*/ 0 h 78094"/>
                <a:gd name="connsiteX1" fmla="*/ 78095 w 78094"/>
                <a:gd name="connsiteY1" fmla="*/ 0 h 78094"/>
                <a:gd name="connsiteX2" fmla="*/ 78095 w 78094"/>
                <a:gd name="connsiteY2" fmla="*/ 78095 h 78094"/>
                <a:gd name="connsiteX3" fmla="*/ 0 w 78094"/>
                <a:gd name="connsiteY3" fmla="*/ 78095 h 78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094" h="78094">
                  <a:moveTo>
                    <a:pt x="0" y="0"/>
                  </a:moveTo>
                  <a:lnTo>
                    <a:pt x="78095" y="0"/>
                  </a:lnTo>
                  <a:lnTo>
                    <a:pt x="78095" y="78095"/>
                  </a:lnTo>
                  <a:lnTo>
                    <a:pt x="0" y="78095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21" name="Foliennummernplatzhalter 20">
            <a:extLst>
              <a:ext uri="{FF2B5EF4-FFF2-40B4-BE49-F238E27FC236}">
                <a16:creationId xmlns:a16="http://schemas.microsoft.com/office/drawing/2014/main" id="{56FACD6B-E4E3-3D89-702C-5F7831D4C94A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2" name="Fußzeilenplatzhalter 21">
            <a:extLst>
              <a:ext uri="{FF2B5EF4-FFF2-40B4-BE49-F238E27FC236}">
                <a16:creationId xmlns:a16="http://schemas.microsoft.com/office/drawing/2014/main" id="{6A634C34-7966-74D4-92B2-842546DA7650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8777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Ende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13">
            <a:extLst>
              <a:ext uri="{FF2B5EF4-FFF2-40B4-BE49-F238E27FC236}">
                <a16:creationId xmlns:a16="http://schemas.microsoft.com/office/drawing/2014/main" id="{BDF57215-E61B-DF36-0487-26D23176FA8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615112" y="-1"/>
            <a:ext cx="6183313" cy="719931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/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6CBA612-A9C7-1438-682C-14BBD324C5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3599322"/>
            <a:ext cx="5140323" cy="1038699"/>
          </a:xfrm>
        </p:spPr>
        <p:txBody>
          <a:bodyPr anchor="t"/>
          <a:lstStyle>
            <a:lvl1pPr>
              <a:defRPr sz="48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Vielen Dank!</a:t>
            </a:r>
          </a:p>
        </p:txBody>
      </p:sp>
      <p:sp>
        <p:nvSpPr>
          <p:cNvPr id="3" name="Textplatzhalter 38">
            <a:extLst>
              <a:ext uri="{FF2B5EF4-FFF2-40B4-BE49-F238E27FC236}">
                <a16:creationId xmlns:a16="http://schemas.microsoft.com/office/drawing/2014/main" id="{E63B211B-DB77-6964-45F0-2F40C291E1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9974" y="4647380"/>
            <a:ext cx="5140326" cy="1785068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accent1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Kontakt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M. Musterperson</a:t>
            </a:r>
          </a:p>
          <a:p>
            <a:pPr lvl="0"/>
            <a:r>
              <a:rPr lang="de-DE" dirty="0"/>
              <a:t>Musterfirma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+49 (0) 211 123 456 -7</a:t>
            </a:r>
          </a:p>
          <a:p>
            <a:pPr lvl="0"/>
            <a:r>
              <a:rPr lang="de-DE" dirty="0"/>
              <a:t>m.musterperson@musterfirma.org</a:t>
            </a:r>
          </a:p>
        </p:txBody>
      </p:sp>
      <p:sp>
        <p:nvSpPr>
          <p:cNvPr id="23" name="Textplatzhalter 3">
            <a:extLst>
              <a:ext uri="{FF2B5EF4-FFF2-40B4-BE49-F238E27FC236}">
                <a16:creationId xmlns:a16="http://schemas.microsoft.com/office/drawing/2014/main" id="{92C164BF-C1F6-A06D-D90F-4F5D26B2F91B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6788349" y="6516913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24" name="Textplatzhalter 2">
            <a:extLst>
              <a:ext uri="{FF2B5EF4-FFF2-40B4-BE49-F238E27FC236}">
                <a16:creationId xmlns:a16="http://schemas.microsoft.com/office/drawing/2014/main" id="{12158D49-0DB1-D16C-34B1-907BB2ABF05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788349" y="6818542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F9A5292-CB24-60C8-D6CB-C26BFEB9D1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4075" y="1243360"/>
            <a:ext cx="3805498" cy="768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0897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Tex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6">
            <a:extLst>
              <a:ext uri="{FF2B5EF4-FFF2-40B4-BE49-F238E27FC236}">
                <a16:creationId xmlns:a16="http://schemas.microsoft.com/office/drawing/2014/main" id="{DB931B69-21A8-4D93-FED8-7D02795E1F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CE5FE5FC-BBF4-CE77-A50E-A51A926A537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69976" y="2011363"/>
            <a:ext cx="9577388" cy="44319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771E314-D6C4-3BBB-36F6-E959AB3DC13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B242D12-4A78-5C77-B4B3-A82B91596DA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849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Tex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2">
            <a:extLst>
              <a:ext uri="{FF2B5EF4-FFF2-40B4-BE49-F238E27FC236}">
                <a16:creationId xmlns:a16="http://schemas.microsoft.com/office/drawing/2014/main" id="{90F84366-955F-5F3E-8D4A-70BF8C4B579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149E1E0E-91A8-59D2-F50B-4BA69EDAE6D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69976" y="2541587"/>
            <a:ext cx="9577388" cy="39017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Titel 6">
            <a:extLst>
              <a:ext uri="{FF2B5EF4-FFF2-40B4-BE49-F238E27FC236}">
                <a16:creationId xmlns:a16="http://schemas.microsoft.com/office/drawing/2014/main" id="{2B2BFCC1-3B86-534C-12F3-FA53357FD5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CD11926-398C-13F7-3EFA-766CB1A91DF2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39B71E8-77A6-7FAE-003A-91793E57805B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12785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03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image" Target="../media/image4.svg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elplatzhalter 35">
            <a:extLst>
              <a:ext uri="{FF2B5EF4-FFF2-40B4-BE49-F238E27FC236}">
                <a16:creationId xmlns:a16="http://schemas.microsoft.com/office/drawing/2014/main" id="{315175C9-6436-2CCB-6CF1-2F586FBAA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976" y="499951"/>
            <a:ext cx="11161714" cy="10113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5" name="Textplatzhalter 36">
            <a:extLst>
              <a:ext uri="{FF2B5EF4-FFF2-40B4-BE49-F238E27FC236}">
                <a16:creationId xmlns:a16="http://schemas.microsoft.com/office/drawing/2014/main" id="{93A9F5B2-DE44-75B4-FD39-C321E105C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976" y="2011475"/>
            <a:ext cx="9577388" cy="44318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16pt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Zweite Ebene</a:t>
            </a:r>
          </a:p>
          <a:p>
            <a:pPr marL="9144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Dritte Ebene 14pt</a:t>
            </a:r>
          </a:p>
          <a:p>
            <a:pPr marL="13716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Vierte Ebene</a:t>
            </a:r>
          </a:p>
          <a:p>
            <a:pPr marL="18288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Fünfte Ebene 12pt</a:t>
            </a:r>
          </a:p>
        </p:txBody>
      </p:sp>
      <p:sp>
        <p:nvSpPr>
          <p:cNvPr id="4" name="Fußzeilenplatzhalter 1">
            <a:extLst>
              <a:ext uri="{FF2B5EF4-FFF2-40B4-BE49-F238E27FC236}">
                <a16:creationId xmlns:a16="http://schemas.microsoft.com/office/drawing/2014/main" id="{410BC723-090D-4533-81A6-64A834459F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accent5"/>
                </a:solidFill>
              </a:defRPr>
            </a:lvl1pPr>
          </a:lstStyle>
          <a:p>
            <a:r>
              <a:rPr lang="de-DE" dirty="0"/>
              <a:t>Deutsche Gesellschaft für Kardiologie – Herz- und Kreislaufforschung e. V.</a:t>
            </a:r>
          </a:p>
        </p:txBody>
      </p:sp>
      <p:sp>
        <p:nvSpPr>
          <p:cNvPr id="13" name="Foliennummernplatzhalter 2">
            <a:extLst>
              <a:ext uri="{FF2B5EF4-FFF2-40B4-BE49-F238E27FC236}">
                <a16:creationId xmlns:a16="http://schemas.microsoft.com/office/drawing/2014/main" id="{BD2A9ED8-C770-0732-ADF9-7B524BC1E7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944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04" r:id="rId2"/>
    <p:sldLayoutId id="2147483710" r:id="rId3"/>
    <p:sldLayoutId id="2147483696" r:id="rId4"/>
    <p:sldLayoutId id="2147483681" r:id="rId5"/>
    <p:sldLayoutId id="2147483707" r:id="rId6"/>
    <p:sldLayoutId id="2147483709" r:id="rId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0" kern="1200">
          <a:solidFill>
            <a:srgbClr val="CE134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68" userDrawn="1">
          <p15:clr>
            <a:srgbClr val="F26B43"/>
          </p15:clr>
        </p15:guide>
        <p15:guide id="2" pos="364" userDrawn="1">
          <p15:clr>
            <a:srgbClr val="F26B43"/>
          </p15:clr>
        </p15:guide>
        <p15:guide id="3" pos="174" userDrawn="1">
          <p15:clr>
            <a:srgbClr val="A4A3A4"/>
          </p15:clr>
        </p15:guide>
        <p15:guide id="4" pos="4031" userDrawn="1">
          <p15:clr>
            <a:srgbClr val="F26B43"/>
          </p15:clr>
        </p15:guide>
        <p15:guide id="5" pos="7888" userDrawn="1">
          <p15:clr>
            <a:srgbClr val="A4A3A4"/>
          </p15:clr>
        </p15:guide>
        <p15:guide id="6" pos="6707" userDrawn="1">
          <p15:clr>
            <a:srgbClr val="A4A3A4"/>
          </p15:clr>
        </p15:guide>
        <p15:guide id="7" pos="7705" userDrawn="1">
          <p15:clr>
            <a:srgbClr val="F26B43"/>
          </p15:clr>
        </p15:guide>
        <p15:guide id="8" pos="1355" userDrawn="1">
          <p15:clr>
            <a:srgbClr val="A4A3A4"/>
          </p15:clr>
        </p15:guide>
        <p15:guide id="9" pos="2693" userDrawn="1">
          <p15:clr>
            <a:srgbClr val="A4A3A4"/>
          </p15:clr>
        </p15:guide>
        <p15:guide id="10" pos="5369" userDrawn="1">
          <p15:clr>
            <a:srgbClr val="A4A3A4"/>
          </p15:clr>
        </p15:guide>
        <p15:guide id="13" orient="horz" pos="2149" userDrawn="1">
          <p15:clr>
            <a:srgbClr val="A4A3A4"/>
          </p15:clr>
        </p15:guide>
        <p15:guide id="14" orient="horz" pos="315" userDrawn="1">
          <p15:clr>
            <a:srgbClr val="F26B43"/>
          </p15:clr>
        </p15:guide>
        <p15:guide id="15" orient="horz" pos="952" userDrawn="1">
          <p15:clr>
            <a:srgbClr val="A4A3A4"/>
          </p15:clr>
        </p15:guide>
        <p15:guide id="16" orient="horz" pos="4220" userDrawn="1">
          <p15:clr>
            <a:srgbClr val="F26B43"/>
          </p15:clr>
        </p15:guide>
        <p15:guide id="17" orient="horz" pos="149" userDrawn="1">
          <p15:clr>
            <a:srgbClr val="A4A3A4"/>
          </p15:clr>
        </p15:guide>
        <p15:guide id="18" orient="horz" pos="4363" userDrawn="1">
          <p15:clr>
            <a:srgbClr val="A4A3A4"/>
          </p15:clr>
        </p15:guide>
        <p15:guide id="19" orient="horz" pos="3560" userDrawn="1">
          <p15:clr>
            <a:srgbClr val="F26B43"/>
          </p15:clr>
        </p15:guide>
        <p15:guide id="20" pos="4167" userDrawn="1">
          <p15:clr>
            <a:srgbClr val="A4A3A4"/>
          </p15:clr>
        </p15:guide>
        <p15:guide id="21" pos="3912" userDrawn="1">
          <p15:clr>
            <a:srgbClr val="A4A3A4"/>
          </p15:clr>
        </p15:guide>
        <p15:guide id="22" orient="horz" pos="1601" userDrawn="1">
          <p15:clr>
            <a:srgbClr val="F26B43"/>
          </p15:clr>
        </p15:guide>
        <p15:guide id="23" orient="horz" pos="2910" userDrawn="1">
          <p15:clr>
            <a:srgbClr val="F26B43"/>
          </p15:clr>
        </p15:guide>
        <p15:guide id="24" orient="horz" pos="2386" userDrawn="1">
          <p15:clr>
            <a:srgbClr val="A4A3A4"/>
          </p15:clr>
        </p15:guide>
        <p15:guide id="25" orient="horz" pos="1267" userDrawn="1">
          <p15:clr>
            <a:srgbClr val="F26B43"/>
          </p15:clr>
        </p15:guide>
        <p15:guide id="26" pos="674" userDrawn="1">
          <p15:clr>
            <a:srgbClr val="F26B43"/>
          </p15:clr>
        </p15:guide>
        <p15:guide id="27" pos="2013" userDrawn="1">
          <p15:clr>
            <a:srgbClr val="F26B43"/>
          </p15:clr>
        </p15:guide>
        <p15:guide id="28" pos="3351" userDrawn="1">
          <p15:clr>
            <a:srgbClr val="F26B43"/>
          </p15:clr>
        </p15:guide>
        <p15:guide id="29" pos="4711" userDrawn="1">
          <p15:clr>
            <a:srgbClr val="F26B43"/>
          </p15:clr>
        </p15:guide>
        <p15:guide id="30" pos="6049" userDrawn="1">
          <p15:clr>
            <a:srgbClr val="F26B43"/>
          </p15:clr>
        </p15:guide>
        <p15:guide id="31" pos="738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35">
            <a:extLst>
              <a:ext uri="{FF2B5EF4-FFF2-40B4-BE49-F238E27FC236}">
                <a16:creationId xmlns:a16="http://schemas.microsoft.com/office/drawing/2014/main" id="{9A322964-3F85-EFA5-7EBB-E81CE7E02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976" y="499952"/>
            <a:ext cx="9577389" cy="10208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1" name="Textplatzhalter 36">
            <a:extLst>
              <a:ext uri="{FF2B5EF4-FFF2-40B4-BE49-F238E27FC236}">
                <a16:creationId xmlns:a16="http://schemas.microsoft.com/office/drawing/2014/main" id="{E0E73F85-14C6-2FD8-9596-1D8373417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976" y="2011475"/>
            <a:ext cx="9577388" cy="44318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16pt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Zweite Ebene</a:t>
            </a:r>
          </a:p>
          <a:p>
            <a:pPr marL="9144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Dritte Ebene 14pt</a:t>
            </a:r>
          </a:p>
          <a:p>
            <a:pPr marL="13716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Vierte Ebene</a:t>
            </a:r>
          </a:p>
          <a:p>
            <a:pPr marL="18288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Fünfte Ebene 12pt</a:t>
            </a:r>
          </a:p>
        </p:txBody>
      </p:sp>
      <p:sp>
        <p:nvSpPr>
          <p:cNvPr id="28" name="Fußzeilenplatzhalter 1">
            <a:extLst>
              <a:ext uri="{FF2B5EF4-FFF2-40B4-BE49-F238E27FC236}">
                <a16:creationId xmlns:a16="http://schemas.microsoft.com/office/drawing/2014/main" id="{56B694CE-38F9-5F4A-86F9-969D0AE7A4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accent5"/>
                </a:solidFill>
              </a:defRPr>
            </a:lvl1pPr>
          </a:lstStyle>
          <a:p>
            <a:r>
              <a:rPr lang="de-DE" dirty="0"/>
              <a:t>Deutsche Gesellschaft für Kardiologie – Herz- und Kreislaufforschung e. V.</a:t>
            </a:r>
          </a:p>
        </p:txBody>
      </p:sp>
      <p:sp>
        <p:nvSpPr>
          <p:cNvPr id="12" name="Foliennummernplatzhalter 2">
            <a:extLst>
              <a:ext uri="{FF2B5EF4-FFF2-40B4-BE49-F238E27FC236}">
                <a16:creationId xmlns:a16="http://schemas.microsoft.com/office/drawing/2014/main" id="{01624583-DE90-5DB0-AFC7-B64E8A359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022DF06D-30A8-212F-94F6-BFF11807271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76225" y="6701733"/>
            <a:ext cx="1358877" cy="221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747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5" r:id="rId2"/>
    <p:sldLayoutId id="2147483689" r:id="rId3"/>
    <p:sldLayoutId id="2147483711" r:id="rId4"/>
    <p:sldLayoutId id="2147483686" r:id="rId5"/>
    <p:sldLayoutId id="2147483687" r:id="rId6"/>
    <p:sldLayoutId id="2147483701" r:id="rId7"/>
    <p:sldLayoutId id="2147483702" r:id="rId8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0" kern="1200">
          <a:solidFill>
            <a:srgbClr val="CE134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68" userDrawn="1">
          <p15:clr>
            <a:srgbClr val="F26B43"/>
          </p15:clr>
        </p15:guide>
        <p15:guide id="2" pos="364" userDrawn="1">
          <p15:clr>
            <a:srgbClr val="F26B43"/>
          </p15:clr>
        </p15:guide>
        <p15:guide id="3" pos="174" userDrawn="1">
          <p15:clr>
            <a:srgbClr val="A4A3A4"/>
          </p15:clr>
        </p15:guide>
        <p15:guide id="4" pos="4031" userDrawn="1">
          <p15:clr>
            <a:srgbClr val="F26B43"/>
          </p15:clr>
        </p15:guide>
        <p15:guide id="5" pos="7888" userDrawn="1">
          <p15:clr>
            <a:srgbClr val="A4A3A4"/>
          </p15:clr>
        </p15:guide>
        <p15:guide id="6" pos="6707" userDrawn="1">
          <p15:clr>
            <a:srgbClr val="A4A3A4"/>
          </p15:clr>
        </p15:guide>
        <p15:guide id="7" pos="7705" userDrawn="1">
          <p15:clr>
            <a:srgbClr val="F26B43"/>
          </p15:clr>
        </p15:guide>
        <p15:guide id="8" pos="1355" userDrawn="1">
          <p15:clr>
            <a:srgbClr val="A4A3A4"/>
          </p15:clr>
        </p15:guide>
        <p15:guide id="9" pos="2693" userDrawn="1">
          <p15:clr>
            <a:srgbClr val="A4A3A4"/>
          </p15:clr>
        </p15:guide>
        <p15:guide id="10" pos="5369" userDrawn="1">
          <p15:clr>
            <a:srgbClr val="A4A3A4"/>
          </p15:clr>
        </p15:guide>
        <p15:guide id="13" orient="horz" pos="2149" userDrawn="1">
          <p15:clr>
            <a:srgbClr val="A4A3A4"/>
          </p15:clr>
        </p15:guide>
        <p15:guide id="14" orient="horz" pos="315" userDrawn="1">
          <p15:clr>
            <a:srgbClr val="F26B43"/>
          </p15:clr>
        </p15:guide>
        <p15:guide id="15" orient="horz" pos="958" userDrawn="1">
          <p15:clr>
            <a:srgbClr val="A4A3A4"/>
          </p15:clr>
        </p15:guide>
        <p15:guide id="16" orient="horz" pos="4220" userDrawn="1">
          <p15:clr>
            <a:srgbClr val="F26B43"/>
          </p15:clr>
        </p15:guide>
        <p15:guide id="17" orient="horz" pos="149" userDrawn="1">
          <p15:clr>
            <a:srgbClr val="A4A3A4"/>
          </p15:clr>
        </p15:guide>
        <p15:guide id="18" orient="horz" pos="4363" userDrawn="1">
          <p15:clr>
            <a:srgbClr val="A4A3A4"/>
          </p15:clr>
        </p15:guide>
        <p15:guide id="19" orient="horz" pos="3553" userDrawn="1">
          <p15:clr>
            <a:srgbClr val="F26B43"/>
          </p15:clr>
        </p15:guide>
        <p15:guide id="20" pos="4167" userDrawn="1">
          <p15:clr>
            <a:srgbClr val="A4A3A4"/>
          </p15:clr>
        </p15:guide>
        <p15:guide id="21" pos="3912" userDrawn="1">
          <p15:clr>
            <a:srgbClr val="A4A3A4"/>
          </p15:clr>
        </p15:guide>
        <p15:guide id="22" orient="horz" pos="1601" userDrawn="1">
          <p15:clr>
            <a:srgbClr val="F26B43"/>
          </p15:clr>
        </p15:guide>
        <p15:guide id="23" orient="horz" pos="2910" userDrawn="1">
          <p15:clr>
            <a:srgbClr val="F26B43"/>
          </p15:clr>
        </p15:guide>
        <p15:guide id="24" orient="horz" pos="2386" userDrawn="1">
          <p15:clr>
            <a:srgbClr val="A4A3A4"/>
          </p15:clr>
        </p15:guide>
        <p15:guide id="25" orient="horz" pos="1267" userDrawn="1">
          <p15:clr>
            <a:srgbClr val="F26B43"/>
          </p15:clr>
        </p15:guide>
        <p15:guide id="26" pos="674" userDrawn="1">
          <p15:clr>
            <a:srgbClr val="F26B43"/>
          </p15:clr>
        </p15:guide>
        <p15:guide id="27" pos="2013" userDrawn="1">
          <p15:clr>
            <a:srgbClr val="F26B43"/>
          </p15:clr>
        </p15:guide>
        <p15:guide id="28" pos="3351" userDrawn="1">
          <p15:clr>
            <a:srgbClr val="F26B43"/>
          </p15:clr>
        </p15:guide>
        <p15:guide id="29" pos="4711" userDrawn="1">
          <p15:clr>
            <a:srgbClr val="F26B43"/>
          </p15:clr>
        </p15:guide>
        <p15:guide id="30" pos="6049" userDrawn="1">
          <p15:clr>
            <a:srgbClr val="F26B43"/>
          </p15:clr>
        </p15:guide>
        <p15:guide id="31" pos="7388" userDrawn="1">
          <p15:clr>
            <a:srgbClr val="F26B43"/>
          </p15:clr>
        </p15:guide>
        <p15:guide id="32" orient="horz" pos="4059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35">
            <a:extLst>
              <a:ext uri="{FF2B5EF4-FFF2-40B4-BE49-F238E27FC236}">
                <a16:creationId xmlns:a16="http://schemas.microsoft.com/office/drawing/2014/main" id="{9A322964-3F85-EFA5-7EBB-E81CE7E02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976" y="499952"/>
            <a:ext cx="9577389" cy="10208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1" name="Textplatzhalter 36">
            <a:extLst>
              <a:ext uri="{FF2B5EF4-FFF2-40B4-BE49-F238E27FC236}">
                <a16:creationId xmlns:a16="http://schemas.microsoft.com/office/drawing/2014/main" id="{E0E73F85-14C6-2FD8-9596-1D8373417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976" y="2011475"/>
            <a:ext cx="9577388" cy="44318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16pt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Zweite Ebene</a:t>
            </a:r>
          </a:p>
          <a:p>
            <a:pPr marL="9144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Dritte Ebene 14pt</a:t>
            </a:r>
          </a:p>
          <a:p>
            <a:pPr marL="13716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Vierte Ebene</a:t>
            </a:r>
          </a:p>
          <a:p>
            <a:pPr marL="18288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Fünfte Ebene 12pt</a:t>
            </a:r>
          </a:p>
        </p:txBody>
      </p:sp>
      <p:sp>
        <p:nvSpPr>
          <p:cNvPr id="2" name="Freihandform: Form 1">
            <a:extLst>
              <a:ext uri="{FF2B5EF4-FFF2-40B4-BE49-F238E27FC236}">
                <a16:creationId xmlns:a16="http://schemas.microsoft.com/office/drawing/2014/main" id="{18437540-D76F-2D38-9640-F7B58E3C6995}"/>
              </a:ext>
            </a:extLst>
          </p:cNvPr>
          <p:cNvSpPr>
            <a:spLocks/>
          </p:cNvSpPr>
          <p:nvPr userDrawn="1"/>
        </p:nvSpPr>
        <p:spPr>
          <a:xfrm>
            <a:off x="276225" y="6699361"/>
            <a:ext cx="226903" cy="226903"/>
          </a:xfrm>
          <a:custGeom>
            <a:avLst/>
            <a:gdLst>
              <a:gd name="connsiteX0" fmla="*/ 0 w 1022273"/>
              <a:gd name="connsiteY0" fmla="*/ 0 h 1022273"/>
              <a:gd name="connsiteX1" fmla="*/ 0 w 1022273"/>
              <a:gd name="connsiteY1" fmla="*/ 1022273 h 1022273"/>
              <a:gd name="connsiteX2" fmla="*/ 1022273 w 1022273"/>
              <a:gd name="connsiteY2" fmla="*/ 1022273 h 1022273"/>
              <a:gd name="connsiteX3" fmla="*/ 1022273 w 1022273"/>
              <a:gd name="connsiteY3" fmla="*/ 0 h 1022273"/>
              <a:gd name="connsiteX4" fmla="*/ 0 w 1022273"/>
              <a:gd name="connsiteY4" fmla="*/ 0 h 1022273"/>
              <a:gd name="connsiteX5" fmla="*/ 870575 w 1022273"/>
              <a:gd name="connsiteY5" fmla="*/ 781159 h 1022273"/>
              <a:gd name="connsiteX6" fmla="*/ 820429 w 1022273"/>
              <a:gd name="connsiteY6" fmla="*/ 816193 h 1022273"/>
              <a:gd name="connsiteX7" fmla="*/ 816422 w 1022273"/>
              <a:gd name="connsiteY7" fmla="*/ 818025 h 1022273"/>
              <a:gd name="connsiteX8" fmla="*/ 647779 w 1022273"/>
              <a:gd name="connsiteY8" fmla="*/ 847906 h 1022273"/>
              <a:gd name="connsiteX9" fmla="*/ 290688 w 1022273"/>
              <a:gd name="connsiteY9" fmla="*/ 740401 h 1022273"/>
              <a:gd name="connsiteX10" fmla="*/ 287826 w 1022273"/>
              <a:gd name="connsiteY10" fmla="*/ 737768 h 1022273"/>
              <a:gd name="connsiteX11" fmla="*/ 285765 w 1022273"/>
              <a:gd name="connsiteY11" fmla="*/ 740974 h 1022273"/>
              <a:gd name="connsiteX12" fmla="*/ 226574 w 1022273"/>
              <a:gd name="connsiteY12" fmla="*/ 784708 h 1022273"/>
              <a:gd name="connsiteX13" fmla="*/ 215011 w 1022273"/>
              <a:gd name="connsiteY13" fmla="*/ 785624 h 1022273"/>
              <a:gd name="connsiteX14" fmla="*/ 153072 w 1022273"/>
              <a:gd name="connsiteY14" fmla="*/ 758261 h 1022273"/>
              <a:gd name="connsiteX15" fmla="*/ 149294 w 1022273"/>
              <a:gd name="connsiteY15" fmla="*/ 754369 h 1022273"/>
              <a:gd name="connsiteX16" fmla="*/ 147691 w 1022273"/>
              <a:gd name="connsiteY16" fmla="*/ 750362 h 1022273"/>
              <a:gd name="connsiteX17" fmla="*/ 147691 w 1022273"/>
              <a:gd name="connsiteY17" fmla="*/ 610570 h 1022273"/>
              <a:gd name="connsiteX18" fmla="*/ 147004 w 1022273"/>
              <a:gd name="connsiteY18" fmla="*/ 609654 h 1022273"/>
              <a:gd name="connsiteX19" fmla="*/ 106131 w 1022273"/>
              <a:gd name="connsiteY19" fmla="*/ 454522 h 1022273"/>
              <a:gd name="connsiteX20" fmla="*/ 229551 w 1022273"/>
              <a:gd name="connsiteY20" fmla="*/ 243060 h 1022273"/>
              <a:gd name="connsiteX21" fmla="*/ 242144 w 1022273"/>
              <a:gd name="connsiteY21" fmla="*/ 238366 h 1022273"/>
              <a:gd name="connsiteX22" fmla="*/ 256341 w 1022273"/>
              <a:gd name="connsiteY22" fmla="*/ 244778 h 1022273"/>
              <a:gd name="connsiteX23" fmla="*/ 254624 w 1022273"/>
              <a:gd name="connsiteY23" fmla="*/ 271683 h 1022273"/>
              <a:gd name="connsiteX24" fmla="*/ 143684 w 1022273"/>
              <a:gd name="connsiteY24" fmla="*/ 460819 h 1022273"/>
              <a:gd name="connsiteX25" fmla="*/ 181122 w 1022273"/>
              <a:gd name="connsiteY25" fmla="*/ 591222 h 1022273"/>
              <a:gd name="connsiteX26" fmla="*/ 185816 w 1022273"/>
              <a:gd name="connsiteY26" fmla="*/ 596603 h 1022273"/>
              <a:gd name="connsiteX27" fmla="*/ 185816 w 1022273"/>
              <a:gd name="connsiteY27" fmla="*/ 736508 h 1022273"/>
              <a:gd name="connsiteX28" fmla="*/ 187190 w 1022273"/>
              <a:gd name="connsiteY28" fmla="*/ 737424 h 1022273"/>
              <a:gd name="connsiteX29" fmla="*/ 215011 w 1022273"/>
              <a:gd name="connsiteY29" fmla="*/ 747728 h 1022273"/>
              <a:gd name="connsiteX30" fmla="*/ 220620 w 1022273"/>
              <a:gd name="connsiteY30" fmla="*/ 747270 h 1022273"/>
              <a:gd name="connsiteX31" fmla="*/ 260234 w 1022273"/>
              <a:gd name="connsiteY31" fmla="*/ 710176 h 1022273"/>
              <a:gd name="connsiteX32" fmla="*/ 261264 w 1022273"/>
              <a:gd name="connsiteY32" fmla="*/ 708344 h 1022273"/>
              <a:gd name="connsiteX33" fmla="*/ 260005 w 1022273"/>
              <a:gd name="connsiteY33" fmla="*/ 706627 h 1022273"/>
              <a:gd name="connsiteX34" fmla="*/ 253135 w 1022273"/>
              <a:gd name="connsiteY34" fmla="*/ 697010 h 1022273"/>
              <a:gd name="connsiteX35" fmla="*/ 228635 w 1022273"/>
              <a:gd name="connsiteY35" fmla="*/ 622363 h 1022273"/>
              <a:gd name="connsiteX36" fmla="*/ 228978 w 1022273"/>
              <a:gd name="connsiteY36" fmla="*/ 621561 h 1022273"/>
              <a:gd name="connsiteX37" fmla="*/ 229894 w 1022273"/>
              <a:gd name="connsiteY37" fmla="*/ 621218 h 1022273"/>
              <a:gd name="connsiteX38" fmla="*/ 283132 w 1022273"/>
              <a:gd name="connsiteY38" fmla="*/ 629347 h 1022273"/>
              <a:gd name="connsiteX39" fmla="*/ 358007 w 1022273"/>
              <a:gd name="connsiteY39" fmla="*/ 604960 h 1022273"/>
              <a:gd name="connsiteX40" fmla="*/ 395445 w 1022273"/>
              <a:gd name="connsiteY40" fmla="*/ 450286 h 1022273"/>
              <a:gd name="connsiteX41" fmla="*/ 398994 w 1022273"/>
              <a:gd name="connsiteY41" fmla="*/ 348390 h 1022273"/>
              <a:gd name="connsiteX42" fmla="*/ 399223 w 1022273"/>
              <a:gd name="connsiteY42" fmla="*/ 347016 h 1022273"/>
              <a:gd name="connsiteX43" fmla="*/ 398422 w 1022273"/>
              <a:gd name="connsiteY43" fmla="*/ 345872 h 1022273"/>
              <a:gd name="connsiteX44" fmla="*/ 325607 w 1022273"/>
              <a:gd name="connsiteY44" fmla="*/ 249128 h 1022273"/>
              <a:gd name="connsiteX45" fmla="*/ 321027 w 1022273"/>
              <a:gd name="connsiteY45" fmla="*/ 235161 h 1022273"/>
              <a:gd name="connsiteX46" fmla="*/ 327553 w 1022273"/>
              <a:gd name="connsiteY46" fmla="*/ 222223 h 1022273"/>
              <a:gd name="connsiteX47" fmla="*/ 339918 w 1022273"/>
              <a:gd name="connsiteY47" fmla="*/ 217644 h 1022273"/>
              <a:gd name="connsiteX48" fmla="*/ 354344 w 1022273"/>
              <a:gd name="connsiteY48" fmla="*/ 224284 h 1022273"/>
              <a:gd name="connsiteX49" fmla="*/ 365678 w 1022273"/>
              <a:gd name="connsiteY49" fmla="*/ 239282 h 1022273"/>
              <a:gd name="connsiteX50" fmla="*/ 366136 w 1022273"/>
              <a:gd name="connsiteY50" fmla="*/ 239855 h 1022273"/>
              <a:gd name="connsiteX51" fmla="*/ 408612 w 1022273"/>
              <a:gd name="connsiteY51" fmla="*/ 295725 h 1022273"/>
              <a:gd name="connsiteX52" fmla="*/ 412161 w 1022273"/>
              <a:gd name="connsiteY52" fmla="*/ 300305 h 1022273"/>
              <a:gd name="connsiteX53" fmla="*/ 414222 w 1022273"/>
              <a:gd name="connsiteY53" fmla="*/ 295038 h 1022273"/>
              <a:gd name="connsiteX54" fmla="*/ 443302 w 1022273"/>
              <a:gd name="connsiteY54" fmla="*/ 242030 h 1022273"/>
              <a:gd name="connsiteX55" fmla="*/ 444676 w 1022273"/>
              <a:gd name="connsiteY55" fmla="*/ 239969 h 1022273"/>
              <a:gd name="connsiteX56" fmla="*/ 443187 w 1022273"/>
              <a:gd name="connsiteY56" fmla="*/ 238023 h 1022273"/>
              <a:gd name="connsiteX57" fmla="*/ 409642 w 1022273"/>
              <a:gd name="connsiteY57" fmla="*/ 199440 h 1022273"/>
              <a:gd name="connsiteX58" fmla="*/ 409299 w 1022273"/>
              <a:gd name="connsiteY58" fmla="*/ 199097 h 1022273"/>
              <a:gd name="connsiteX59" fmla="*/ 405177 w 1022273"/>
              <a:gd name="connsiteY59" fmla="*/ 185243 h 1022273"/>
              <a:gd name="connsiteX60" fmla="*/ 412046 w 1022273"/>
              <a:gd name="connsiteY60" fmla="*/ 172421 h 1022273"/>
              <a:gd name="connsiteX61" fmla="*/ 424068 w 1022273"/>
              <a:gd name="connsiteY61" fmla="*/ 168070 h 1022273"/>
              <a:gd name="connsiteX62" fmla="*/ 438837 w 1022273"/>
              <a:gd name="connsiteY62" fmla="*/ 175054 h 1022273"/>
              <a:gd name="connsiteX63" fmla="*/ 440897 w 1022273"/>
              <a:gd name="connsiteY63" fmla="*/ 177344 h 1022273"/>
              <a:gd name="connsiteX64" fmla="*/ 467573 w 1022273"/>
              <a:gd name="connsiteY64" fmla="*/ 207798 h 1022273"/>
              <a:gd name="connsiteX65" fmla="*/ 469863 w 1022273"/>
              <a:gd name="connsiteY65" fmla="*/ 210545 h 1022273"/>
              <a:gd name="connsiteX66" fmla="*/ 472496 w 1022273"/>
              <a:gd name="connsiteY66" fmla="*/ 208027 h 1022273"/>
              <a:gd name="connsiteX67" fmla="*/ 519323 w 1022273"/>
              <a:gd name="connsiteY67" fmla="*/ 172879 h 1022273"/>
              <a:gd name="connsiteX68" fmla="*/ 528596 w 1022273"/>
              <a:gd name="connsiteY68" fmla="*/ 170474 h 1022273"/>
              <a:gd name="connsiteX69" fmla="*/ 545197 w 1022273"/>
              <a:gd name="connsiteY69" fmla="*/ 180206 h 1022273"/>
              <a:gd name="connsiteX70" fmla="*/ 537870 w 1022273"/>
              <a:gd name="connsiteY70" fmla="*/ 206080 h 1022273"/>
              <a:gd name="connsiteX71" fmla="*/ 433112 w 1022273"/>
              <a:gd name="connsiteY71" fmla="*/ 446279 h 1022273"/>
              <a:gd name="connsiteX72" fmla="*/ 382394 w 1022273"/>
              <a:gd name="connsiteY72" fmla="*/ 633812 h 1022273"/>
              <a:gd name="connsiteX73" fmla="*/ 286108 w 1022273"/>
              <a:gd name="connsiteY73" fmla="*/ 665983 h 1022273"/>
              <a:gd name="connsiteX74" fmla="*/ 278437 w 1022273"/>
              <a:gd name="connsiteY74" fmla="*/ 665983 h 1022273"/>
              <a:gd name="connsiteX75" fmla="*/ 281758 w 1022273"/>
              <a:gd name="connsiteY75" fmla="*/ 671021 h 1022273"/>
              <a:gd name="connsiteX76" fmla="*/ 329729 w 1022273"/>
              <a:gd name="connsiteY76" fmla="*/ 723457 h 1022273"/>
              <a:gd name="connsiteX77" fmla="*/ 535580 w 1022273"/>
              <a:gd name="connsiteY77" fmla="*/ 802454 h 1022273"/>
              <a:gd name="connsiteX78" fmla="*/ 591336 w 1022273"/>
              <a:gd name="connsiteY78" fmla="*/ 805660 h 1022273"/>
              <a:gd name="connsiteX79" fmla="*/ 673883 w 1022273"/>
              <a:gd name="connsiteY79" fmla="*/ 781732 h 1022273"/>
              <a:gd name="connsiteX80" fmla="*/ 625912 w 1022273"/>
              <a:gd name="connsiteY80" fmla="*/ 684530 h 1022273"/>
              <a:gd name="connsiteX81" fmla="*/ 510507 w 1022273"/>
              <a:gd name="connsiteY81" fmla="*/ 535008 h 1022273"/>
              <a:gd name="connsiteX82" fmla="*/ 474672 w 1022273"/>
              <a:gd name="connsiteY82" fmla="*/ 371403 h 1022273"/>
              <a:gd name="connsiteX83" fmla="*/ 474672 w 1022273"/>
              <a:gd name="connsiteY83" fmla="*/ 370945 h 1022273"/>
              <a:gd name="connsiteX84" fmla="*/ 618814 w 1022273"/>
              <a:gd name="connsiteY84" fmla="*/ 201615 h 1022273"/>
              <a:gd name="connsiteX85" fmla="*/ 620416 w 1022273"/>
              <a:gd name="connsiteY85" fmla="*/ 201386 h 1022273"/>
              <a:gd name="connsiteX86" fmla="*/ 621218 w 1022273"/>
              <a:gd name="connsiteY86" fmla="*/ 200012 h 1022273"/>
              <a:gd name="connsiteX87" fmla="*/ 678577 w 1022273"/>
              <a:gd name="connsiteY87" fmla="*/ 163261 h 1022273"/>
              <a:gd name="connsiteX88" fmla="*/ 679493 w 1022273"/>
              <a:gd name="connsiteY88" fmla="*/ 163261 h 1022273"/>
              <a:gd name="connsiteX89" fmla="*/ 753796 w 1022273"/>
              <a:gd name="connsiteY89" fmla="*/ 228749 h 1022273"/>
              <a:gd name="connsiteX90" fmla="*/ 754254 w 1022273"/>
              <a:gd name="connsiteY90" fmla="*/ 230238 h 1022273"/>
              <a:gd name="connsiteX91" fmla="*/ 764558 w 1022273"/>
              <a:gd name="connsiteY91" fmla="*/ 283704 h 1022273"/>
              <a:gd name="connsiteX92" fmla="*/ 764558 w 1022273"/>
              <a:gd name="connsiteY92" fmla="*/ 285192 h 1022273"/>
              <a:gd name="connsiteX93" fmla="*/ 765818 w 1022273"/>
              <a:gd name="connsiteY93" fmla="*/ 286108 h 1022273"/>
              <a:gd name="connsiteX94" fmla="*/ 897823 w 1022273"/>
              <a:gd name="connsiteY94" fmla="*/ 503752 h 1022273"/>
              <a:gd name="connsiteX95" fmla="*/ 899999 w 1022273"/>
              <a:gd name="connsiteY95" fmla="*/ 511766 h 1022273"/>
              <a:gd name="connsiteX96" fmla="*/ 918889 w 1022273"/>
              <a:gd name="connsiteY96" fmla="*/ 639078 h 1022273"/>
              <a:gd name="connsiteX97" fmla="*/ 870461 w 1022273"/>
              <a:gd name="connsiteY97" fmla="*/ 781045 h 1022273"/>
              <a:gd name="connsiteX98" fmla="*/ 838518 w 1022273"/>
              <a:gd name="connsiteY98" fmla="*/ 731585 h 1022273"/>
              <a:gd name="connsiteX99" fmla="*/ 804744 w 1022273"/>
              <a:gd name="connsiteY99" fmla="*/ 742004 h 1022273"/>
              <a:gd name="connsiteX100" fmla="*/ 702505 w 1022273"/>
              <a:gd name="connsiteY100" fmla="*/ 701933 h 1022273"/>
              <a:gd name="connsiteX101" fmla="*/ 647779 w 1022273"/>
              <a:gd name="connsiteY101" fmla="*/ 652473 h 1022273"/>
              <a:gd name="connsiteX102" fmla="*/ 647092 w 1022273"/>
              <a:gd name="connsiteY102" fmla="*/ 651786 h 1022273"/>
              <a:gd name="connsiteX103" fmla="*/ 639422 w 1022273"/>
              <a:gd name="connsiteY103" fmla="*/ 644116 h 1022273"/>
              <a:gd name="connsiteX104" fmla="*/ 543938 w 1022273"/>
              <a:gd name="connsiteY104" fmla="*/ 517033 h 1022273"/>
              <a:gd name="connsiteX105" fmla="*/ 512453 w 1022273"/>
              <a:gd name="connsiteY105" fmla="*/ 421091 h 1022273"/>
              <a:gd name="connsiteX106" fmla="*/ 511766 w 1022273"/>
              <a:gd name="connsiteY106" fmla="*/ 415137 h 1022273"/>
              <a:gd name="connsiteX107" fmla="*/ 517147 w 1022273"/>
              <a:gd name="connsiteY107" fmla="*/ 417771 h 1022273"/>
              <a:gd name="connsiteX108" fmla="*/ 606792 w 1022273"/>
              <a:gd name="connsiteY108" fmla="*/ 436776 h 1022273"/>
              <a:gd name="connsiteX109" fmla="*/ 681897 w 1022273"/>
              <a:gd name="connsiteY109" fmla="*/ 423266 h 1022273"/>
              <a:gd name="connsiteX110" fmla="*/ 760208 w 1022273"/>
              <a:gd name="connsiteY110" fmla="*/ 337743 h 1022273"/>
              <a:gd name="connsiteX111" fmla="*/ 761696 w 1022273"/>
              <a:gd name="connsiteY111" fmla="*/ 332247 h 1022273"/>
              <a:gd name="connsiteX112" fmla="*/ 765703 w 1022273"/>
              <a:gd name="connsiteY112" fmla="*/ 336255 h 1022273"/>
              <a:gd name="connsiteX113" fmla="*/ 860729 w 1022273"/>
              <a:gd name="connsiteY113" fmla="*/ 512682 h 1022273"/>
              <a:gd name="connsiteX114" fmla="*/ 860729 w 1022273"/>
              <a:gd name="connsiteY114" fmla="*/ 513026 h 1022273"/>
              <a:gd name="connsiteX115" fmla="*/ 860844 w 1022273"/>
              <a:gd name="connsiteY115" fmla="*/ 513140 h 1022273"/>
              <a:gd name="connsiteX116" fmla="*/ 860844 w 1022273"/>
              <a:gd name="connsiteY116" fmla="*/ 513598 h 1022273"/>
              <a:gd name="connsiteX117" fmla="*/ 864851 w 1022273"/>
              <a:gd name="connsiteY117" fmla="*/ 528024 h 1022273"/>
              <a:gd name="connsiteX118" fmla="*/ 838404 w 1022273"/>
              <a:gd name="connsiteY118" fmla="*/ 731471 h 1022273"/>
              <a:gd name="connsiteX119" fmla="*/ 667815 w 1022273"/>
              <a:gd name="connsiteY119" fmla="*/ 388004 h 1022273"/>
              <a:gd name="connsiteX120" fmla="*/ 608052 w 1022273"/>
              <a:gd name="connsiteY120" fmla="*/ 398537 h 1022273"/>
              <a:gd name="connsiteX121" fmla="*/ 514400 w 1022273"/>
              <a:gd name="connsiteY121" fmla="*/ 370258 h 1022273"/>
              <a:gd name="connsiteX122" fmla="*/ 513369 w 1022273"/>
              <a:gd name="connsiteY122" fmla="*/ 369113 h 1022273"/>
              <a:gd name="connsiteX123" fmla="*/ 513598 w 1022273"/>
              <a:gd name="connsiteY123" fmla="*/ 367625 h 1022273"/>
              <a:gd name="connsiteX124" fmla="*/ 632552 w 1022273"/>
              <a:gd name="connsiteY124" fmla="*/ 238939 h 1022273"/>
              <a:gd name="connsiteX125" fmla="*/ 646634 w 1022273"/>
              <a:gd name="connsiteY125" fmla="*/ 238939 h 1022273"/>
              <a:gd name="connsiteX126" fmla="*/ 651099 w 1022273"/>
              <a:gd name="connsiteY126" fmla="*/ 226116 h 1022273"/>
              <a:gd name="connsiteX127" fmla="*/ 679264 w 1022273"/>
              <a:gd name="connsiteY127" fmla="*/ 201501 h 1022273"/>
              <a:gd name="connsiteX128" fmla="*/ 717847 w 1022273"/>
              <a:gd name="connsiteY128" fmla="*/ 241915 h 1022273"/>
              <a:gd name="connsiteX129" fmla="*/ 667700 w 1022273"/>
              <a:gd name="connsiteY129" fmla="*/ 388118 h 1022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1022273" h="1022273">
                <a:moveTo>
                  <a:pt x="0" y="0"/>
                </a:moveTo>
                <a:lnTo>
                  <a:pt x="0" y="1022273"/>
                </a:lnTo>
                <a:lnTo>
                  <a:pt x="1022273" y="1022273"/>
                </a:lnTo>
                <a:lnTo>
                  <a:pt x="1022273" y="0"/>
                </a:lnTo>
                <a:lnTo>
                  <a:pt x="0" y="0"/>
                </a:lnTo>
                <a:close/>
                <a:moveTo>
                  <a:pt x="870575" y="781159"/>
                </a:moveTo>
                <a:cubicBezTo>
                  <a:pt x="856951" y="794898"/>
                  <a:pt x="840121" y="806690"/>
                  <a:pt x="820429" y="816193"/>
                </a:cubicBezTo>
                <a:cubicBezTo>
                  <a:pt x="819055" y="816994"/>
                  <a:pt x="817796" y="817567"/>
                  <a:pt x="816422" y="818025"/>
                </a:cubicBezTo>
                <a:cubicBezTo>
                  <a:pt x="773145" y="837831"/>
                  <a:pt x="716473" y="847906"/>
                  <a:pt x="647779" y="847906"/>
                </a:cubicBezTo>
                <a:cubicBezTo>
                  <a:pt x="448339" y="847906"/>
                  <a:pt x="343582" y="789402"/>
                  <a:pt x="290688" y="740401"/>
                </a:cubicBezTo>
                <a:lnTo>
                  <a:pt x="287826" y="737768"/>
                </a:lnTo>
                <a:lnTo>
                  <a:pt x="285765" y="740974"/>
                </a:lnTo>
                <a:cubicBezTo>
                  <a:pt x="269049" y="766161"/>
                  <a:pt x="249128" y="780816"/>
                  <a:pt x="226574" y="784708"/>
                </a:cubicBezTo>
                <a:cubicBezTo>
                  <a:pt x="222567" y="785281"/>
                  <a:pt x="218674" y="785624"/>
                  <a:pt x="215011" y="785624"/>
                </a:cubicBezTo>
                <a:cubicBezTo>
                  <a:pt x="179519" y="785624"/>
                  <a:pt x="153301" y="758490"/>
                  <a:pt x="153072" y="758261"/>
                </a:cubicBezTo>
                <a:lnTo>
                  <a:pt x="149294" y="754369"/>
                </a:lnTo>
                <a:cubicBezTo>
                  <a:pt x="148263" y="753338"/>
                  <a:pt x="147691" y="751850"/>
                  <a:pt x="147691" y="750362"/>
                </a:cubicBezTo>
                <a:lnTo>
                  <a:pt x="147691" y="610570"/>
                </a:lnTo>
                <a:lnTo>
                  <a:pt x="147004" y="609654"/>
                </a:lnTo>
                <a:cubicBezTo>
                  <a:pt x="111856" y="565805"/>
                  <a:pt x="96972" y="509248"/>
                  <a:pt x="106131" y="454522"/>
                </a:cubicBezTo>
                <a:cubicBezTo>
                  <a:pt x="126052" y="335453"/>
                  <a:pt x="225315" y="246724"/>
                  <a:pt x="229551" y="243060"/>
                </a:cubicBezTo>
                <a:cubicBezTo>
                  <a:pt x="233100" y="239969"/>
                  <a:pt x="237565" y="238366"/>
                  <a:pt x="242144" y="238366"/>
                </a:cubicBezTo>
                <a:cubicBezTo>
                  <a:pt x="247640" y="238366"/>
                  <a:pt x="252792" y="240656"/>
                  <a:pt x="256341" y="244778"/>
                </a:cubicBezTo>
                <a:cubicBezTo>
                  <a:pt x="263210" y="252677"/>
                  <a:pt x="262524" y="264699"/>
                  <a:pt x="254624" y="271683"/>
                </a:cubicBezTo>
                <a:cubicBezTo>
                  <a:pt x="250846" y="275117"/>
                  <a:pt x="160857" y="357549"/>
                  <a:pt x="143684" y="460819"/>
                </a:cubicBezTo>
                <a:cubicBezTo>
                  <a:pt x="133036" y="524704"/>
                  <a:pt x="162575" y="569927"/>
                  <a:pt x="181122" y="591222"/>
                </a:cubicBezTo>
                <a:lnTo>
                  <a:pt x="185816" y="596603"/>
                </a:lnTo>
                <a:lnTo>
                  <a:pt x="185816" y="736508"/>
                </a:lnTo>
                <a:lnTo>
                  <a:pt x="187190" y="737424"/>
                </a:lnTo>
                <a:cubicBezTo>
                  <a:pt x="193716" y="742118"/>
                  <a:pt x="203791" y="747728"/>
                  <a:pt x="215011" y="747728"/>
                </a:cubicBezTo>
                <a:cubicBezTo>
                  <a:pt x="216842" y="747728"/>
                  <a:pt x="218789" y="747499"/>
                  <a:pt x="220620" y="747270"/>
                </a:cubicBezTo>
                <a:cubicBezTo>
                  <a:pt x="234474" y="744752"/>
                  <a:pt x="248212" y="732043"/>
                  <a:pt x="260234" y="710176"/>
                </a:cubicBezTo>
                <a:lnTo>
                  <a:pt x="261264" y="708344"/>
                </a:lnTo>
                <a:lnTo>
                  <a:pt x="260005" y="706627"/>
                </a:lnTo>
                <a:cubicBezTo>
                  <a:pt x="257600" y="703307"/>
                  <a:pt x="255311" y="700101"/>
                  <a:pt x="253135" y="697010"/>
                </a:cubicBezTo>
                <a:cubicBezTo>
                  <a:pt x="238252" y="675142"/>
                  <a:pt x="229780" y="649268"/>
                  <a:pt x="228635" y="622363"/>
                </a:cubicBezTo>
                <a:cubicBezTo>
                  <a:pt x="228635" y="622019"/>
                  <a:pt x="228635" y="621790"/>
                  <a:pt x="228978" y="621561"/>
                </a:cubicBezTo>
                <a:cubicBezTo>
                  <a:pt x="229207" y="621332"/>
                  <a:pt x="229551" y="621218"/>
                  <a:pt x="229894" y="621218"/>
                </a:cubicBezTo>
                <a:cubicBezTo>
                  <a:pt x="240084" y="624309"/>
                  <a:pt x="260005" y="629347"/>
                  <a:pt x="283132" y="629347"/>
                </a:cubicBezTo>
                <a:cubicBezTo>
                  <a:pt x="313013" y="629347"/>
                  <a:pt x="338201" y="621103"/>
                  <a:pt x="358007" y="604960"/>
                </a:cubicBezTo>
                <a:cubicBezTo>
                  <a:pt x="390408" y="578284"/>
                  <a:pt x="403002" y="526306"/>
                  <a:pt x="395445" y="450286"/>
                </a:cubicBezTo>
                <a:cubicBezTo>
                  <a:pt x="391896" y="414336"/>
                  <a:pt x="393041" y="379989"/>
                  <a:pt x="398994" y="348390"/>
                </a:cubicBezTo>
                <a:lnTo>
                  <a:pt x="399223" y="347016"/>
                </a:lnTo>
                <a:lnTo>
                  <a:pt x="398422" y="345872"/>
                </a:lnTo>
                <a:cubicBezTo>
                  <a:pt x="372548" y="308663"/>
                  <a:pt x="326065" y="249586"/>
                  <a:pt x="325607" y="249128"/>
                </a:cubicBezTo>
                <a:cubicBezTo>
                  <a:pt x="322287" y="245236"/>
                  <a:pt x="320569" y="240313"/>
                  <a:pt x="321027" y="235161"/>
                </a:cubicBezTo>
                <a:cubicBezTo>
                  <a:pt x="321371" y="230123"/>
                  <a:pt x="323775" y="225544"/>
                  <a:pt x="327553" y="222223"/>
                </a:cubicBezTo>
                <a:cubicBezTo>
                  <a:pt x="330988" y="219247"/>
                  <a:pt x="335453" y="217644"/>
                  <a:pt x="339918" y="217644"/>
                </a:cubicBezTo>
                <a:cubicBezTo>
                  <a:pt x="345528" y="217644"/>
                  <a:pt x="350680" y="220048"/>
                  <a:pt x="354344" y="224284"/>
                </a:cubicBezTo>
                <a:cubicBezTo>
                  <a:pt x="354916" y="224971"/>
                  <a:pt x="359725" y="231268"/>
                  <a:pt x="365678" y="239282"/>
                </a:cubicBezTo>
                <a:lnTo>
                  <a:pt x="366136" y="239855"/>
                </a:lnTo>
                <a:cubicBezTo>
                  <a:pt x="376784" y="254051"/>
                  <a:pt x="392927" y="275346"/>
                  <a:pt x="408612" y="295725"/>
                </a:cubicBezTo>
                <a:lnTo>
                  <a:pt x="412161" y="300305"/>
                </a:lnTo>
                <a:lnTo>
                  <a:pt x="414222" y="295038"/>
                </a:lnTo>
                <a:cubicBezTo>
                  <a:pt x="421892" y="276148"/>
                  <a:pt x="431738" y="258287"/>
                  <a:pt x="443302" y="242030"/>
                </a:cubicBezTo>
                <a:lnTo>
                  <a:pt x="444676" y="239969"/>
                </a:lnTo>
                <a:lnTo>
                  <a:pt x="443187" y="238023"/>
                </a:lnTo>
                <a:cubicBezTo>
                  <a:pt x="431280" y="223254"/>
                  <a:pt x="415710" y="206080"/>
                  <a:pt x="409642" y="199440"/>
                </a:cubicBezTo>
                <a:lnTo>
                  <a:pt x="409299" y="199097"/>
                </a:lnTo>
                <a:cubicBezTo>
                  <a:pt x="406207" y="195204"/>
                  <a:pt x="404719" y="190281"/>
                  <a:pt x="405177" y="185243"/>
                </a:cubicBezTo>
                <a:cubicBezTo>
                  <a:pt x="405635" y="180206"/>
                  <a:pt x="408154" y="175626"/>
                  <a:pt x="412046" y="172421"/>
                </a:cubicBezTo>
                <a:cubicBezTo>
                  <a:pt x="415481" y="169673"/>
                  <a:pt x="419717" y="168070"/>
                  <a:pt x="424068" y="168070"/>
                </a:cubicBezTo>
                <a:cubicBezTo>
                  <a:pt x="429792" y="168070"/>
                  <a:pt x="435173" y="170703"/>
                  <a:pt x="438837" y="175054"/>
                </a:cubicBezTo>
                <a:cubicBezTo>
                  <a:pt x="439066" y="175283"/>
                  <a:pt x="439753" y="176084"/>
                  <a:pt x="440897" y="177344"/>
                </a:cubicBezTo>
                <a:cubicBezTo>
                  <a:pt x="445248" y="182038"/>
                  <a:pt x="456926" y="194517"/>
                  <a:pt x="467573" y="207798"/>
                </a:cubicBezTo>
                <a:lnTo>
                  <a:pt x="469863" y="210545"/>
                </a:lnTo>
                <a:lnTo>
                  <a:pt x="472496" y="208027"/>
                </a:lnTo>
                <a:cubicBezTo>
                  <a:pt x="490815" y="190281"/>
                  <a:pt x="507988" y="179175"/>
                  <a:pt x="519323" y="172879"/>
                </a:cubicBezTo>
                <a:cubicBezTo>
                  <a:pt x="522185" y="171276"/>
                  <a:pt x="525390" y="170474"/>
                  <a:pt x="528596" y="170474"/>
                </a:cubicBezTo>
                <a:cubicBezTo>
                  <a:pt x="535466" y="170474"/>
                  <a:pt x="541877" y="174252"/>
                  <a:pt x="545197" y="180206"/>
                </a:cubicBezTo>
                <a:cubicBezTo>
                  <a:pt x="550349" y="189365"/>
                  <a:pt x="547029" y="200928"/>
                  <a:pt x="537870" y="206080"/>
                </a:cubicBezTo>
                <a:cubicBezTo>
                  <a:pt x="509247" y="221880"/>
                  <a:pt x="417198" y="286108"/>
                  <a:pt x="433112" y="446279"/>
                </a:cubicBezTo>
                <a:cubicBezTo>
                  <a:pt x="441928" y="534550"/>
                  <a:pt x="424869" y="597633"/>
                  <a:pt x="382394" y="633812"/>
                </a:cubicBezTo>
                <a:cubicBezTo>
                  <a:pt x="351138" y="660373"/>
                  <a:pt x="312784" y="665983"/>
                  <a:pt x="286108" y="665983"/>
                </a:cubicBezTo>
                <a:lnTo>
                  <a:pt x="278437" y="665983"/>
                </a:lnTo>
                <a:cubicBezTo>
                  <a:pt x="278437" y="665983"/>
                  <a:pt x="281758" y="671021"/>
                  <a:pt x="281758" y="671021"/>
                </a:cubicBezTo>
                <a:cubicBezTo>
                  <a:pt x="294122" y="690140"/>
                  <a:pt x="310265" y="707772"/>
                  <a:pt x="329729" y="723457"/>
                </a:cubicBezTo>
                <a:cubicBezTo>
                  <a:pt x="363961" y="751163"/>
                  <a:pt x="427502" y="787227"/>
                  <a:pt x="535580" y="802454"/>
                </a:cubicBezTo>
                <a:cubicBezTo>
                  <a:pt x="556188" y="804515"/>
                  <a:pt x="574964" y="805660"/>
                  <a:pt x="591336" y="805660"/>
                </a:cubicBezTo>
                <a:cubicBezTo>
                  <a:pt x="655794" y="805660"/>
                  <a:pt x="670448" y="788944"/>
                  <a:pt x="673883" y="781732"/>
                </a:cubicBezTo>
                <a:cubicBezTo>
                  <a:pt x="684187" y="759521"/>
                  <a:pt x="654534" y="715442"/>
                  <a:pt x="625912" y="684530"/>
                </a:cubicBezTo>
                <a:cubicBezTo>
                  <a:pt x="576911" y="636674"/>
                  <a:pt x="538099" y="586413"/>
                  <a:pt x="510507" y="535008"/>
                </a:cubicBezTo>
                <a:cubicBezTo>
                  <a:pt x="480625" y="479366"/>
                  <a:pt x="468604" y="424297"/>
                  <a:pt x="474672" y="371403"/>
                </a:cubicBezTo>
                <a:lnTo>
                  <a:pt x="474672" y="370945"/>
                </a:lnTo>
                <a:cubicBezTo>
                  <a:pt x="487838" y="259776"/>
                  <a:pt x="568095" y="208828"/>
                  <a:pt x="618814" y="201615"/>
                </a:cubicBezTo>
                <a:lnTo>
                  <a:pt x="620416" y="201386"/>
                </a:lnTo>
                <a:lnTo>
                  <a:pt x="621218" y="200012"/>
                </a:lnTo>
                <a:cubicBezTo>
                  <a:pt x="633812" y="177344"/>
                  <a:pt x="655221" y="163719"/>
                  <a:pt x="678577" y="163261"/>
                </a:cubicBezTo>
                <a:lnTo>
                  <a:pt x="679493" y="163261"/>
                </a:lnTo>
                <a:cubicBezTo>
                  <a:pt x="694262" y="163261"/>
                  <a:pt x="731242" y="169673"/>
                  <a:pt x="753796" y="228749"/>
                </a:cubicBezTo>
                <a:lnTo>
                  <a:pt x="754254" y="230238"/>
                </a:lnTo>
                <a:cubicBezTo>
                  <a:pt x="759864" y="249014"/>
                  <a:pt x="763299" y="267103"/>
                  <a:pt x="764558" y="283704"/>
                </a:cubicBezTo>
                <a:lnTo>
                  <a:pt x="764558" y="285192"/>
                </a:lnTo>
                <a:cubicBezTo>
                  <a:pt x="764558" y="285192"/>
                  <a:pt x="765818" y="286108"/>
                  <a:pt x="765818" y="286108"/>
                </a:cubicBezTo>
                <a:cubicBezTo>
                  <a:pt x="843556" y="344612"/>
                  <a:pt x="881909" y="447538"/>
                  <a:pt x="897823" y="503752"/>
                </a:cubicBezTo>
                <a:cubicBezTo>
                  <a:pt x="898396" y="505698"/>
                  <a:pt x="899312" y="508561"/>
                  <a:pt x="899999" y="511766"/>
                </a:cubicBezTo>
                <a:cubicBezTo>
                  <a:pt x="911906" y="556303"/>
                  <a:pt x="918660" y="601411"/>
                  <a:pt x="918889" y="639078"/>
                </a:cubicBezTo>
                <a:cubicBezTo>
                  <a:pt x="918889" y="669303"/>
                  <a:pt x="919118" y="732387"/>
                  <a:pt x="870461" y="781045"/>
                </a:cubicBezTo>
                <a:close/>
                <a:moveTo>
                  <a:pt x="838518" y="731585"/>
                </a:moveTo>
                <a:cubicBezTo>
                  <a:pt x="829473" y="738455"/>
                  <a:pt x="818139" y="742004"/>
                  <a:pt x="804744" y="742004"/>
                </a:cubicBezTo>
                <a:cubicBezTo>
                  <a:pt x="778411" y="742004"/>
                  <a:pt x="744065" y="728494"/>
                  <a:pt x="702505" y="701933"/>
                </a:cubicBezTo>
                <a:cubicBezTo>
                  <a:pt x="682927" y="685790"/>
                  <a:pt x="664495" y="669074"/>
                  <a:pt x="647779" y="652473"/>
                </a:cubicBezTo>
                <a:lnTo>
                  <a:pt x="647092" y="651786"/>
                </a:lnTo>
                <a:cubicBezTo>
                  <a:pt x="644230" y="648924"/>
                  <a:pt x="641711" y="646405"/>
                  <a:pt x="639422" y="644116"/>
                </a:cubicBezTo>
                <a:cubicBezTo>
                  <a:pt x="599007" y="602671"/>
                  <a:pt x="566836" y="559966"/>
                  <a:pt x="543938" y="517033"/>
                </a:cubicBezTo>
                <a:cubicBezTo>
                  <a:pt x="526421" y="484403"/>
                  <a:pt x="515773" y="452117"/>
                  <a:pt x="512453" y="421091"/>
                </a:cubicBezTo>
                <a:lnTo>
                  <a:pt x="511766" y="415137"/>
                </a:lnTo>
                <a:lnTo>
                  <a:pt x="517147" y="417771"/>
                </a:lnTo>
                <a:cubicBezTo>
                  <a:pt x="542106" y="430021"/>
                  <a:pt x="573934" y="436776"/>
                  <a:pt x="606792" y="436776"/>
                </a:cubicBezTo>
                <a:cubicBezTo>
                  <a:pt x="633812" y="436776"/>
                  <a:pt x="659801" y="432082"/>
                  <a:pt x="681897" y="423266"/>
                </a:cubicBezTo>
                <a:cubicBezTo>
                  <a:pt x="705138" y="413993"/>
                  <a:pt x="746240" y="390522"/>
                  <a:pt x="760208" y="337743"/>
                </a:cubicBezTo>
                <a:lnTo>
                  <a:pt x="761696" y="332247"/>
                </a:lnTo>
                <a:lnTo>
                  <a:pt x="765703" y="336255"/>
                </a:lnTo>
                <a:cubicBezTo>
                  <a:pt x="806003" y="376326"/>
                  <a:pt x="839777" y="438951"/>
                  <a:pt x="860729" y="512682"/>
                </a:cubicBezTo>
                <a:lnTo>
                  <a:pt x="860729" y="513026"/>
                </a:lnTo>
                <a:cubicBezTo>
                  <a:pt x="860729" y="513026"/>
                  <a:pt x="860844" y="513140"/>
                  <a:pt x="860844" y="513140"/>
                </a:cubicBezTo>
                <a:lnTo>
                  <a:pt x="860844" y="513598"/>
                </a:lnTo>
                <a:cubicBezTo>
                  <a:pt x="862332" y="518407"/>
                  <a:pt x="863706" y="523215"/>
                  <a:pt x="864851" y="528024"/>
                </a:cubicBezTo>
                <a:cubicBezTo>
                  <a:pt x="875842" y="576911"/>
                  <a:pt x="884543" y="695979"/>
                  <a:pt x="838404" y="731471"/>
                </a:cubicBezTo>
                <a:close/>
                <a:moveTo>
                  <a:pt x="667815" y="388004"/>
                </a:moveTo>
                <a:cubicBezTo>
                  <a:pt x="650527" y="394873"/>
                  <a:pt x="629919" y="398537"/>
                  <a:pt x="608052" y="398537"/>
                </a:cubicBezTo>
                <a:cubicBezTo>
                  <a:pt x="568324" y="398537"/>
                  <a:pt x="528940" y="386630"/>
                  <a:pt x="514400" y="370258"/>
                </a:cubicBezTo>
                <a:lnTo>
                  <a:pt x="513369" y="369113"/>
                </a:lnTo>
                <a:lnTo>
                  <a:pt x="513598" y="367625"/>
                </a:lnTo>
                <a:cubicBezTo>
                  <a:pt x="528482" y="271339"/>
                  <a:pt x="601526" y="238939"/>
                  <a:pt x="632552" y="238939"/>
                </a:cubicBezTo>
                <a:lnTo>
                  <a:pt x="646634" y="238939"/>
                </a:lnTo>
                <a:cubicBezTo>
                  <a:pt x="646634" y="238939"/>
                  <a:pt x="651099" y="226116"/>
                  <a:pt x="651099" y="226116"/>
                </a:cubicBezTo>
                <a:cubicBezTo>
                  <a:pt x="656251" y="211576"/>
                  <a:pt x="667471" y="201730"/>
                  <a:pt x="679264" y="201501"/>
                </a:cubicBezTo>
                <a:cubicBezTo>
                  <a:pt x="693575" y="201501"/>
                  <a:pt x="708115" y="216613"/>
                  <a:pt x="717847" y="241915"/>
                </a:cubicBezTo>
                <a:cubicBezTo>
                  <a:pt x="739485" y="315761"/>
                  <a:pt x="722197" y="366365"/>
                  <a:pt x="667700" y="388118"/>
                </a:cubicBezTo>
                <a:close/>
              </a:path>
            </a:pathLst>
          </a:custGeom>
          <a:solidFill>
            <a:srgbClr val="CE1442"/>
          </a:solidFill>
          <a:ln w="11442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sp>
        <p:nvSpPr>
          <p:cNvPr id="4" name="Fußzeilenplatzhalter 1">
            <a:extLst>
              <a:ext uri="{FF2B5EF4-FFF2-40B4-BE49-F238E27FC236}">
                <a16:creationId xmlns:a16="http://schemas.microsoft.com/office/drawing/2014/main" id="{BC752198-603C-5346-999E-536A9DCBA1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accent5"/>
                </a:solidFill>
              </a:defRPr>
            </a:lvl1pPr>
          </a:lstStyle>
          <a:p>
            <a:r>
              <a:rPr lang="de-DE" dirty="0"/>
              <a:t>Deutsche Gesellschaft für Kardiologie – Herz- und Kreislaufforschung e. V.</a:t>
            </a:r>
          </a:p>
        </p:txBody>
      </p:sp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815075BE-38A7-1B40-FDE9-FAB1CCA900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9105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0" kern="1200">
          <a:solidFill>
            <a:srgbClr val="CE134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68">
          <p15:clr>
            <a:srgbClr val="F26B43"/>
          </p15:clr>
        </p15:guide>
        <p15:guide id="2" pos="364">
          <p15:clr>
            <a:srgbClr val="F26B43"/>
          </p15:clr>
        </p15:guide>
        <p15:guide id="3" pos="174">
          <p15:clr>
            <a:srgbClr val="A4A3A4"/>
          </p15:clr>
        </p15:guide>
        <p15:guide id="4" pos="4031">
          <p15:clr>
            <a:srgbClr val="F26B43"/>
          </p15:clr>
        </p15:guide>
        <p15:guide id="5" pos="7888">
          <p15:clr>
            <a:srgbClr val="A4A3A4"/>
          </p15:clr>
        </p15:guide>
        <p15:guide id="6" pos="6707">
          <p15:clr>
            <a:srgbClr val="A4A3A4"/>
          </p15:clr>
        </p15:guide>
        <p15:guide id="7" pos="7705">
          <p15:clr>
            <a:srgbClr val="F26B43"/>
          </p15:clr>
        </p15:guide>
        <p15:guide id="8" pos="1355">
          <p15:clr>
            <a:srgbClr val="A4A3A4"/>
          </p15:clr>
        </p15:guide>
        <p15:guide id="9" pos="2693">
          <p15:clr>
            <a:srgbClr val="A4A3A4"/>
          </p15:clr>
        </p15:guide>
        <p15:guide id="10" pos="5369">
          <p15:clr>
            <a:srgbClr val="A4A3A4"/>
          </p15:clr>
        </p15:guide>
        <p15:guide id="13" orient="horz" pos="2149">
          <p15:clr>
            <a:srgbClr val="A4A3A4"/>
          </p15:clr>
        </p15:guide>
        <p15:guide id="14" orient="horz" pos="315">
          <p15:clr>
            <a:srgbClr val="F26B43"/>
          </p15:clr>
        </p15:guide>
        <p15:guide id="15" orient="horz" pos="958">
          <p15:clr>
            <a:srgbClr val="A4A3A4"/>
          </p15:clr>
        </p15:guide>
        <p15:guide id="16" orient="horz" pos="4220">
          <p15:clr>
            <a:srgbClr val="F26B43"/>
          </p15:clr>
        </p15:guide>
        <p15:guide id="17" orient="horz" pos="149">
          <p15:clr>
            <a:srgbClr val="A4A3A4"/>
          </p15:clr>
        </p15:guide>
        <p15:guide id="18" orient="horz" pos="4363">
          <p15:clr>
            <a:srgbClr val="A4A3A4"/>
          </p15:clr>
        </p15:guide>
        <p15:guide id="19" orient="horz" pos="3553">
          <p15:clr>
            <a:srgbClr val="F26B43"/>
          </p15:clr>
        </p15:guide>
        <p15:guide id="20" pos="4167">
          <p15:clr>
            <a:srgbClr val="A4A3A4"/>
          </p15:clr>
        </p15:guide>
        <p15:guide id="21" pos="3912">
          <p15:clr>
            <a:srgbClr val="A4A3A4"/>
          </p15:clr>
        </p15:guide>
        <p15:guide id="22" orient="horz" pos="1601">
          <p15:clr>
            <a:srgbClr val="F26B43"/>
          </p15:clr>
        </p15:guide>
        <p15:guide id="23" orient="horz" pos="2910">
          <p15:clr>
            <a:srgbClr val="F26B43"/>
          </p15:clr>
        </p15:guide>
        <p15:guide id="24" orient="horz" pos="2386">
          <p15:clr>
            <a:srgbClr val="A4A3A4"/>
          </p15:clr>
        </p15:guide>
        <p15:guide id="25" orient="horz" pos="1267">
          <p15:clr>
            <a:srgbClr val="F26B43"/>
          </p15:clr>
        </p15:guide>
        <p15:guide id="26" pos="674">
          <p15:clr>
            <a:srgbClr val="F26B43"/>
          </p15:clr>
        </p15:guide>
        <p15:guide id="27" pos="2013">
          <p15:clr>
            <a:srgbClr val="F26B43"/>
          </p15:clr>
        </p15:guide>
        <p15:guide id="28" pos="3351">
          <p15:clr>
            <a:srgbClr val="F26B43"/>
          </p15:clr>
        </p15:guide>
        <p15:guide id="29" pos="4711">
          <p15:clr>
            <a:srgbClr val="F26B43"/>
          </p15:clr>
        </p15:guide>
        <p15:guide id="30" pos="6049">
          <p15:clr>
            <a:srgbClr val="F26B43"/>
          </p15:clr>
        </p15:guide>
        <p15:guide id="31" pos="7388">
          <p15:clr>
            <a:srgbClr val="F26B43"/>
          </p15:clr>
        </p15:guide>
        <p15:guide id="32" orient="horz" pos="405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0D463F9D-1F3D-E71C-9344-C6B9B93E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D441586C-19A5-58D7-4DEB-1DE1AABB4F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C28230-1DDC-BB77-AD27-143F6D7A0939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1069974" y="6787765"/>
            <a:ext cx="3821559" cy="138499"/>
          </a:xfrm>
        </p:spPr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9613B3-5C3F-DB84-9C81-83DCF4AA15CE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413385" y="6787765"/>
            <a:ext cx="230832" cy="138499"/>
          </a:xfrm>
        </p:spPr>
        <p:txBody>
          <a:bodyPr/>
          <a:lstStyle/>
          <a:p>
            <a:fld id="{8DFE0F25-E07E-4CFA-AEFF-80AEA2A69D23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7677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733DBF7D-BC8A-19A5-823F-3BFC2EB83DD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E7F2FF5-1E9B-4E23-AAC6-0D4FE4DC04F7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7CA9F99D-0157-D7F1-1423-8614F84420E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AB48507-5A12-6E71-5250-5122758EAA6A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937F919A-3ADD-D7F5-FEE1-69086FC69F84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0903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8">
            <a:extLst>
              <a:ext uri="{FF2B5EF4-FFF2-40B4-BE49-F238E27FC236}">
                <a16:creationId xmlns:a16="http://schemas.microsoft.com/office/drawing/2014/main" id="{5EC520A3-F69C-7789-95BB-91668FBDB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0E9C4357-99B4-8ED7-9E38-E074B1FF77A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A861E6C8-862C-B372-53D7-2880A06470C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2" name="Bildplatzhalter 11">
            <a:extLst>
              <a:ext uri="{FF2B5EF4-FFF2-40B4-BE49-F238E27FC236}">
                <a16:creationId xmlns:a16="http://schemas.microsoft.com/office/drawing/2014/main" id="{F434201C-D97A-C1DE-FD5C-C5D1505A896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0FEF7887-E2F0-20FB-962C-3A240703DDA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14" name="Bildplatzhalter 13">
            <a:extLst>
              <a:ext uri="{FF2B5EF4-FFF2-40B4-BE49-F238E27FC236}">
                <a16:creationId xmlns:a16="http://schemas.microsoft.com/office/drawing/2014/main" id="{6A2216EA-423C-B165-CA29-5737E27BFB4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3DA02380-4C68-9B77-B5D4-9CB31AC4E55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0146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62A5AD-B5F3-BF72-05A4-68567C7422EA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1069974" y="6787765"/>
            <a:ext cx="3821559" cy="138499"/>
          </a:xfrm>
        </p:spPr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A1882982-D72F-2DFD-8A1F-61DF6F7F8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0262057-F857-8A3B-E769-E3A2548623D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de-DE" dirty="0"/>
              <a:t>M. Musterperson</a:t>
            </a:r>
          </a:p>
          <a:p>
            <a:endParaRPr lang="de-DE" dirty="0"/>
          </a:p>
          <a:p>
            <a:r>
              <a:rPr lang="de-DE" dirty="0"/>
              <a:t>m.musterperson@musterklinik.de</a:t>
            </a:r>
          </a:p>
          <a:p>
            <a:r>
              <a:rPr lang="de-DE" dirty="0"/>
              <a:t>+49 (0) 211 123 456 - 7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9D3B54B-87DB-2B67-EEE7-884273EC183E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>
          <a:xfrm>
            <a:off x="413385" y="6787765"/>
            <a:ext cx="128240" cy="138499"/>
          </a:xfrm>
        </p:spPr>
        <p:txBody>
          <a:bodyPr/>
          <a:lstStyle/>
          <a:p>
            <a:fld id="{8DFE0F25-E07E-4CFA-AEFF-80AEA2A69D23}" type="slidenum">
              <a:rPr lang="de-DE" smtClean="0">
                <a:solidFill>
                  <a:schemeClr val="bg1"/>
                </a:solidFill>
              </a:rPr>
              <a:pPr/>
              <a:t>12</a:t>
            </a:fld>
            <a:endParaRPr lang="de-D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672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30104853-8FED-BAF3-3629-83358CDF0577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>
          <a:xfrm>
            <a:off x="1069974" y="6787765"/>
            <a:ext cx="3821559" cy="138499"/>
          </a:xfrm>
        </p:spPr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6C1C78E0-1DDA-36FA-6710-713393095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A8E7FA97-FBD6-568D-9091-BFBE536FE88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FCE0D3B7-8541-8793-20E5-F5539900C24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92A301B-E5C1-B48C-55C3-35D28A6FEE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3385" y="6787765"/>
            <a:ext cx="128240" cy="138499"/>
          </a:xfrm>
        </p:spPr>
        <p:txBody>
          <a:bodyPr/>
          <a:lstStyle/>
          <a:p>
            <a:fld id="{8DFE0F25-E07E-4CFA-AEFF-80AEA2A69D23}" type="slidenum">
              <a:rPr lang="de-DE" smtClean="0">
                <a:solidFill>
                  <a:schemeClr val="bg1"/>
                </a:solidFill>
              </a:rPr>
              <a:pPr/>
              <a:t>13</a:t>
            </a:fld>
            <a:endParaRPr lang="de-D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560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C199BE-B49C-56E7-977E-B320220E5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0782D95-E604-6A1F-ED69-94ACF286247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6F10F74-CDBA-BE96-A46C-AB06DFBBF72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069974" y="6787765"/>
            <a:ext cx="3821559" cy="138499"/>
          </a:xfrm>
        </p:spPr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58C47F7-03A1-AE18-1CEE-F199D276794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413385" y="6787765"/>
            <a:ext cx="230832" cy="138499"/>
          </a:xfrm>
        </p:spPr>
        <p:txBody>
          <a:bodyPr/>
          <a:lstStyle/>
          <a:p>
            <a:fld id="{8DFE0F25-E07E-4CFA-AEFF-80AEA2A69D23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6022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>
            <a:extLst>
              <a:ext uri="{FF2B5EF4-FFF2-40B4-BE49-F238E27FC236}">
                <a16:creationId xmlns:a16="http://schemas.microsoft.com/office/drawing/2014/main" id="{E24F6243-0237-8D11-3AA8-6C59475FBFC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CDFF325-8A50-983A-6994-045C88D33B7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8D97AC1F-FF72-2700-F88B-F5C9DE4545D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5FB2D0C2-7A33-7959-2586-B6BBBA0711A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4E73E67C-35F8-49C6-FA28-B5F9D171D7B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A8A8BBF3-0668-DC61-302D-95ADB97E9C89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103E9C2D-8D5C-7E0C-31DF-3E80E930626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8174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0ACA4FB5-121E-96E6-5BCC-BB83AB590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4B7E3269-F0CD-7C9B-D888-79A4ED8D5EE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E36E2F-BB85-5839-F429-A8F1CEE4F963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>
          <a:xfrm>
            <a:off x="1069974" y="6787765"/>
            <a:ext cx="3821559" cy="138499"/>
          </a:xfrm>
        </p:spPr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129E6594-632E-F30D-9719-28A0B92CA6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3385" y="6787765"/>
            <a:ext cx="230832" cy="138499"/>
          </a:xfrm>
        </p:spPr>
        <p:txBody>
          <a:bodyPr/>
          <a:lstStyle/>
          <a:p>
            <a:fld id="{8DFE0F25-E07E-4CFA-AEFF-80AEA2A69D23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0913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F6C2D861-0188-6700-4DF5-0000A6DA94E9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10DB1FC-2921-E9AF-880D-8775D16E4C9C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1069974" y="6787765"/>
            <a:ext cx="3821559" cy="138499"/>
          </a:xfrm>
        </p:spPr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20C719FD-F385-12B9-8587-7162615FF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DB465DDA-9A2E-27EB-75C3-5116154013E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7C73512C-F909-F22A-6CAD-FFAFAA387C5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2A94561-17FC-B2E3-0209-F5E8E883C1D1}"/>
              </a:ext>
            </a:extLst>
          </p:cNvPr>
          <p:cNvSpPr>
            <a:spLocks/>
          </p:cNvSpPr>
          <p:nvPr/>
        </p:nvSpPr>
        <p:spPr>
          <a:xfrm flipH="1">
            <a:off x="6399213" y="3599324"/>
            <a:ext cx="3203575" cy="2078037"/>
          </a:xfrm>
          <a:prstGeom prst="rect">
            <a:avLst/>
          </a:prstGeom>
          <a:solidFill>
            <a:srgbClr val="CE1342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649ADB2-3E10-D162-E908-D0404C2232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3385" y="6787765"/>
            <a:ext cx="230832" cy="138499"/>
          </a:xfrm>
        </p:spPr>
        <p:txBody>
          <a:bodyPr/>
          <a:lstStyle/>
          <a:p>
            <a:fld id="{8DFE0F25-E07E-4CFA-AEFF-80AEA2A69D23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7060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6C851C5C-005F-BBE4-5FC0-DDC023F5B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6C917340-2C60-C52C-E233-5F2B9C60416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7F7B187-5B40-F642-3B7D-1D37EE3B5FA9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61FE806-16C7-7218-513A-16BBB523932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2849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988117C-CCA2-1C18-77EA-FD18571A92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5924A924-427C-403F-9A51-8C311B5ACCC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01E85DF1-8D6B-46CF-572F-68B5D4B98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799F212-C3E9-0CF7-2333-29E5ECB3869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1BAFAA4-A449-3B29-B016-70616502509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9495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3E08B934-403A-2AF6-5695-480A9B3BE15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3DFC09F7-4F12-6780-AF7D-A842EB044EE4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E95F9F6E-C14C-BA38-2020-768D78AD9E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6731483D-617B-F497-F4B1-1BA45A52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9E3390A-8351-3520-7572-7C8E56E5D03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18364B19-EFB1-5F55-00CB-F57BE1A40FA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915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BB552D7-E779-F7FD-2AA7-40F07976AFE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A55CFA-00CA-D0A4-EA52-A0FD88D1CE40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244BDB4-117E-285B-30F1-F0A2E0EA53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A1CB69A-1D77-5559-4612-6104CCE9A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F93C2DE9-7869-EE9F-6AAD-27F7E6B0BE88}"/>
              </a:ext>
            </a:extLst>
          </p:cNvPr>
          <p:cNvSpPr>
            <a:spLocks noGrp="1"/>
          </p:cNvSpPr>
          <p:nvPr>
            <p:ph sz="half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CF10A15E-A081-AE55-04F2-A4EDDEF6D556}"/>
              </a:ext>
            </a:extLst>
          </p:cNvPr>
          <p:cNvSpPr>
            <a:spLocks noGrp="1"/>
          </p:cNvSpPr>
          <p:nvPr>
            <p:ph sz="half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C673B68-826C-EFFA-A4CF-27F06BCA6515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7E48619F-E13D-B9B5-E89E-6C284E4AFDA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4866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E3D30A9B-B4F0-E377-233B-CFBA57F373D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Bildplatzhalter 11">
            <a:extLst>
              <a:ext uri="{FF2B5EF4-FFF2-40B4-BE49-F238E27FC236}">
                <a16:creationId xmlns:a16="http://schemas.microsoft.com/office/drawing/2014/main" id="{588196FC-461A-75A0-F3D9-A537E996409D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2B4AD39B-A9F9-BDD1-DE7B-F8C45083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F361B24-9BF8-4F86-2CC1-9A9EF1BA481C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8070E2EC-6636-7473-D75C-E2A55FB73239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041F65F5-F65C-13CF-46B5-3B2ACB19F64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F41B0CF3-6B9F-66B4-3D86-DCDA0EC0B7B8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001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4D517AA-065E-B0B4-E785-439BEAFD87E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42155EBA-469A-469A-1285-F7366D083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D6B3AE27-5361-468E-6E82-284A00BE1DA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14AA7A-E22C-ADCA-618F-8A3521269765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7E77BB69-0206-AD36-E6D9-D414E49AEA8C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411A018C-190B-9327-3B1C-66485FC1095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11309C9D-6BCC-1CEE-9932-5FA46713F79F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1382356"/>
      </p:ext>
    </p:extLst>
  </p:cSld>
  <p:clrMapOvr>
    <a:masterClrMapping/>
  </p:clrMapOvr>
</p:sld>
</file>

<file path=ppt/theme/theme1.xml><?xml version="1.0" encoding="utf-8"?>
<a:theme xmlns:a="http://schemas.openxmlformats.org/drawingml/2006/main" name="Titel-Folien DGK">
  <a:themeElements>
    <a:clrScheme name="Basis DGK2023">
      <a:dk1>
        <a:srgbClr val="1D1D1B"/>
      </a:dk1>
      <a:lt1>
        <a:srgbClr val="FFFFFF"/>
      </a:lt1>
      <a:dk2>
        <a:srgbClr val="1D1D1B"/>
      </a:dk2>
      <a:lt2>
        <a:srgbClr val="FFFFFF"/>
      </a:lt2>
      <a:accent1>
        <a:srgbClr val="CE1342"/>
      </a:accent1>
      <a:accent2>
        <a:srgbClr val="1D1D1B"/>
      </a:accent2>
      <a:accent3>
        <a:srgbClr val="F2F2F2"/>
      </a:accent3>
      <a:accent4>
        <a:srgbClr val="D8D8D8"/>
      </a:accent4>
      <a:accent5>
        <a:srgbClr val="919189"/>
      </a:accent5>
      <a:accent6>
        <a:srgbClr val="575751"/>
      </a:accent6>
      <a:hlink>
        <a:srgbClr val="1D1D1B"/>
      </a:hlink>
      <a:folHlink>
        <a:srgbClr val="1D1D1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halt-Folien DGK">
  <a:themeElements>
    <a:clrScheme name="Basis DGK2023">
      <a:dk1>
        <a:srgbClr val="1D1D1B"/>
      </a:dk1>
      <a:lt1>
        <a:srgbClr val="FFFFFF"/>
      </a:lt1>
      <a:dk2>
        <a:srgbClr val="CE1342"/>
      </a:dk2>
      <a:lt2>
        <a:srgbClr val="FFFFFF"/>
      </a:lt2>
      <a:accent1>
        <a:srgbClr val="CE1342"/>
      </a:accent1>
      <a:accent2>
        <a:srgbClr val="F2F2F2"/>
      </a:accent2>
      <a:accent3>
        <a:srgbClr val="F2F2F2"/>
      </a:accent3>
      <a:accent4>
        <a:srgbClr val="D8D8D8"/>
      </a:accent4>
      <a:accent5>
        <a:srgbClr val="919189"/>
      </a:accent5>
      <a:accent6>
        <a:srgbClr val="575751"/>
      </a:accent6>
      <a:hlink>
        <a:srgbClr val="1D1D1B"/>
      </a:hlink>
      <a:folHlink>
        <a:srgbClr val="1D1D1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ile Körper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Inhalt-Folien Logo-Neutral">
  <a:themeElements>
    <a:clrScheme name="Basis DGK2023">
      <a:dk1>
        <a:srgbClr val="1D1D1B"/>
      </a:dk1>
      <a:lt1>
        <a:srgbClr val="FFFFFF"/>
      </a:lt1>
      <a:dk2>
        <a:srgbClr val="CE1342"/>
      </a:dk2>
      <a:lt2>
        <a:srgbClr val="FFFFFF"/>
      </a:lt2>
      <a:accent1>
        <a:srgbClr val="CE1342"/>
      </a:accent1>
      <a:accent2>
        <a:srgbClr val="F2F2F2"/>
      </a:accent2>
      <a:accent3>
        <a:srgbClr val="F2F2F2"/>
      </a:accent3>
      <a:accent4>
        <a:srgbClr val="D8D8D8"/>
      </a:accent4>
      <a:accent5>
        <a:srgbClr val="919189"/>
      </a:accent5>
      <a:accent6>
        <a:srgbClr val="575751"/>
      </a:accent6>
      <a:hlink>
        <a:srgbClr val="1D1D1B"/>
      </a:hlink>
      <a:folHlink>
        <a:srgbClr val="1D1D1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ile Körper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189</Words>
  <Application>Microsoft Office PowerPoint</Application>
  <PresentationFormat>Benutzerdefiniert</PresentationFormat>
  <Paragraphs>30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Arial</vt:lpstr>
      <vt:lpstr>Calibri</vt:lpstr>
      <vt:lpstr>Titel-Folien DGK</vt:lpstr>
      <vt:lpstr>Inhalt-Folien DGK</vt:lpstr>
      <vt:lpstr>1_Inhalt-Folien Logo-Neutral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Gerathewohl, Amelie</dc:creator>
  <cp:lastModifiedBy>Gerathewohl, Amelie</cp:lastModifiedBy>
  <cp:revision>43</cp:revision>
  <dcterms:created xsi:type="dcterms:W3CDTF">2023-07-25T11:44:15Z</dcterms:created>
  <dcterms:modified xsi:type="dcterms:W3CDTF">2023-10-19T10:30:01Z</dcterms:modified>
</cp:coreProperties>
</file>