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83" r:id="rId2"/>
    <p:sldMasterId id="2147483712" r:id="rId3"/>
  </p:sldMasterIdLst>
  <p:notesMasterIdLst>
    <p:notesMasterId r:id="rId19"/>
  </p:notesMasterIdLst>
  <p:sldIdLst>
    <p:sldId id="264" r:id="rId4"/>
    <p:sldId id="257" r:id="rId5"/>
    <p:sldId id="263" r:id="rId6"/>
    <p:sldId id="266" r:id="rId7"/>
    <p:sldId id="278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5" r:id="rId16"/>
    <p:sldId id="276" r:id="rId17"/>
    <p:sldId id="277" r:id="rId18"/>
  </p:sldIdLst>
  <p:sldSz cx="12798425" cy="7199313"/>
  <p:notesSz cx="6858000" cy="9144000"/>
  <p:defaultTextStyle>
    <a:defPPr>
      <a:defRPr lang="de-DE"/>
    </a:defPPr>
    <a:lvl1pPr marL="0" algn="l" defTabSz="959846" rtl="0" eaLnBrk="1" latinLnBrk="0" hangingPunct="1">
      <a:defRPr sz="1889" kern="1200">
        <a:solidFill>
          <a:schemeClr val="tx1"/>
        </a:solidFill>
        <a:latin typeface="+mn-lt"/>
        <a:ea typeface="+mn-ea"/>
        <a:cs typeface="+mn-cs"/>
      </a:defRPr>
    </a:lvl1pPr>
    <a:lvl2pPr marL="479923" algn="l" defTabSz="959846" rtl="0" eaLnBrk="1" latinLnBrk="0" hangingPunct="1">
      <a:defRPr sz="1889" kern="1200">
        <a:solidFill>
          <a:schemeClr val="tx1"/>
        </a:solidFill>
        <a:latin typeface="+mn-lt"/>
        <a:ea typeface="+mn-ea"/>
        <a:cs typeface="+mn-cs"/>
      </a:defRPr>
    </a:lvl2pPr>
    <a:lvl3pPr marL="959846" algn="l" defTabSz="959846" rtl="0" eaLnBrk="1" latinLnBrk="0" hangingPunct="1">
      <a:defRPr sz="1889" kern="1200">
        <a:solidFill>
          <a:schemeClr val="tx1"/>
        </a:solidFill>
        <a:latin typeface="+mn-lt"/>
        <a:ea typeface="+mn-ea"/>
        <a:cs typeface="+mn-cs"/>
      </a:defRPr>
    </a:lvl3pPr>
    <a:lvl4pPr marL="1439769" algn="l" defTabSz="959846" rtl="0" eaLnBrk="1" latinLnBrk="0" hangingPunct="1">
      <a:defRPr sz="1889" kern="1200">
        <a:solidFill>
          <a:schemeClr val="tx1"/>
        </a:solidFill>
        <a:latin typeface="+mn-lt"/>
        <a:ea typeface="+mn-ea"/>
        <a:cs typeface="+mn-cs"/>
      </a:defRPr>
    </a:lvl4pPr>
    <a:lvl5pPr marL="1919691" algn="l" defTabSz="959846" rtl="0" eaLnBrk="1" latinLnBrk="0" hangingPunct="1">
      <a:defRPr sz="1889" kern="1200">
        <a:solidFill>
          <a:schemeClr val="tx1"/>
        </a:solidFill>
        <a:latin typeface="+mn-lt"/>
        <a:ea typeface="+mn-ea"/>
        <a:cs typeface="+mn-cs"/>
      </a:defRPr>
    </a:lvl5pPr>
    <a:lvl6pPr marL="2399614" algn="l" defTabSz="959846" rtl="0" eaLnBrk="1" latinLnBrk="0" hangingPunct="1">
      <a:defRPr sz="1889" kern="1200">
        <a:solidFill>
          <a:schemeClr val="tx1"/>
        </a:solidFill>
        <a:latin typeface="+mn-lt"/>
        <a:ea typeface="+mn-ea"/>
        <a:cs typeface="+mn-cs"/>
      </a:defRPr>
    </a:lvl6pPr>
    <a:lvl7pPr marL="2879537" algn="l" defTabSz="959846" rtl="0" eaLnBrk="1" latinLnBrk="0" hangingPunct="1">
      <a:defRPr sz="1889" kern="1200">
        <a:solidFill>
          <a:schemeClr val="tx1"/>
        </a:solidFill>
        <a:latin typeface="+mn-lt"/>
        <a:ea typeface="+mn-ea"/>
        <a:cs typeface="+mn-cs"/>
      </a:defRPr>
    </a:lvl7pPr>
    <a:lvl8pPr marL="3359460" algn="l" defTabSz="959846" rtl="0" eaLnBrk="1" latinLnBrk="0" hangingPunct="1">
      <a:defRPr sz="1889" kern="1200">
        <a:solidFill>
          <a:schemeClr val="tx1"/>
        </a:solidFill>
        <a:latin typeface="+mn-lt"/>
        <a:ea typeface="+mn-ea"/>
        <a:cs typeface="+mn-cs"/>
      </a:defRPr>
    </a:lvl8pPr>
    <a:lvl9pPr marL="3839383" algn="l" defTabSz="959846" rtl="0" eaLnBrk="1" latinLnBrk="0" hangingPunct="1">
      <a:defRPr sz="188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8" userDrawn="1">
          <p15:clr>
            <a:srgbClr val="A4A3A4"/>
          </p15:clr>
        </p15:guide>
        <p15:guide id="2" pos="403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1342"/>
    <a:srgbClr val="CCECFF"/>
    <a:srgbClr val="CCFFFF"/>
    <a:srgbClr val="FACA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785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96" y="206"/>
      </p:cViewPr>
      <p:guideLst>
        <p:guide orient="horz" pos="2268"/>
        <p:guide pos="403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100358-1F62-4075-A284-91547B662F01}" type="datetimeFigureOut">
              <a:rPr lang="de-DE" smtClean="0"/>
              <a:t>19.10.2023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4ECECA-5D17-414E-91E7-60E1A02A542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16266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9846" rtl="0" eaLnBrk="1" latinLnBrk="0" hangingPunct="1">
      <a:defRPr sz="1260" kern="1200">
        <a:solidFill>
          <a:schemeClr val="tx1"/>
        </a:solidFill>
        <a:latin typeface="+mn-lt"/>
        <a:ea typeface="+mn-ea"/>
        <a:cs typeface="+mn-cs"/>
      </a:defRPr>
    </a:lvl1pPr>
    <a:lvl2pPr marL="479923" algn="l" defTabSz="959846" rtl="0" eaLnBrk="1" latinLnBrk="0" hangingPunct="1">
      <a:defRPr sz="1260" kern="1200">
        <a:solidFill>
          <a:schemeClr val="tx1"/>
        </a:solidFill>
        <a:latin typeface="+mn-lt"/>
        <a:ea typeface="+mn-ea"/>
        <a:cs typeface="+mn-cs"/>
      </a:defRPr>
    </a:lvl2pPr>
    <a:lvl3pPr marL="959846" algn="l" defTabSz="959846" rtl="0" eaLnBrk="1" latinLnBrk="0" hangingPunct="1">
      <a:defRPr sz="1260" kern="1200">
        <a:solidFill>
          <a:schemeClr val="tx1"/>
        </a:solidFill>
        <a:latin typeface="+mn-lt"/>
        <a:ea typeface="+mn-ea"/>
        <a:cs typeface="+mn-cs"/>
      </a:defRPr>
    </a:lvl3pPr>
    <a:lvl4pPr marL="1439769" algn="l" defTabSz="959846" rtl="0" eaLnBrk="1" latinLnBrk="0" hangingPunct="1">
      <a:defRPr sz="1260" kern="1200">
        <a:solidFill>
          <a:schemeClr val="tx1"/>
        </a:solidFill>
        <a:latin typeface="+mn-lt"/>
        <a:ea typeface="+mn-ea"/>
        <a:cs typeface="+mn-cs"/>
      </a:defRPr>
    </a:lvl4pPr>
    <a:lvl5pPr marL="1919691" algn="l" defTabSz="959846" rtl="0" eaLnBrk="1" latinLnBrk="0" hangingPunct="1">
      <a:defRPr sz="1260" kern="1200">
        <a:solidFill>
          <a:schemeClr val="tx1"/>
        </a:solidFill>
        <a:latin typeface="+mn-lt"/>
        <a:ea typeface="+mn-ea"/>
        <a:cs typeface="+mn-cs"/>
      </a:defRPr>
    </a:lvl5pPr>
    <a:lvl6pPr marL="2399614" algn="l" defTabSz="959846" rtl="0" eaLnBrk="1" latinLnBrk="0" hangingPunct="1">
      <a:defRPr sz="1260" kern="1200">
        <a:solidFill>
          <a:schemeClr val="tx1"/>
        </a:solidFill>
        <a:latin typeface="+mn-lt"/>
        <a:ea typeface="+mn-ea"/>
        <a:cs typeface="+mn-cs"/>
      </a:defRPr>
    </a:lvl6pPr>
    <a:lvl7pPr marL="2879537" algn="l" defTabSz="959846" rtl="0" eaLnBrk="1" latinLnBrk="0" hangingPunct="1">
      <a:defRPr sz="1260" kern="1200">
        <a:solidFill>
          <a:schemeClr val="tx1"/>
        </a:solidFill>
        <a:latin typeface="+mn-lt"/>
        <a:ea typeface="+mn-ea"/>
        <a:cs typeface="+mn-cs"/>
      </a:defRPr>
    </a:lvl7pPr>
    <a:lvl8pPr marL="3359460" algn="l" defTabSz="959846" rtl="0" eaLnBrk="1" latinLnBrk="0" hangingPunct="1">
      <a:defRPr sz="1260" kern="1200">
        <a:solidFill>
          <a:schemeClr val="tx1"/>
        </a:solidFill>
        <a:latin typeface="+mn-lt"/>
        <a:ea typeface="+mn-ea"/>
        <a:cs typeface="+mn-cs"/>
      </a:defRPr>
    </a:lvl8pPr>
    <a:lvl9pPr marL="3839383" algn="l" defTabSz="959846" rtl="0" eaLnBrk="1" latinLnBrk="0" hangingPunct="1">
      <a:defRPr sz="126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-Folie DGK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>
            <a:extLst>
              <a:ext uri="{FF2B5EF4-FFF2-40B4-BE49-F238E27FC236}">
                <a16:creationId xmlns:a16="http://schemas.microsoft.com/office/drawing/2014/main" id="{870702D8-E73D-B8D7-8F64-1601468CDC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6" y="3068754"/>
            <a:ext cx="10658474" cy="1540614"/>
          </a:xfrm>
        </p:spPr>
        <p:txBody>
          <a:bodyPr/>
          <a:lstStyle>
            <a:lvl1pPr>
              <a:defRPr sz="4000" b="1"/>
            </a:lvl1pPr>
          </a:lstStyle>
          <a:p>
            <a:r>
              <a:rPr lang="de-DE" dirty="0"/>
              <a:t>Titel Chart Weiß, Arial </a:t>
            </a:r>
            <a:r>
              <a:rPr lang="de-DE" dirty="0" err="1"/>
              <a:t>Bold</a:t>
            </a:r>
            <a:r>
              <a:rPr lang="de-DE" dirty="0"/>
              <a:t> 40pt</a:t>
            </a:r>
          </a:p>
        </p:txBody>
      </p:sp>
      <p:sp>
        <p:nvSpPr>
          <p:cNvPr id="22" name="Untertitel 2">
            <a:extLst>
              <a:ext uri="{FF2B5EF4-FFF2-40B4-BE49-F238E27FC236}">
                <a16:creationId xmlns:a16="http://schemas.microsoft.com/office/drawing/2014/main" id="{FD0284C0-D769-42E4-F772-1280181C0C0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69975" y="4618726"/>
            <a:ext cx="10658474" cy="1021570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3000">
                <a:solidFill>
                  <a:srgbClr val="CE134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err="1"/>
              <a:t>Subtitel</a:t>
            </a:r>
            <a:r>
              <a:rPr lang="de-DE" dirty="0"/>
              <a:t>, Arial Regular 30pt</a:t>
            </a:r>
          </a:p>
        </p:txBody>
      </p:sp>
      <p:sp>
        <p:nvSpPr>
          <p:cNvPr id="3" name="Datumsplatzhalter 11">
            <a:extLst>
              <a:ext uri="{FF2B5EF4-FFF2-40B4-BE49-F238E27FC236}">
                <a16:creationId xmlns:a16="http://schemas.microsoft.com/office/drawing/2014/main" id="{56450582-7D2A-622D-0F4F-D0CAC258D4AE}"/>
              </a:ext>
            </a:extLst>
          </p:cNvPr>
          <p:cNvSpPr>
            <a:spLocks noGrp="1"/>
          </p:cNvSpPr>
          <p:nvPr>
            <p:ph type="dt" sz="half" idx="24"/>
          </p:nvPr>
        </p:nvSpPr>
        <p:spPr>
          <a:xfrm>
            <a:off x="1069974" y="5870562"/>
            <a:ext cx="1031150" cy="20518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>
              <a:defRPr lang="de-DE" sz="1600" b="0" smtClean="0">
                <a:solidFill>
                  <a:schemeClr val="accent1"/>
                </a:solidFill>
              </a:defRPr>
            </a:lvl1pPr>
          </a:lstStyle>
          <a:p>
            <a:pPr algn="l" defTabSz="914400">
              <a:lnSpc>
                <a:spcPts val="1600"/>
              </a:lnSpc>
              <a:buFont typeface="Arial" panose="020B0604020202020204" pitchFamily="34" charset="0"/>
              <a:buNone/>
            </a:pP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27C8554-B124-B866-0E11-EE6D0F6CA3FD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791ED5E-3FAF-0E40-A9BB-83F1E3BE4955}"/>
              </a:ext>
            </a:extLst>
          </p:cNvPr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r>
              <a:rPr lang="de-DE"/>
              <a:t>Sektion Young DGK – Deutsche Gesellschaft für Kardiologie e. V.</a:t>
            </a:r>
            <a:endParaRPr lang="de-DE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9C3D7FCD-296F-8777-90E0-9EB34B09E3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9974" y="1243360"/>
            <a:ext cx="3546621" cy="768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04721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68" userDrawn="1">
          <p15:clr>
            <a:srgbClr val="FBAE40"/>
          </p15:clr>
        </p15:guide>
        <p15:guide id="2" pos="4031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edien 2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75607D9-9ACD-E286-EA9D-4805BEFF0F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069976" y="2541588"/>
            <a:ext cx="5227614" cy="3902076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0"/>
              </a:spcAft>
              <a:buNone/>
              <a:defRPr sz="1400"/>
            </a:lvl1pPr>
            <a:lvl2pPr>
              <a:spcAft>
                <a:spcPts val="0"/>
              </a:spcAft>
              <a:defRPr sz="14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14pt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1F89560B-EBBD-DE8C-579D-AF9EF11FD13A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6513558" y="2541588"/>
            <a:ext cx="5214892" cy="3902076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400"/>
            </a:lvl1pPr>
            <a:lvl2pPr>
              <a:spcAft>
                <a:spcPts val="0"/>
              </a:spcAft>
              <a:defRPr sz="14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14pt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6D7A4461-0608-D0A3-D067-923616644D9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69975" y="1530508"/>
            <a:ext cx="9577388" cy="480855"/>
          </a:xfrm>
          <a:prstGeom prst="rect">
            <a:avLst/>
          </a:prstGeom>
        </p:spPr>
        <p:txBody>
          <a:bodyPr vert="horz" wrap="square" anchor="t" anchorCtr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rgbClr val="CE134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Subheadline Arial </a:t>
            </a:r>
            <a:r>
              <a:rPr lang="de-DE" dirty="0" err="1"/>
              <a:t>Bold</a:t>
            </a:r>
            <a:r>
              <a:rPr lang="de-DE" dirty="0"/>
              <a:t> 16pt</a:t>
            </a:r>
          </a:p>
        </p:txBody>
      </p:sp>
      <p:sp>
        <p:nvSpPr>
          <p:cNvPr id="16" name="Titel 6">
            <a:extLst>
              <a:ext uri="{FF2B5EF4-FFF2-40B4-BE49-F238E27FC236}">
                <a16:creationId xmlns:a16="http://schemas.microsoft.com/office/drawing/2014/main" id="{81640E9E-FAF2-BAC2-27C7-73FA4EBDF14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5" y="499952"/>
            <a:ext cx="9577387" cy="1020873"/>
          </a:xfrm>
          <a:prstGeom prst="rect">
            <a:avLst/>
          </a:prstGeom>
        </p:spPr>
        <p:txBody>
          <a:bodyPr vert="horz" anchor="t" anchorCtr="0">
            <a:noAutofit/>
          </a:bodyPr>
          <a:lstStyle>
            <a:lvl1pPr>
              <a:lnSpc>
                <a:spcPts val="3000"/>
              </a:lnSpc>
              <a:defRPr sz="2400" b="0"/>
            </a:lvl1pPr>
          </a:lstStyle>
          <a:p>
            <a:r>
              <a:rPr lang="de-DE" dirty="0"/>
              <a:t>Headline Weiß, Arial Regular 24pt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E2CBBBC5-FCAB-FE57-198C-EFCD269A653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12231687" y="6699361"/>
            <a:ext cx="290513" cy="226903"/>
          </a:xfrm>
          <a:prstGeom prst="rect">
            <a:avLst/>
          </a:prstGeom>
        </p:spPr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D6ACB1-9369-C283-4D1D-F52D99F21F5C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DE"/>
              <a:t>Sektion Young DGK – Deutsche Gesellschaft für Kardiologie e. V.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89963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halt Medien 2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75607D9-9ACD-E286-EA9D-4805BEFF0F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069974" y="2541588"/>
            <a:ext cx="2512187" cy="3902076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0"/>
              </a:spcAft>
              <a:buNone/>
              <a:defRPr sz="1400"/>
            </a:lvl1pPr>
            <a:lvl2pPr>
              <a:spcAft>
                <a:spcPts val="0"/>
              </a:spcAft>
              <a:defRPr sz="14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14pt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1F89560B-EBBD-DE8C-579D-AF9EF11FD13A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3798128" y="2541588"/>
            <a:ext cx="2499462" cy="3902076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400"/>
            </a:lvl1pPr>
            <a:lvl2pPr>
              <a:spcAft>
                <a:spcPts val="0"/>
              </a:spcAft>
              <a:defRPr sz="14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14pt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6D7A4461-0608-D0A3-D067-923616644D9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69975" y="1530508"/>
            <a:ext cx="9577388" cy="480855"/>
          </a:xfrm>
          <a:prstGeom prst="rect">
            <a:avLst/>
          </a:prstGeom>
        </p:spPr>
        <p:txBody>
          <a:bodyPr vert="horz" wrap="square" anchor="t" anchorCtr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rgbClr val="CE134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Subheadline Arial </a:t>
            </a:r>
            <a:r>
              <a:rPr lang="de-DE" dirty="0" err="1"/>
              <a:t>Bold</a:t>
            </a:r>
            <a:r>
              <a:rPr lang="de-DE" dirty="0"/>
              <a:t> 16pt</a:t>
            </a:r>
          </a:p>
        </p:txBody>
      </p:sp>
      <p:sp>
        <p:nvSpPr>
          <p:cNvPr id="16" name="Titel 6">
            <a:extLst>
              <a:ext uri="{FF2B5EF4-FFF2-40B4-BE49-F238E27FC236}">
                <a16:creationId xmlns:a16="http://schemas.microsoft.com/office/drawing/2014/main" id="{81640E9E-FAF2-BAC2-27C7-73FA4EBDF14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5" y="499952"/>
            <a:ext cx="9577387" cy="1020873"/>
          </a:xfrm>
          <a:prstGeom prst="rect">
            <a:avLst/>
          </a:prstGeom>
        </p:spPr>
        <p:txBody>
          <a:bodyPr vert="horz" anchor="t" anchorCtr="0">
            <a:noAutofit/>
          </a:bodyPr>
          <a:lstStyle>
            <a:lvl1pPr>
              <a:lnSpc>
                <a:spcPts val="3000"/>
              </a:lnSpc>
              <a:defRPr sz="2400" b="0"/>
            </a:lvl1pPr>
          </a:lstStyle>
          <a:p>
            <a:r>
              <a:rPr lang="de-DE" dirty="0"/>
              <a:t>Headline Weiß, Arial Regular 24pt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2" name="Inhaltsplatzhalter 3">
            <a:extLst>
              <a:ext uri="{FF2B5EF4-FFF2-40B4-BE49-F238E27FC236}">
                <a16:creationId xmlns:a16="http://schemas.microsoft.com/office/drawing/2014/main" id="{99B44896-5EEE-8161-841F-955E2C23F1BA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6513557" y="2541588"/>
            <a:ext cx="2499462" cy="3902076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400"/>
            </a:lvl1pPr>
            <a:lvl2pPr>
              <a:spcAft>
                <a:spcPts val="0"/>
              </a:spcAft>
              <a:defRPr sz="14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14pt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3" name="Inhaltsplatzhalter 3">
            <a:extLst>
              <a:ext uri="{FF2B5EF4-FFF2-40B4-BE49-F238E27FC236}">
                <a16:creationId xmlns:a16="http://schemas.microsoft.com/office/drawing/2014/main" id="{BA3245E8-C1AA-81B3-DEBE-64AEEB7264EB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9228987" y="2541588"/>
            <a:ext cx="2499462" cy="3902076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400"/>
            </a:lvl1pPr>
            <a:lvl2pPr>
              <a:spcAft>
                <a:spcPts val="0"/>
              </a:spcAft>
              <a:defRPr sz="14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14pt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9DF37D0-DE56-AE3D-D121-F17C3C8380C8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>
          <a:xfrm>
            <a:off x="12231687" y="6699361"/>
            <a:ext cx="290513" cy="226903"/>
          </a:xfrm>
          <a:prstGeom prst="rect">
            <a:avLst/>
          </a:prstGeom>
        </p:spPr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34F2BE0-9231-D3CF-5887-44F55008251B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de-DE"/>
              <a:t>Sektion Young DGK – Deutsche Gesellschaft für Kardiologie e. V.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32755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Bild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12">
            <a:extLst>
              <a:ext uri="{FF2B5EF4-FFF2-40B4-BE49-F238E27FC236}">
                <a16:creationId xmlns:a16="http://schemas.microsoft.com/office/drawing/2014/main" id="{19A6897A-F0DF-D861-16D7-B5BE719616F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9976" y="2011362"/>
            <a:ext cx="4249738" cy="4432301"/>
          </a:xfrm>
          <a:prstGeom prst="rect">
            <a:avLst/>
          </a:prstGeom>
        </p:spPr>
        <p:txBody>
          <a:bodyPr vert="horz" wrap="square" anchor="t" anchorCtr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marL="457200" indent="0">
              <a:spcAft>
                <a:spcPts val="0"/>
              </a:spcAft>
              <a:buNone/>
              <a:defRPr sz="1600"/>
            </a:lvl2pPr>
            <a:lvl3pPr marL="914400" indent="0">
              <a:spcAft>
                <a:spcPts val="0"/>
              </a:spcAft>
              <a:buNone/>
              <a:defRPr sz="1600"/>
            </a:lvl3pPr>
            <a:lvl4pPr marL="1371600" indent="0">
              <a:spcAft>
                <a:spcPts val="0"/>
              </a:spcAft>
              <a:buNone/>
              <a:defRPr sz="1600"/>
            </a:lvl4pPr>
            <a:lvl5pPr marL="1828800" indent="0">
              <a:spcAft>
                <a:spcPts val="0"/>
              </a:spcAft>
              <a:buNone/>
              <a:defRPr sz="1600"/>
            </a:lvl5pPr>
          </a:lstStyle>
          <a:p>
            <a:pPr lvl="0"/>
            <a:r>
              <a:rPr lang="de-DE" dirty="0"/>
              <a:t>Text Arial Regular 16pt</a:t>
            </a:r>
          </a:p>
        </p:txBody>
      </p:sp>
      <p:sp>
        <p:nvSpPr>
          <p:cNvPr id="14" name="Bildplatzhalter 2">
            <a:extLst>
              <a:ext uri="{FF2B5EF4-FFF2-40B4-BE49-F238E27FC236}">
                <a16:creationId xmlns:a16="http://schemas.microsoft.com/office/drawing/2014/main" id="{BFBB9372-3C9D-C262-2E24-2FA2DE7F8840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5631494" y="2011361"/>
            <a:ext cx="6353088" cy="3949323"/>
          </a:xfrm>
          <a:prstGeom prst="rect">
            <a:avLst/>
          </a:prstGeom>
          <a:solidFill>
            <a:srgbClr val="CCECFF"/>
          </a:solidFill>
        </p:spPr>
        <p:txBody>
          <a:bodyPr anchor="ctr"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19" name="Titel 6">
            <a:extLst>
              <a:ext uri="{FF2B5EF4-FFF2-40B4-BE49-F238E27FC236}">
                <a16:creationId xmlns:a16="http://schemas.microsoft.com/office/drawing/2014/main" id="{AB2CF5CE-77B8-FDCE-4FFD-BCF5CBF55D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5" y="499952"/>
            <a:ext cx="9577387" cy="1020873"/>
          </a:xfrm>
          <a:prstGeom prst="rect">
            <a:avLst/>
          </a:prstGeom>
        </p:spPr>
        <p:txBody>
          <a:bodyPr vert="horz" anchor="t" anchorCtr="0">
            <a:noAutofit/>
          </a:bodyPr>
          <a:lstStyle>
            <a:lvl1pPr>
              <a:lnSpc>
                <a:spcPts val="3000"/>
              </a:lnSpc>
              <a:defRPr sz="2400" b="0"/>
            </a:lvl1pPr>
          </a:lstStyle>
          <a:p>
            <a:r>
              <a:rPr lang="de-DE" dirty="0"/>
              <a:t>Headline Weiß, Arial Regular 24pt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9" name="Textplatzhalter 3">
            <a:extLst>
              <a:ext uri="{FF2B5EF4-FFF2-40B4-BE49-F238E27FC236}">
                <a16:creationId xmlns:a16="http://schemas.microsoft.com/office/drawing/2014/main" id="{56EBDF59-575F-26FE-814C-B8127DB6129C}"/>
              </a:ext>
            </a:extLst>
          </p:cNvPr>
          <p:cNvSpPr>
            <a:spLocks noGrp="1"/>
          </p:cNvSpPr>
          <p:nvPr>
            <p:ph type="body" sz="half" idx="17" hasCustomPrompt="1"/>
          </p:nvPr>
        </p:nvSpPr>
        <p:spPr>
          <a:xfrm>
            <a:off x="5631495" y="6168322"/>
            <a:ext cx="5818188" cy="184666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anchor="b">
            <a:sp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Bildunterschrift Arial Regular 10pt</a:t>
            </a:r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3DC4F482-5B29-B389-421B-6A429DF3323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631495" y="6469951"/>
            <a:ext cx="436017" cy="107722"/>
          </a:xfrm>
          <a:solidFill>
            <a:schemeClr val="bg1">
              <a:alpha val="50000"/>
            </a:schemeClr>
          </a:solidFill>
        </p:spPr>
        <p:txBody>
          <a:bodyPr wrap="none">
            <a:spAutoFit/>
          </a:bodyPr>
          <a:lstStyle>
            <a:lvl1pPr marL="0" indent="0">
              <a:buNone/>
              <a:defRPr sz="1050" b="0" baseline="-250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Bildquelle: 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E0AEB1E3-567A-7252-BEF4-7031E70F2E56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>
          <a:xfrm>
            <a:off x="12231687" y="6699361"/>
            <a:ext cx="290513" cy="226903"/>
          </a:xfrm>
          <a:prstGeom prst="rect">
            <a:avLst/>
          </a:prstGeom>
        </p:spPr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84857FA-DA69-44F8-704C-7B39B264A17C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/>
        <p:txBody>
          <a:bodyPr/>
          <a:lstStyle/>
          <a:p>
            <a:r>
              <a:rPr lang="de-DE"/>
              <a:t>Sektion Young DGK – Deutsche Gesellschaft für Kardiologie e. V.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282353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Bild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2692AC-6424-1D20-3825-F2E7D1FEA04F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069975" y="2541589"/>
            <a:ext cx="4249738" cy="39020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Text Arial Regular 16pt</a:t>
            </a:r>
          </a:p>
        </p:txBody>
      </p:sp>
      <p:sp>
        <p:nvSpPr>
          <p:cNvPr id="5" name="Titel 6">
            <a:extLst>
              <a:ext uri="{FF2B5EF4-FFF2-40B4-BE49-F238E27FC236}">
                <a16:creationId xmlns:a16="http://schemas.microsoft.com/office/drawing/2014/main" id="{35332F4C-48FD-BF73-FD49-D9C4CE3430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6" y="499952"/>
            <a:ext cx="4249737" cy="1511411"/>
          </a:xfrm>
          <a:prstGeom prst="rect">
            <a:avLst/>
          </a:prstGeom>
        </p:spPr>
        <p:txBody>
          <a:bodyPr vert="horz" anchor="b" anchorCtr="0">
            <a:noAutofit/>
          </a:bodyPr>
          <a:lstStyle>
            <a:lvl1pPr>
              <a:lnSpc>
                <a:spcPts val="2800"/>
              </a:lnSpc>
              <a:defRPr sz="2000" b="0"/>
            </a:lvl1pPr>
          </a:lstStyle>
          <a:p>
            <a:r>
              <a:rPr lang="de-DE" dirty="0"/>
              <a:t>Headline Weiß, Arial Regular 20pt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13" name="Bildplatzhalter 2">
            <a:extLst>
              <a:ext uri="{FF2B5EF4-FFF2-40B4-BE49-F238E27FC236}">
                <a16:creationId xmlns:a16="http://schemas.microsoft.com/office/drawing/2014/main" id="{6784B03A-0CE9-6552-B61F-BCA8BEF20DD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631495" y="0"/>
            <a:ext cx="7166929" cy="5960684"/>
          </a:xfrm>
          <a:prstGeom prst="rect">
            <a:avLst/>
          </a:prstGeom>
          <a:solidFill>
            <a:srgbClr val="CCECFF"/>
          </a:solidFill>
        </p:spPr>
        <p:txBody>
          <a:bodyPr anchor="ctr"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8" name="Textplatzhalter 3">
            <a:extLst>
              <a:ext uri="{FF2B5EF4-FFF2-40B4-BE49-F238E27FC236}">
                <a16:creationId xmlns:a16="http://schemas.microsoft.com/office/drawing/2014/main" id="{E77C58FA-D4C4-F55C-0BFC-DD596606CBCD}"/>
              </a:ext>
            </a:extLst>
          </p:cNvPr>
          <p:cNvSpPr>
            <a:spLocks noGrp="1"/>
          </p:cNvSpPr>
          <p:nvPr>
            <p:ph type="body" sz="half" idx="17" hasCustomPrompt="1"/>
          </p:nvPr>
        </p:nvSpPr>
        <p:spPr>
          <a:xfrm>
            <a:off x="5631495" y="6168322"/>
            <a:ext cx="5818188" cy="184666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anchor="b">
            <a:sp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Bildunterschrift Arial Regular 10pt</a:t>
            </a:r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7CFFDEDC-3828-4A7D-EDDA-AA795E9368B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631495" y="6469951"/>
            <a:ext cx="436017" cy="107722"/>
          </a:xfrm>
          <a:solidFill>
            <a:schemeClr val="bg1">
              <a:alpha val="50000"/>
            </a:schemeClr>
          </a:solidFill>
        </p:spPr>
        <p:txBody>
          <a:bodyPr wrap="none">
            <a:spAutoFit/>
          </a:bodyPr>
          <a:lstStyle>
            <a:lvl1pPr marL="0" indent="0">
              <a:buNone/>
              <a:defRPr sz="1050" b="0" baseline="-250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Bildquelle: 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0B18F7A7-0470-7916-E2A4-EF7851669DF5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>
          <a:xfrm>
            <a:off x="12231687" y="6699361"/>
            <a:ext cx="290513" cy="226903"/>
          </a:xfrm>
          <a:prstGeom prst="rect">
            <a:avLst/>
          </a:prstGeom>
        </p:spPr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7D51087-96FB-8F8F-5AC4-159A62D87D0A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r>
              <a:rPr lang="de-DE"/>
              <a:t>Sektion Young DGK – Deutsche Gesellschaft für Kardiologie e. V.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452170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Full-Bild 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2">
            <a:extLst>
              <a:ext uri="{FF2B5EF4-FFF2-40B4-BE49-F238E27FC236}">
                <a16:creationId xmlns:a16="http://schemas.microsoft.com/office/drawing/2014/main" id="{8B9698A4-657C-31D8-35E9-2EBC944C37CD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798425" cy="6443663"/>
          </a:xfrm>
          <a:prstGeom prst="rect">
            <a:avLst/>
          </a:prstGeom>
          <a:solidFill>
            <a:srgbClr val="CCECFF"/>
          </a:solidFill>
        </p:spPr>
        <p:txBody>
          <a:bodyPr anchor="ctr"/>
          <a:lstStyle>
            <a:lvl1pPr marL="285750" indent="-285750" algn="ctr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22" name="Textplatzhalter 3">
            <a:extLst>
              <a:ext uri="{FF2B5EF4-FFF2-40B4-BE49-F238E27FC236}">
                <a16:creationId xmlns:a16="http://schemas.microsoft.com/office/drawing/2014/main" id="{2DD57446-7E6D-0F0D-21EA-94468EED1CAD}"/>
              </a:ext>
            </a:extLst>
          </p:cNvPr>
          <p:cNvSpPr>
            <a:spLocks noGrp="1"/>
          </p:cNvSpPr>
          <p:nvPr>
            <p:ph type="body" sz="half" idx="17" hasCustomPrompt="1"/>
          </p:nvPr>
        </p:nvSpPr>
        <p:spPr>
          <a:xfrm>
            <a:off x="286544" y="5764852"/>
            <a:ext cx="5818188" cy="184666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anchor="b">
            <a:sp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Bildunterschrift Arial Regular 10pt</a:t>
            </a:r>
          </a:p>
        </p:txBody>
      </p:sp>
      <p:sp>
        <p:nvSpPr>
          <p:cNvPr id="2" name="Textplatzhalter 2">
            <a:extLst>
              <a:ext uri="{FF2B5EF4-FFF2-40B4-BE49-F238E27FC236}">
                <a16:creationId xmlns:a16="http://schemas.microsoft.com/office/drawing/2014/main" id="{17585873-DEDA-19F8-4BFA-4B07A2EF149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86544" y="6066481"/>
            <a:ext cx="436017" cy="107722"/>
          </a:xfrm>
          <a:solidFill>
            <a:schemeClr val="bg1">
              <a:alpha val="50000"/>
            </a:schemeClr>
          </a:solidFill>
        </p:spPr>
        <p:txBody>
          <a:bodyPr wrap="none">
            <a:spAutoFit/>
          </a:bodyPr>
          <a:lstStyle>
            <a:lvl1pPr marL="0" indent="0">
              <a:buNone/>
              <a:defRPr sz="1050" b="0" baseline="-250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Bildquelle: 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77DF153-AE8C-73B2-674B-AF0918FCAFB0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>
          <a:xfrm>
            <a:off x="12231687" y="6699361"/>
            <a:ext cx="290513" cy="226903"/>
          </a:xfrm>
          <a:prstGeom prst="rect">
            <a:avLst/>
          </a:prstGeom>
        </p:spPr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63AFE21-11C7-9031-EF6D-0FCCACF9D6F6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r>
              <a:rPr lang="de-DE"/>
              <a:t>Sektion Young DGK – Deutsche Gesellschaft für Kardiologie e. V.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965167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2">
            <a:extLst>
              <a:ext uri="{FF2B5EF4-FFF2-40B4-BE49-F238E27FC236}">
                <a16:creationId xmlns:a16="http://schemas.microsoft.com/office/drawing/2014/main" id="{DF3E2F23-EAEF-3562-0EB3-66BE7DF3AAC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76225" y="236538"/>
            <a:ext cx="6122987" cy="5207298"/>
          </a:xfrm>
          <a:prstGeom prst="rect">
            <a:avLst/>
          </a:prstGeom>
          <a:solidFill>
            <a:srgbClr val="CCECFF"/>
          </a:solidFill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8" name="Bildplatzhalter 2">
            <a:extLst>
              <a:ext uri="{FF2B5EF4-FFF2-40B4-BE49-F238E27FC236}">
                <a16:creationId xmlns:a16="http://schemas.microsoft.com/office/drawing/2014/main" id="{A4B6CCBC-FD8E-1EDF-4CB2-A67BEEAB916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615112" y="2923836"/>
            <a:ext cx="4032249" cy="2520000"/>
          </a:xfrm>
          <a:prstGeom prst="rect">
            <a:avLst/>
          </a:prstGeom>
          <a:solidFill>
            <a:srgbClr val="CCECFF"/>
          </a:solidFill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9" name="Bildplatzhalter 2">
            <a:extLst>
              <a:ext uri="{FF2B5EF4-FFF2-40B4-BE49-F238E27FC236}">
                <a16:creationId xmlns:a16="http://schemas.microsoft.com/office/drawing/2014/main" id="{2445C816-0C95-6BEA-8040-1843317DA73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615113" y="236538"/>
            <a:ext cx="4032249" cy="2520000"/>
          </a:xfrm>
          <a:prstGeom prst="rect">
            <a:avLst/>
          </a:prstGeom>
          <a:solidFill>
            <a:srgbClr val="CCECFF"/>
          </a:solidFill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10" name="Bildplatzhalter 2">
            <a:extLst>
              <a:ext uri="{FF2B5EF4-FFF2-40B4-BE49-F238E27FC236}">
                <a16:creationId xmlns:a16="http://schemas.microsoft.com/office/drawing/2014/main" id="{E837ED7B-1394-41ED-6954-DA4A9FCEFDE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276226" y="5640389"/>
            <a:ext cx="2919412" cy="1285618"/>
          </a:xfrm>
          <a:prstGeom prst="rect">
            <a:avLst/>
          </a:prstGeom>
          <a:solidFill>
            <a:srgbClr val="CCECFF"/>
          </a:solidFill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11" name="Bildplatzhalter 2">
            <a:extLst>
              <a:ext uri="{FF2B5EF4-FFF2-40B4-BE49-F238E27FC236}">
                <a16:creationId xmlns:a16="http://schemas.microsoft.com/office/drawing/2014/main" id="{382205BA-AFDF-C618-C62C-97EE048D387F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3429930" y="5640389"/>
            <a:ext cx="1655491" cy="1285618"/>
          </a:xfrm>
          <a:prstGeom prst="rect">
            <a:avLst/>
          </a:prstGeom>
          <a:solidFill>
            <a:srgbClr val="CCECFF"/>
          </a:solidFill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12" name="Bildplatzhalter 2">
            <a:extLst>
              <a:ext uri="{FF2B5EF4-FFF2-40B4-BE49-F238E27FC236}">
                <a16:creationId xmlns:a16="http://schemas.microsoft.com/office/drawing/2014/main" id="{79C6399F-F566-9A42-D91F-10C2538E69CF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5319713" y="5640389"/>
            <a:ext cx="5327648" cy="1285618"/>
          </a:xfrm>
          <a:prstGeom prst="rect">
            <a:avLst/>
          </a:prstGeom>
          <a:solidFill>
            <a:srgbClr val="CCECFF"/>
          </a:solidFill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2" name="Textplatzhalter 2">
            <a:extLst>
              <a:ext uri="{FF2B5EF4-FFF2-40B4-BE49-F238E27FC236}">
                <a16:creationId xmlns:a16="http://schemas.microsoft.com/office/drawing/2014/main" id="{7AB772E6-3BD3-4F9A-89B2-B2CCF8CA58B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0852989" y="2923837"/>
            <a:ext cx="1669210" cy="4002170"/>
          </a:xfrm>
          <a:solidFill>
            <a:schemeClr val="bg1">
              <a:alpha val="70000"/>
            </a:schemeClr>
          </a:solidFill>
        </p:spPr>
        <p:txBody>
          <a:bodyPr wrap="none" anchor="b" anchorCtr="0">
            <a:noAutofit/>
          </a:bodyPr>
          <a:lstStyle>
            <a:lvl1pPr marL="0" indent="0">
              <a:buNone/>
              <a:defRPr sz="1050" b="0" baseline="-250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Bildquellen: </a:t>
            </a:r>
          </a:p>
        </p:txBody>
      </p:sp>
    </p:spTree>
    <p:extLst>
      <p:ext uri="{BB962C8B-B14F-4D97-AF65-F5344CB8AC3E}">
        <p14:creationId xmlns:p14="http://schemas.microsoft.com/office/powerpoint/2010/main" val="8056128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Text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6">
            <a:extLst>
              <a:ext uri="{FF2B5EF4-FFF2-40B4-BE49-F238E27FC236}">
                <a16:creationId xmlns:a16="http://schemas.microsoft.com/office/drawing/2014/main" id="{DB931B69-21A8-4D93-FED8-7D02795E1F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5" y="499952"/>
            <a:ext cx="9577387" cy="1020873"/>
          </a:xfrm>
          <a:prstGeom prst="rect">
            <a:avLst/>
          </a:prstGeom>
        </p:spPr>
        <p:txBody>
          <a:bodyPr vert="horz" anchor="t" anchorCtr="0">
            <a:noAutofit/>
          </a:bodyPr>
          <a:lstStyle>
            <a:lvl1pPr>
              <a:lnSpc>
                <a:spcPts val="3000"/>
              </a:lnSpc>
              <a:defRPr sz="2400" b="0"/>
            </a:lvl1pPr>
          </a:lstStyle>
          <a:p>
            <a:r>
              <a:rPr lang="de-DE" dirty="0"/>
              <a:t>Headline Weiß, Arial Regular 24pt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CE5FE5FC-BBF4-CE77-A50E-A51A926A537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69976" y="2011363"/>
            <a:ext cx="9577388" cy="44319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6" name="Foliennummernplatzhalter 15">
            <a:extLst>
              <a:ext uri="{FF2B5EF4-FFF2-40B4-BE49-F238E27FC236}">
                <a16:creationId xmlns:a16="http://schemas.microsoft.com/office/drawing/2014/main" id="{E653BFA7-005F-A341-2A3D-44F35795555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E26675B8-B286-A1C5-C978-A72263FC808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/>
              <a:t>Sektion Young DGK – Deutsche Gesellschaft für Kardiologie e. V.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076278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Text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2">
            <a:extLst>
              <a:ext uri="{FF2B5EF4-FFF2-40B4-BE49-F238E27FC236}">
                <a16:creationId xmlns:a16="http://schemas.microsoft.com/office/drawing/2014/main" id="{90F84366-955F-5F3E-8D4A-70BF8C4B579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69975" y="1530508"/>
            <a:ext cx="9577388" cy="480855"/>
          </a:xfrm>
          <a:prstGeom prst="rect">
            <a:avLst/>
          </a:prstGeom>
        </p:spPr>
        <p:txBody>
          <a:bodyPr vert="horz" wrap="square" anchor="t" anchorCtr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rgbClr val="CE134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Subheadline Arial </a:t>
            </a:r>
            <a:r>
              <a:rPr lang="de-DE" dirty="0" err="1"/>
              <a:t>Bold</a:t>
            </a:r>
            <a:r>
              <a:rPr lang="de-DE" dirty="0"/>
              <a:t> 16pt</a:t>
            </a:r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149E1E0E-91A8-59D2-F50B-4BA69EDAE6D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069976" y="2541587"/>
            <a:ext cx="9577388" cy="390175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4" name="Titel 6">
            <a:extLst>
              <a:ext uri="{FF2B5EF4-FFF2-40B4-BE49-F238E27FC236}">
                <a16:creationId xmlns:a16="http://schemas.microsoft.com/office/drawing/2014/main" id="{2B2BFCC1-3B86-534C-12F3-FA53357FD5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5" y="499952"/>
            <a:ext cx="9577387" cy="1020873"/>
          </a:xfrm>
          <a:prstGeom prst="rect">
            <a:avLst/>
          </a:prstGeom>
        </p:spPr>
        <p:txBody>
          <a:bodyPr vert="horz" anchor="t" anchorCtr="0">
            <a:noAutofit/>
          </a:bodyPr>
          <a:lstStyle>
            <a:lvl1pPr>
              <a:lnSpc>
                <a:spcPts val="3000"/>
              </a:lnSpc>
              <a:defRPr sz="2400" b="0"/>
            </a:lvl1pPr>
          </a:lstStyle>
          <a:p>
            <a:r>
              <a:rPr lang="de-DE" dirty="0"/>
              <a:t>Headline Weiß, Arial Regular 24pt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CC1B8F-B16B-D9A6-99A1-C435154F3A5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F48B57E-C6CA-177C-D005-39113C232807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de-DE"/>
              <a:t>Sektion Young DGK – Deutsche Gesellschaft für Kardiologie e. V.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35220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03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edien 2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75607D9-9ACD-E286-EA9D-4805BEFF0F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069976" y="2541588"/>
            <a:ext cx="5227614" cy="3902076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0"/>
              </a:spcAft>
              <a:buNone/>
              <a:defRPr sz="1400"/>
            </a:lvl1pPr>
            <a:lvl2pPr>
              <a:spcAft>
                <a:spcPts val="0"/>
              </a:spcAft>
              <a:defRPr sz="14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14pt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1F89560B-EBBD-DE8C-579D-AF9EF11FD13A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6513558" y="2541588"/>
            <a:ext cx="5214892" cy="3902076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400"/>
            </a:lvl1pPr>
            <a:lvl2pPr>
              <a:spcAft>
                <a:spcPts val="0"/>
              </a:spcAft>
              <a:defRPr sz="14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14pt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6D7A4461-0608-D0A3-D067-923616644D9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69975" y="1530508"/>
            <a:ext cx="9577388" cy="480855"/>
          </a:xfrm>
          <a:prstGeom prst="rect">
            <a:avLst/>
          </a:prstGeom>
        </p:spPr>
        <p:txBody>
          <a:bodyPr vert="horz" wrap="square" anchor="t" anchorCtr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rgbClr val="CE134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Subheadline Arial </a:t>
            </a:r>
            <a:r>
              <a:rPr lang="de-DE" dirty="0" err="1"/>
              <a:t>Bold</a:t>
            </a:r>
            <a:r>
              <a:rPr lang="de-DE" dirty="0"/>
              <a:t> 16pt</a:t>
            </a:r>
          </a:p>
        </p:txBody>
      </p:sp>
      <p:sp>
        <p:nvSpPr>
          <p:cNvPr id="16" name="Titel 6">
            <a:extLst>
              <a:ext uri="{FF2B5EF4-FFF2-40B4-BE49-F238E27FC236}">
                <a16:creationId xmlns:a16="http://schemas.microsoft.com/office/drawing/2014/main" id="{81640E9E-FAF2-BAC2-27C7-73FA4EBDF14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5" y="499952"/>
            <a:ext cx="9577387" cy="1020873"/>
          </a:xfrm>
          <a:prstGeom prst="rect">
            <a:avLst/>
          </a:prstGeom>
        </p:spPr>
        <p:txBody>
          <a:bodyPr vert="horz" anchor="t" anchorCtr="0">
            <a:noAutofit/>
          </a:bodyPr>
          <a:lstStyle>
            <a:lvl1pPr>
              <a:lnSpc>
                <a:spcPts val="3000"/>
              </a:lnSpc>
              <a:defRPr sz="2400" b="0"/>
            </a:lvl1pPr>
          </a:lstStyle>
          <a:p>
            <a:r>
              <a:rPr lang="de-DE" dirty="0"/>
              <a:t>Headline Weiß, Arial Regular 24pt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1498A45-F5EB-3853-4DAC-4880477044D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9B951AC3-D330-D898-3F2A-1976D85740FE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Sektion Young DGK – Deutsche Gesellschaft für Kardiologie e. V.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69258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halt Medien 2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75607D9-9ACD-E286-EA9D-4805BEFF0F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069974" y="2541588"/>
            <a:ext cx="2512187" cy="3902076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0"/>
              </a:spcAft>
              <a:buNone/>
              <a:defRPr sz="1400"/>
            </a:lvl1pPr>
            <a:lvl2pPr>
              <a:spcAft>
                <a:spcPts val="0"/>
              </a:spcAft>
              <a:defRPr sz="14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14pt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1F89560B-EBBD-DE8C-579D-AF9EF11FD13A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3798128" y="2541588"/>
            <a:ext cx="2499462" cy="3902076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400"/>
            </a:lvl1pPr>
            <a:lvl2pPr>
              <a:spcAft>
                <a:spcPts val="0"/>
              </a:spcAft>
              <a:defRPr sz="14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14pt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6D7A4461-0608-D0A3-D067-923616644D9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69975" y="1530508"/>
            <a:ext cx="9577388" cy="480855"/>
          </a:xfrm>
          <a:prstGeom prst="rect">
            <a:avLst/>
          </a:prstGeom>
        </p:spPr>
        <p:txBody>
          <a:bodyPr vert="horz" wrap="square" anchor="t" anchorCtr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rgbClr val="CE134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Subheadline Arial </a:t>
            </a:r>
            <a:r>
              <a:rPr lang="de-DE" dirty="0" err="1"/>
              <a:t>Bold</a:t>
            </a:r>
            <a:r>
              <a:rPr lang="de-DE" dirty="0"/>
              <a:t> 16pt</a:t>
            </a:r>
          </a:p>
        </p:txBody>
      </p:sp>
      <p:sp>
        <p:nvSpPr>
          <p:cNvPr id="16" name="Titel 6">
            <a:extLst>
              <a:ext uri="{FF2B5EF4-FFF2-40B4-BE49-F238E27FC236}">
                <a16:creationId xmlns:a16="http://schemas.microsoft.com/office/drawing/2014/main" id="{81640E9E-FAF2-BAC2-27C7-73FA4EBDF14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5" y="499952"/>
            <a:ext cx="9577387" cy="1020873"/>
          </a:xfrm>
          <a:prstGeom prst="rect">
            <a:avLst/>
          </a:prstGeom>
        </p:spPr>
        <p:txBody>
          <a:bodyPr vert="horz" anchor="t" anchorCtr="0">
            <a:noAutofit/>
          </a:bodyPr>
          <a:lstStyle>
            <a:lvl1pPr>
              <a:lnSpc>
                <a:spcPts val="3000"/>
              </a:lnSpc>
              <a:defRPr sz="2400" b="0"/>
            </a:lvl1pPr>
          </a:lstStyle>
          <a:p>
            <a:r>
              <a:rPr lang="de-DE" dirty="0"/>
              <a:t>Headline Weiß, Arial Regular 24pt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2" name="Inhaltsplatzhalter 3">
            <a:extLst>
              <a:ext uri="{FF2B5EF4-FFF2-40B4-BE49-F238E27FC236}">
                <a16:creationId xmlns:a16="http://schemas.microsoft.com/office/drawing/2014/main" id="{99B44896-5EEE-8161-841F-955E2C23F1BA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6513557" y="2541588"/>
            <a:ext cx="2499462" cy="3902076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400"/>
            </a:lvl1pPr>
            <a:lvl2pPr>
              <a:spcAft>
                <a:spcPts val="0"/>
              </a:spcAft>
              <a:defRPr sz="14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14pt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3" name="Inhaltsplatzhalter 3">
            <a:extLst>
              <a:ext uri="{FF2B5EF4-FFF2-40B4-BE49-F238E27FC236}">
                <a16:creationId xmlns:a16="http://schemas.microsoft.com/office/drawing/2014/main" id="{BA3245E8-C1AA-81B3-DEBE-64AEEB7264EB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9228987" y="2541588"/>
            <a:ext cx="2499462" cy="3902076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400"/>
            </a:lvl1pPr>
            <a:lvl2pPr>
              <a:spcAft>
                <a:spcPts val="0"/>
              </a:spcAft>
              <a:defRPr sz="14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14pt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B795AAE-3F10-E2B1-2B1F-7E96793B5346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475F5C5-1FCF-2999-5478-E56EAD66D197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de-DE"/>
              <a:t>Sektion Young DGK – Deutsche Gesellschaft für Kardiologie e. V.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9881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 Start DGK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1F3C53A1-3E68-8273-AFDE-0DB05C55530C}"/>
              </a:ext>
            </a:extLst>
          </p:cNvPr>
          <p:cNvSpPr>
            <a:spLocks/>
          </p:cNvSpPr>
          <p:nvPr userDrawn="1"/>
        </p:nvSpPr>
        <p:spPr>
          <a:xfrm flipH="1">
            <a:off x="6399213" y="3599324"/>
            <a:ext cx="3203575" cy="2078037"/>
          </a:xfrm>
          <a:prstGeom prst="rect">
            <a:avLst/>
          </a:prstGeom>
          <a:solidFill>
            <a:srgbClr val="CE1342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9" name="Titel 12">
            <a:extLst>
              <a:ext uri="{FF2B5EF4-FFF2-40B4-BE49-F238E27FC236}">
                <a16:creationId xmlns:a16="http://schemas.microsoft.com/office/drawing/2014/main" id="{9A5D6B23-169E-96EA-5369-BE71F06D97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7" y="3599212"/>
            <a:ext cx="5113338" cy="1258174"/>
          </a:xfrm>
        </p:spPr>
        <p:txBody>
          <a:bodyPr anchor="b"/>
          <a:lstStyle>
            <a:lvl1pPr>
              <a:defRPr sz="2000" b="0"/>
            </a:lvl1pPr>
          </a:lstStyle>
          <a:p>
            <a:r>
              <a:rPr lang="de-DE" dirty="0"/>
              <a:t>Abschnitt Headline Bild, Arial Regular 24pt </a:t>
            </a:r>
            <a:br>
              <a:rPr lang="de-DE" dirty="0"/>
            </a:br>
            <a:r>
              <a:rPr lang="de-DE" dirty="0"/>
              <a:t>(maximal vier Zeilen)</a:t>
            </a:r>
          </a:p>
        </p:txBody>
      </p:sp>
      <p:sp>
        <p:nvSpPr>
          <p:cNvPr id="20" name="Textplatzhalter 14">
            <a:extLst>
              <a:ext uri="{FF2B5EF4-FFF2-40B4-BE49-F238E27FC236}">
                <a16:creationId xmlns:a16="http://schemas.microsoft.com/office/drawing/2014/main" id="{141F378C-B7C3-6AB3-5BE8-69CAF8E69FC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069975" y="5148884"/>
            <a:ext cx="5140325" cy="205184"/>
          </a:xfrm>
          <a:prstGeom prst="rect">
            <a:avLst/>
          </a:prstGeom>
        </p:spPr>
        <p:txBody>
          <a:bodyPr vert="horz" wrap="square" anchor="t" anchorCtr="0">
            <a:spAutoFit/>
          </a:bodyPr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marL="0" marR="0" lvl="0" indent="0" algn="l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Subheadline Arial Regular 14pt</a:t>
            </a:r>
          </a:p>
        </p:txBody>
      </p:sp>
      <p:sp>
        <p:nvSpPr>
          <p:cNvPr id="12" name="Foliennummernplatzhalter 2">
            <a:extLst>
              <a:ext uri="{FF2B5EF4-FFF2-40B4-BE49-F238E27FC236}">
                <a16:creationId xmlns:a16="http://schemas.microsoft.com/office/drawing/2014/main" id="{9FC21A2C-CC1E-A12D-C587-A1DAC09A7A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231687" y="6699361"/>
            <a:ext cx="290513" cy="226903"/>
          </a:xfrm>
          <a:prstGeom prst="rect">
            <a:avLst/>
          </a:prstGeom>
        </p:spPr>
        <p:txBody>
          <a:bodyPr vert="horz" wrap="none" lIns="0" tIns="0" rIns="0" bIns="0" rtlCol="0" anchor="ctr" anchorCtr="0">
            <a:noAutofit/>
          </a:bodyPr>
          <a:lstStyle>
            <a:lvl1pPr>
              <a:defRPr lang="de-DE" sz="900" smtClean="0">
                <a:solidFill>
                  <a:schemeClr val="accent5"/>
                </a:solidFill>
              </a:defRPr>
            </a:lvl1pPr>
          </a:lstStyle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CAC2DA6-0581-B2C9-B2D5-64D02169FFD6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r>
              <a:rPr lang="de-DE"/>
              <a:t>Sektion Young DGK – Deutsche Gesellschaft für Kardiologie e. V.</a:t>
            </a:r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98D2C903-7D7B-96D8-3F2D-DF2568D2C8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9975" y="1511362"/>
            <a:ext cx="2831465" cy="50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250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68">
          <p15:clr>
            <a:srgbClr val="FBAE40"/>
          </p15:clr>
        </p15:guide>
        <p15:guide id="2" pos="403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Bild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12">
            <a:extLst>
              <a:ext uri="{FF2B5EF4-FFF2-40B4-BE49-F238E27FC236}">
                <a16:creationId xmlns:a16="http://schemas.microsoft.com/office/drawing/2014/main" id="{19A6897A-F0DF-D861-16D7-B5BE719616F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9976" y="2011362"/>
            <a:ext cx="4249738" cy="4432301"/>
          </a:xfrm>
          <a:prstGeom prst="rect">
            <a:avLst/>
          </a:prstGeom>
        </p:spPr>
        <p:txBody>
          <a:bodyPr vert="horz" wrap="square" anchor="t" anchorCtr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marL="457200" indent="0">
              <a:spcAft>
                <a:spcPts val="0"/>
              </a:spcAft>
              <a:buNone/>
              <a:defRPr sz="1600"/>
            </a:lvl2pPr>
            <a:lvl3pPr marL="914400" indent="0">
              <a:spcAft>
                <a:spcPts val="0"/>
              </a:spcAft>
              <a:buNone/>
              <a:defRPr sz="1600"/>
            </a:lvl3pPr>
            <a:lvl4pPr marL="1371600" indent="0">
              <a:spcAft>
                <a:spcPts val="0"/>
              </a:spcAft>
              <a:buNone/>
              <a:defRPr sz="1600"/>
            </a:lvl4pPr>
            <a:lvl5pPr marL="1828800" indent="0">
              <a:spcAft>
                <a:spcPts val="0"/>
              </a:spcAft>
              <a:buNone/>
              <a:defRPr sz="1600"/>
            </a:lvl5pPr>
          </a:lstStyle>
          <a:p>
            <a:pPr lvl="0"/>
            <a:r>
              <a:rPr lang="de-DE" dirty="0"/>
              <a:t>Text Arial Regular 16pt</a:t>
            </a:r>
          </a:p>
        </p:txBody>
      </p:sp>
      <p:sp>
        <p:nvSpPr>
          <p:cNvPr id="14" name="Bildplatzhalter 2">
            <a:extLst>
              <a:ext uri="{FF2B5EF4-FFF2-40B4-BE49-F238E27FC236}">
                <a16:creationId xmlns:a16="http://schemas.microsoft.com/office/drawing/2014/main" id="{BFBB9372-3C9D-C262-2E24-2FA2DE7F8840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5631494" y="2011361"/>
            <a:ext cx="6353088" cy="3949323"/>
          </a:xfrm>
          <a:prstGeom prst="rect">
            <a:avLst/>
          </a:prstGeom>
          <a:solidFill>
            <a:srgbClr val="CCECFF"/>
          </a:solidFill>
        </p:spPr>
        <p:txBody>
          <a:bodyPr anchor="ctr"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19" name="Titel 6">
            <a:extLst>
              <a:ext uri="{FF2B5EF4-FFF2-40B4-BE49-F238E27FC236}">
                <a16:creationId xmlns:a16="http://schemas.microsoft.com/office/drawing/2014/main" id="{AB2CF5CE-77B8-FDCE-4FFD-BCF5CBF55D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5" y="499952"/>
            <a:ext cx="9577387" cy="1020873"/>
          </a:xfrm>
          <a:prstGeom prst="rect">
            <a:avLst/>
          </a:prstGeom>
        </p:spPr>
        <p:txBody>
          <a:bodyPr vert="horz" anchor="t" anchorCtr="0">
            <a:noAutofit/>
          </a:bodyPr>
          <a:lstStyle>
            <a:lvl1pPr>
              <a:lnSpc>
                <a:spcPts val="3000"/>
              </a:lnSpc>
              <a:defRPr sz="2400" b="0"/>
            </a:lvl1pPr>
          </a:lstStyle>
          <a:p>
            <a:r>
              <a:rPr lang="de-DE" dirty="0"/>
              <a:t>Headline Weiß, Arial Regular 24pt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9" name="Textplatzhalter 3">
            <a:extLst>
              <a:ext uri="{FF2B5EF4-FFF2-40B4-BE49-F238E27FC236}">
                <a16:creationId xmlns:a16="http://schemas.microsoft.com/office/drawing/2014/main" id="{56EBDF59-575F-26FE-814C-B8127DB6129C}"/>
              </a:ext>
            </a:extLst>
          </p:cNvPr>
          <p:cNvSpPr>
            <a:spLocks noGrp="1"/>
          </p:cNvSpPr>
          <p:nvPr>
            <p:ph type="body" sz="half" idx="17" hasCustomPrompt="1"/>
          </p:nvPr>
        </p:nvSpPr>
        <p:spPr>
          <a:xfrm>
            <a:off x="5631495" y="6168322"/>
            <a:ext cx="5818188" cy="184666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anchor="b">
            <a:sp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Bildunterschrift Arial Regular 10pt</a:t>
            </a:r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3DC4F482-5B29-B389-421B-6A429DF3323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631495" y="6469951"/>
            <a:ext cx="436017" cy="107722"/>
          </a:xfrm>
          <a:solidFill>
            <a:schemeClr val="bg1">
              <a:alpha val="50000"/>
            </a:schemeClr>
          </a:solidFill>
        </p:spPr>
        <p:txBody>
          <a:bodyPr wrap="none">
            <a:spAutoFit/>
          </a:bodyPr>
          <a:lstStyle>
            <a:lvl1pPr marL="0" indent="0">
              <a:buNone/>
              <a:defRPr sz="1050" b="0" baseline="-250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Bildquelle: 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DAB159B-F078-EB98-0348-B7F85F8CF582}"/>
              </a:ext>
            </a:extLst>
          </p:cNvPr>
          <p:cNvSpPr>
            <a:spLocks noGrp="1"/>
          </p:cNvSpPr>
          <p:nvPr>
            <p:ph type="sldNum" sz="quarter" idx="29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A7460855-5F73-B582-B8EA-2771D1C43C2E}"/>
              </a:ext>
            </a:extLst>
          </p:cNvPr>
          <p:cNvSpPr>
            <a:spLocks noGrp="1"/>
          </p:cNvSpPr>
          <p:nvPr>
            <p:ph type="ftr" sz="quarter" idx="30"/>
          </p:nvPr>
        </p:nvSpPr>
        <p:spPr/>
        <p:txBody>
          <a:bodyPr/>
          <a:lstStyle/>
          <a:p>
            <a:r>
              <a:rPr lang="de-DE"/>
              <a:t>Sektion Young DGK – Deutsche Gesellschaft für Kardiologie e. V.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32324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Bild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2692AC-6424-1D20-3825-F2E7D1FEA04F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069975" y="2541589"/>
            <a:ext cx="4249738" cy="39020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Text Arial Regular 16pt</a:t>
            </a:r>
          </a:p>
        </p:txBody>
      </p:sp>
      <p:sp>
        <p:nvSpPr>
          <p:cNvPr id="5" name="Titel 6">
            <a:extLst>
              <a:ext uri="{FF2B5EF4-FFF2-40B4-BE49-F238E27FC236}">
                <a16:creationId xmlns:a16="http://schemas.microsoft.com/office/drawing/2014/main" id="{35332F4C-48FD-BF73-FD49-D9C4CE3430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6" y="499952"/>
            <a:ext cx="4249737" cy="1511411"/>
          </a:xfrm>
          <a:prstGeom prst="rect">
            <a:avLst/>
          </a:prstGeom>
        </p:spPr>
        <p:txBody>
          <a:bodyPr vert="horz" anchor="b" anchorCtr="0">
            <a:noAutofit/>
          </a:bodyPr>
          <a:lstStyle>
            <a:lvl1pPr>
              <a:lnSpc>
                <a:spcPts val="2800"/>
              </a:lnSpc>
              <a:defRPr sz="2000" b="0"/>
            </a:lvl1pPr>
          </a:lstStyle>
          <a:p>
            <a:r>
              <a:rPr lang="de-DE" dirty="0"/>
              <a:t>Headline Weiß, Arial Regular 20pt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13" name="Bildplatzhalter 2">
            <a:extLst>
              <a:ext uri="{FF2B5EF4-FFF2-40B4-BE49-F238E27FC236}">
                <a16:creationId xmlns:a16="http://schemas.microsoft.com/office/drawing/2014/main" id="{6784B03A-0CE9-6552-B61F-BCA8BEF20DD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631495" y="0"/>
            <a:ext cx="7166929" cy="5960684"/>
          </a:xfrm>
          <a:prstGeom prst="rect">
            <a:avLst/>
          </a:prstGeom>
          <a:solidFill>
            <a:srgbClr val="CCECFF"/>
          </a:solidFill>
        </p:spPr>
        <p:txBody>
          <a:bodyPr anchor="ctr"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8" name="Textplatzhalter 3">
            <a:extLst>
              <a:ext uri="{FF2B5EF4-FFF2-40B4-BE49-F238E27FC236}">
                <a16:creationId xmlns:a16="http://schemas.microsoft.com/office/drawing/2014/main" id="{E77C58FA-D4C4-F55C-0BFC-DD596606CBCD}"/>
              </a:ext>
            </a:extLst>
          </p:cNvPr>
          <p:cNvSpPr>
            <a:spLocks noGrp="1"/>
          </p:cNvSpPr>
          <p:nvPr>
            <p:ph type="body" sz="half" idx="17" hasCustomPrompt="1"/>
          </p:nvPr>
        </p:nvSpPr>
        <p:spPr>
          <a:xfrm>
            <a:off x="5631495" y="6168322"/>
            <a:ext cx="5818188" cy="184666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anchor="b">
            <a:sp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Bildunterschrift Arial Regular 10pt</a:t>
            </a:r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7CFFDEDC-3828-4A7D-EDDA-AA795E9368B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631495" y="6469951"/>
            <a:ext cx="436017" cy="107722"/>
          </a:xfrm>
          <a:solidFill>
            <a:schemeClr val="bg1">
              <a:alpha val="50000"/>
            </a:schemeClr>
          </a:solidFill>
        </p:spPr>
        <p:txBody>
          <a:bodyPr wrap="none">
            <a:spAutoFit/>
          </a:bodyPr>
          <a:lstStyle>
            <a:lvl1pPr marL="0" indent="0">
              <a:buNone/>
              <a:defRPr sz="1050" b="0" baseline="-250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Bildquelle: 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AF089CF-9849-2FC8-B963-635C795AF555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A0061EF8-E9E4-5EBB-4EE3-F82C038B8E05}"/>
              </a:ext>
            </a:extLst>
          </p:cNvPr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r>
              <a:rPr lang="de-DE"/>
              <a:t>Sektion Young DGK – Deutsche Gesellschaft für Kardiologie e. V.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238518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Full-Bild 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2">
            <a:extLst>
              <a:ext uri="{FF2B5EF4-FFF2-40B4-BE49-F238E27FC236}">
                <a16:creationId xmlns:a16="http://schemas.microsoft.com/office/drawing/2014/main" id="{8B9698A4-657C-31D8-35E9-2EBC944C37CD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798425" cy="6443663"/>
          </a:xfrm>
          <a:prstGeom prst="rect">
            <a:avLst/>
          </a:prstGeom>
          <a:solidFill>
            <a:srgbClr val="CCECFF"/>
          </a:solidFill>
        </p:spPr>
        <p:txBody>
          <a:bodyPr anchor="ctr"/>
          <a:lstStyle>
            <a:lvl1pPr marL="285750" indent="-285750" algn="ctr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22" name="Textplatzhalter 3">
            <a:extLst>
              <a:ext uri="{FF2B5EF4-FFF2-40B4-BE49-F238E27FC236}">
                <a16:creationId xmlns:a16="http://schemas.microsoft.com/office/drawing/2014/main" id="{2DD57446-7E6D-0F0D-21EA-94468EED1CAD}"/>
              </a:ext>
            </a:extLst>
          </p:cNvPr>
          <p:cNvSpPr>
            <a:spLocks noGrp="1"/>
          </p:cNvSpPr>
          <p:nvPr>
            <p:ph type="body" sz="half" idx="17" hasCustomPrompt="1"/>
          </p:nvPr>
        </p:nvSpPr>
        <p:spPr>
          <a:xfrm>
            <a:off x="154216" y="5764852"/>
            <a:ext cx="5818188" cy="184666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anchor="b">
            <a:sp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Bildunterschrift Arial Regular 10pt</a:t>
            </a:r>
          </a:p>
        </p:txBody>
      </p:sp>
      <p:sp>
        <p:nvSpPr>
          <p:cNvPr id="2" name="Textplatzhalter 2">
            <a:extLst>
              <a:ext uri="{FF2B5EF4-FFF2-40B4-BE49-F238E27FC236}">
                <a16:creationId xmlns:a16="http://schemas.microsoft.com/office/drawing/2014/main" id="{17585873-DEDA-19F8-4BFA-4B07A2EF149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54216" y="6066481"/>
            <a:ext cx="436017" cy="107722"/>
          </a:xfrm>
          <a:solidFill>
            <a:schemeClr val="bg1">
              <a:alpha val="50000"/>
            </a:schemeClr>
          </a:solidFill>
        </p:spPr>
        <p:txBody>
          <a:bodyPr wrap="none">
            <a:spAutoFit/>
          </a:bodyPr>
          <a:lstStyle>
            <a:lvl1pPr marL="0" indent="0">
              <a:buNone/>
              <a:defRPr sz="1050" b="0" baseline="-250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Bildquelle: 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EC4F0C1-543C-D2DB-50B3-5121C0EE6BC0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D376BAB-E7CE-E438-9D2C-737A22435446}"/>
              </a:ext>
            </a:extLst>
          </p:cNvPr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r>
              <a:rPr lang="de-DE"/>
              <a:t>Sektion Young DGK – Deutsche Gesellschaft für Kardiologie e. V.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34301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2">
            <a:extLst>
              <a:ext uri="{FF2B5EF4-FFF2-40B4-BE49-F238E27FC236}">
                <a16:creationId xmlns:a16="http://schemas.microsoft.com/office/drawing/2014/main" id="{DF3E2F23-EAEF-3562-0EB3-66BE7DF3AAC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76225" y="236538"/>
            <a:ext cx="6122987" cy="5207298"/>
          </a:xfrm>
          <a:prstGeom prst="rect">
            <a:avLst/>
          </a:prstGeom>
          <a:solidFill>
            <a:srgbClr val="CCECFF"/>
          </a:solidFill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8" name="Bildplatzhalter 2">
            <a:extLst>
              <a:ext uri="{FF2B5EF4-FFF2-40B4-BE49-F238E27FC236}">
                <a16:creationId xmlns:a16="http://schemas.microsoft.com/office/drawing/2014/main" id="{A4B6CCBC-FD8E-1EDF-4CB2-A67BEEAB916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615112" y="2923836"/>
            <a:ext cx="4032249" cy="2520000"/>
          </a:xfrm>
          <a:prstGeom prst="rect">
            <a:avLst/>
          </a:prstGeom>
          <a:solidFill>
            <a:srgbClr val="CCECFF"/>
          </a:solidFill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9" name="Bildplatzhalter 2">
            <a:extLst>
              <a:ext uri="{FF2B5EF4-FFF2-40B4-BE49-F238E27FC236}">
                <a16:creationId xmlns:a16="http://schemas.microsoft.com/office/drawing/2014/main" id="{2445C816-0C95-6BEA-8040-1843317DA73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615113" y="236538"/>
            <a:ext cx="4032249" cy="2520000"/>
          </a:xfrm>
          <a:prstGeom prst="rect">
            <a:avLst/>
          </a:prstGeom>
          <a:solidFill>
            <a:srgbClr val="CCECFF"/>
          </a:solidFill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10" name="Bildplatzhalter 2">
            <a:extLst>
              <a:ext uri="{FF2B5EF4-FFF2-40B4-BE49-F238E27FC236}">
                <a16:creationId xmlns:a16="http://schemas.microsoft.com/office/drawing/2014/main" id="{E837ED7B-1394-41ED-6954-DA4A9FCEFDE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276226" y="5640389"/>
            <a:ext cx="2919412" cy="1285618"/>
          </a:xfrm>
          <a:prstGeom prst="rect">
            <a:avLst/>
          </a:prstGeom>
          <a:solidFill>
            <a:srgbClr val="CCECFF"/>
          </a:solidFill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11" name="Bildplatzhalter 2">
            <a:extLst>
              <a:ext uri="{FF2B5EF4-FFF2-40B4-BE49-F238E27FC236}">
                <a16:creationId xmlns:a16="http://schemas.microsoft.com/office/drawing/2014/main" id="{382205BA-AFDF-C618-C62C-97EE048D387F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3429930" y="5640389"/>
            <a:ext cx="1655491" cy="1285618"/>
          </a:xfrm>
          <a:prstGeom prst="rect">
            <a:avLst/>
          </a:prstGeom>
          <a:solidFill>
            <a:srgbClr val="CCECFF"/>
          </a:solidFill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12" name="Bildplatzhalter 2">
            <a:extLst>
              <a:ext uri="{FF2B5EF4-FFF2-40B4-BE49-F238E27FC236}">
                <a16:creationId xmlns:a16="http://schemas.microsoft.com/office/drawing/2014/main" id="{79C6399F-F566-9A42-D91F-10C2538E69CF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5319713" y="5640389"/>
            <a:ext cx="5327648" cy="1285618"/>
          </a:xfrm>
          <a:prstGeom prst="rect">
            <a:avLst/>
          </a:prstGeom>
          <a:solidFill>
            <a:srgbClr val="CCECFF"/>
          </a:solidFill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2" name="Textplatzhalter 2">
            <a:extLst>
              <a:ext uri="{FF2B5EF4-FFF2-40B4-BE49-F238E27FC236}">
                <a16:creationId xmlns:a16="http://schemas.microsoft.com/office/drawing/2014/main" id="{7AB772E6-3BD3-4F9A-89B2-B2CCF8CA58B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0852989" y="2923837"/>
            <a:ext cx="1669210" cy="4002170"/>
          </a:xfrm>
          <a:solidFill>
            <a:schemeClr val="bg1">
              <a:alpha val="70000"/>
            </a:schemeClr>
          </a:solidFill>
        </p:spPr>
        <p:txBody>
          <a:bodyPr wrap="none" anchor="b" anchorCtr="0">
            <a:noAutofit/>
          </a:bodyPr>
          <a:lstStyle>
            <a:lvl1pPr marL="0" indent="0">
              <a:buNone/>
              <a:defRPr sz="1050" b="0" baseline="-250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Bildquellen: </a:t>
            </a:r>
          </a:p>
        </p:txBody>
      </p:sp>
    </p:spTree>
    <p:extLst>
      <p:ext uri="{BB962C8B-B14F-4D97-AF65-F5344CB8AC3E}">
        <p14:creationId xmlns:p14="http://schemas.microsoft.com/office/powerpoint/2010/main" val="1898091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pitel Start DGK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1F3C53A1-3E68-8273-AFDE-0DB05C55530C}"/>
              </a:ext>
            </a:extLst>
          </p:cNvPr>
          <p:cNvSpPr>
            <a:spLocks/>
          </p:cNvSpPr>
          <p:nvPr userDrawn="1"/>
        </p:nvSpPr>
        <p:spPr>
          <a:xfrm flipH="1">
            <a:off x="11186406" y="3599324"/>
            <a:ext cx="1612018" cy="2078037"/>
          </a:xfrm>
          <a:prstGeom prst="rect">
            <a:avLst/>
          </a:prstGeom>
          <a:solidFill>
            <a:srgbClr val="CE1342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9" name="Titel 12">
            <a:extLst>
              <a:ext uri="{FF2B5EF4-FFF2-40B4-BE49-F238E27FC236}">
                <a16:creationId xmlns:a16="http://schemas.microsoft.com/office/drawing/2014/main" id="{9A5D6B23-169E-96EA-5369-BE71F06D97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6" y="3599212"/>
            <a:ext cx="9577387" cy="1258174"/>
          </a:xfrm>
        </p:spPr>
        <p:txBody>
          <a:bodyPr anchor="b"/>
          <a:lstStyle>
            <a:lvl1pPr>
              <a:defRPr sz="2000" b="0"/>
            </a:lvl1pPr>
          </a:lstStyle>
          <a:p>
            <a:r>
              <a:rPr lang="de-DE" dirty="0"/>
              <a:t>Abschnitt Headline Bild, Arial Regular 24pt </a:t>
            </a:r>
            <a:br>
              <a:rPr lang="de-DE" dirty="0"/>
            </a:br>
            <a:r>
              <a:rPr lang="de-DE" dirty="0"/>
              <a:t>(maximal vier Zeilen)</a:t>
            </a:r>
          </a:p>
        </p:txBody>
      </p:sp>
      <p:sp>
        <p:nvSpPr>
          <p:cNvPr id="20" name="Textplatzhalter 14">
            <a:extLst>
              <a:ext uri="{FF2B5EF4-FFF2-40B4-BE49-F238E27FC236}">
                <a16:creationId xmlns:a16="http://schemas.microsoft.com/office/drawing/2014/main" id="{141F378C-B7C3-6AB3-5BE8-69CAF8E69FC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069975" y="5148884"/>
            <a:ext cx="9577388" cy="205184"/>
          </a:xfrm>
          <a:prstGeom prst="rect">
            <a:avLst/>
          </a:prstGeom>
        </p:spPr>
        <p:txBody>
          <a:bodyPr vert="horz" wrap="square" anchor="t" anchorCtr="0">
            <a:spAutoFit/>
          </a:bodyPr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marL="0" marR="0" lvl="0" indent="0" algn="l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Subheadline Arial Regular 14pt</a:t>
            </a:r>
          </a:p>
        </p:txBody>
      </p:sp>
      <p:sp>
        <p:nvSpPr>
          <p:cNvPr id="21" name="Foliennummernplatzhalter 2">
            <a:extLst>
              <a:ext uri="{FF2B5EF4-FFF2-40B4-BE49-F238E27FC236}">
                <a16:creationId xmlns:a16="http://schemas.microsoft.com/office/drawing/2014/main" id="{2F3FF4FF-DE95-DF75-9172-D3D2E4422F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231687" y="6699361"/>
            <a:ext cx="290513" cy="226903"/>
          </a:xfrm>
          <a:prstGeom prst="rect">
            <a:avLst/>
          </a:prstGeom>
        </p:spPr>
        <p:txBody>
          <a:bodyPr vert="horz" wrap="none" lIns="0" tIns="0" rIns="0" bIns="0" rtlCol="0" anchor="ctr" anchorCtr="0">
            <a:noAutofit/>
          </a:bodyPr>
          <a:lstStyle>
            <a:lvl1pPr>
              <a:defRPr lang="de-DE" sz="900" smtClean="0">
                <a:solidFill>
                  <a:schemeClr val="accent5"/>
                </a:solidFill>
              </a:defRPr>
            </a:lvl1pPr>
          </a:lstStyle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92C71D8-3B8F-CDEC-9F73-D1D7E33A6FBF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r>
              <a:rPr lang="de-DE"/>
              <a:t>Sektion Young DGK – Deutsche Gesellschaft für Kardiologie e. V.</a:t>
            </a:r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6CA05900-1852-00D0-35E9-7FB572C552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9975" y="1511362"/>
            <a:ext cx="2831465" cy="50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5440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68">
          <p15:clr>
            <a:srgbClr val="FBAE40"/>
          </p15:clr>
        </p15:guide>
        <p15:guide id="2" pos="403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 Start DGK 0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ildplatzhalter 13">
            <a:extLst>
              <a:ext uri="{FF2B5EF4-FFF2-40B4-BE49-F238E27FC236}">
                <a16:creationId xmlns:a16="http://schemas.microsoft.com/office/drawing/2014/main" id="{6D188554-1B7C-CE6F-5D52-78FFF0B2B529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615111" y="0"/>
            <a:ext cx="6183313" cy="6699250"/>
          </a:xfrm>
          <a:prstGeom prst="rect">
            <a:avLst/>
          </a:prstGeom>
          <a:solidFill>
            <a:srgbClr val="CCECFF"/>
          </a:solidFill>
        </p:spPr>
        <p:txBody>
          <a:bodyPr anchor="ctr"/>
          <a:lstStyle>
            <a:lvl1pPr algn="l">
              <a:defRPr/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13" name="Titel 12">
            <a:extLst>
              <a:ext uri="{FF2B5EF4-FFF2-40B4-BE49-F238E27FC236}">
                <a16:creationId xmlns:a16="http://schemas.microsoft.com/office/drawing/2014/main" id="{F418B495-5B41-26AF-5D78-FD65F9EED3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7" y="3599212"/>
            <a:ext cx="5113338" cy="1258174"/>
          </a:xfrm>
        </p:spPr>
        <p:txBody>
          <a:bodyPr anchor="b"/>
          <a:lstStyle>
            <a:lvl1pPr>
              <a:defRPr sz="2000" b="0"/>
            </a:lvl1pPr>
          </a:lstStyle>
          <a:p>
            <a:r>
              <a:rPr lang="de-DE" dirty="0"/>
              <a:t>Abschnitt Headline Bild, Arial Regular 24pt </a:t>
            </a:r>
            <a:br>
              <a:rPr lang="de-DE" dirty="0"/>
            </a:br>
            <a:r>
              <a:rPr lang="de-DE" dirty="0"/>
              <a:t>(maximal vier Zeilen)</a:t>
            </a:r>
          </a:p>
        </p:txBody>
      </p:sp>
      <p:sp>
        <p:nvSpPr>
          <p:cNvPr id="19" name="Textplatzhalter 14">
            <a:extLst>
              <a:ext uri="{FF2B5EF4-FFF2-40B4-BE49-F238E27FC236}">
                <a16:creationId xmlns:a16="http://schemas.microsoft.com/office/drawing/2014/main" id="{4C294FB0-F539-1D22-C010-F72171F8DBC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069975" y="5148884"/>
            <a:ext cx="5140325" cy="205184"/>
          </a:xfrm>
          <a:prstGeom prst="rect">
            <a:avLst/>
          </a:prstGeom>
        </p:spPr>
        <p:txBody>
          <a:bodyPr vert="horz" wrap="square" anchor="t" anchorCtr="0">
            <a:spAutoFit/>
          </a:bodyPr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marL="0" marR="0" lvl="0" indent="0" algn="l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Subheadline Arial Regular 14pt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CE8EE35-07F6-A97A-D348-59367D30A08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768783" y="182047"/>
            <a:ext cx="436017" cy="107722"/>
          </a:xfrm>
          <a:solidFill>
            <a:schemeClr val="bg1">
              <a:alpha val="70000"/>
            </a:schemeClr>
          </a:solidFill>
        </p:spPr>
        <p:txBody>
          <a:bodyPr wrap="none">
            <a:spAutoFit/>
          </a:bodyPr>
          <a:lstStyle>
            <a:lvl1pPr marL="0" indent="0">
              <a:buNone/>
              <a:defRPr sz="1050" b="0" baseline="-250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Bildquelle: </a:t>
            </a:r>
          </a:p>
        </p:txBody>
      </p:sp>
      <p:sp>
        <p:nvSpPr>
          <p:cNvPr id="5" name="Foliennummernplatzhalter 2">
            <a:extLst>
              <a:ext uri="{FF2B5EF4-FFF2-40B4-BE49-F238E27FC236}">
                <a16:creationId xmlns:a16="http://schemas.microsoft.com/office/drawing/2014/main" id="{DCEE18A7-089C-1C23-F10B-0105438EEE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231687" y="6699361"/>
            <a:ext cx="290513" cy="226903"/>
          </a:xfrm>
          <a:prstGeom prst="rect">
            <a:avLst/>
          </a:prstGeom>
        </p:spPr>
        <p:txBody>
          <a:bodyPr vert="horz" wrap="none" lIns="0" tIns="0" rIns="0" bIns="0" rtlCol="0" anchor="ctr" anchorCtr="0">
            <a:noAutofit/>
          </a:bodyPr>
          <a:lstStyle>
            <a:lvl1pPr>
              <a:defRPr lang="de-DE" sz="900" smtClean="0">
                <a:solidFill>
                  <a:schemeClr val="accent5"/>
                </a:solidFill>
              </a:defRPr>
            </a:lvl1pPr>
          </a:lstStyle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02FB01C-3131-A2FD-4920-9CD82D8C59F8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de-DE"/>
              <a:t>Sektion Young DGK – Deutsche Gesellschaft für Kardiologie e. V.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58803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68" userDrawn="1">
          <p15:clr>
            <a:srgbClr val="FBAE40"/>
          </p15:clr>
        </p15:guide>
        <p15:guide id="2" pos="4031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 Start DGK 0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hteck 28">
            <a:extLst>
              <a:ext uri="{FF2B5EF4-FFF2-40B4-BE49-F238E27FC236}">
                <a16:creationId xmlns:a16="http://schemas.microsoft.com/office/drawing/2014/main" id="{DF77EA6E-0F81-AAE7-EF81-24CE4DE2A93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0" y="0"/>
            <a:ext cx="6399213" cy="7199313"/>
          </a:xfrm>
          <a:prstGeom prst="rect">
            <a:avLst/>
          </a:prstGeom>
          <a:solidFill>
            <a:srgbClr val="CE1342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6" name="Titel 12">
            <a:extLst>
              <a:ext uri="{FF2B5EF4-FFF2-40B4-BE49-F238E27FC236}">
                <a16:creationId xmlns:a16="http://schemas.microsoft.com/office/drawing/2014/main" id="{7C16473D-DF59-6FA9-1962-62AE19ED99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7" y="3599322"/>
            <a:ext cx="5113338" cy="1258064"/>
          </a:xfrm>
        </p:spPr>
        <p:txBody>
          <a:bodyPr anchor="b"/>
          <a:lstStyle>
            <a:lvl1pPr>
              <a:defRPr sz="2000" b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Abschnitt Headline Bild, Arial Regular 24pt </a:t>
            </a:r>
            <a:br>
              <a:rPr lang="de-DE" dirty="0"/>
            </a:br>
            <a:r>
              <a:rPr lang="de-DE" dirty="0"/>
              <a:t>(maximal vier Zeilen)</a:t>
            </a:r>
          </a:p>
        </p:txBody>
      </p:sp>
      <p:sp>
        <p:nvSpPr>
          <p:cNvPr id="37" name="Textplatzhalter 14">
            <a:extLst>
              <a:ext uri="{FF2B5EF4-FFF2-40B4-BE49-F238E27FC236}">
                <a16:creationId xmlns:a16="http://schemas.microsoft.com/office/drawing/2014/main" id="{618CF93A-71AA-438A-FDD5-B421FEA175F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069975" y="5148884"/>
            <a:ext cx="5140325" cy="205184"/>
          </a:xfrm>
          <a:prstGeom prst="rect">
            <a:avLst/>
          </a:prstGeom>
        </p:spPr>
        <p:txBody>
          <a:bodyPr vert="horz" wrap="square" anchor="t" anchorCtr="0">
            <a:spAutoFit/>
          </a:bodyPr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marL="0" marR="0" lvl="0" indent="0" algn="l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Subheadline Arial Regular 14pt</a:t>
            </a:r>
          </a:p>
        </p:txBody>
      </p:sp>
      <p:sp>
        <p:nvSpPr>
          <p:cNvPr id="43" name="Textplatzhalter 38">
            <a:extLst>
              <a:ext uri="{FF2B5EF4-FFF2-40B4-BE49-F238E27FC236}">
                <a16:creationId xmlns:a16="http://schemas.microsoft.com/office/drawing/2014/main" id="{B34E6C08-EE6C-6B49-6333-9D628C181E2A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478713" y="3599322"/>
            <a:ext cx="4249735" cy="3099928"/>
          </a:xfrm>
          <a:prstGeom prst="rect">
            <a:avLst/>
          </a:prstGeom>
        </p:spPr>
        <p:txBody>
          <a:bodyPr anchor="t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600" b="0">
                <a:solidFill>
                  <a:schemeClr val="tx1"/>
                </a:solidFill>
              </a:defRPr>
            </a:lvl1pPr>
            <a:lvl5pPr>
              <a:defRPr/>
            </a:lvl5pPr>
          </a:lstStyle>
          <a:p>
            <a:pPr lvl="0"/>
            <a:r>
              <a:rPr lang="de-DE" dirty="0"/>
              <a:t>Kontakt</a:t>
            </a:r>
          </a:p>
          <a:p>
            <a:pPr lvl="0"/>
            <a:endParaRPr lang="de-DE" dirty="0"/>
          </a:p>
          <a:p>
            <a:pPr lvl="0"/>
            <a:r>
              <a:rPr lang="de-DE" dirty="0"/>
              <a:t>M. Musterperson</a:t>
            </a:r>
          </a:p>
          <a:p>
            <a:pPr lvl="0"/>
            <a:r>
              <a:rPr lang="de-DE" dirty="0"/>
              <a:t>Musterfirma</a:t>
            </a:r>
          </a:p>
          <a:p>
            <a:pPr lvl="0"/>
            <a:endParaRPr lang="de-DE" dirty="0"/>
          </a:p>
          <a:p>
            <a:pPr lvl="0"/>
            <a:r>
              <a:rPr lang="de-DE" dirty="0"/>
              <a:t>+49 (0) 211 123 456 -7</a:t>
            </a:r>
          </a:p>
          <a:p>
            <a:pPr lvl="0"/>
            <a:r>
              <a:rPr lang="de-DE" dirty="0"/>
              <a:t>m.musterperson@musterfirma.org</a:t>
            </a:r>
          </a:p>
        </p:txBody>
      </p:sp>
      <p:sp>
        <p:nvSpPr>
          <p:cNvPr id="11" name="Foliennummernplatzhalter 2">
            <a:extLst>
              <a:ext uri="{FF2B5EF4-FFF2-40B4-BE49-F238E27FC236}">
                <a16:creationId xmlns:a16="http://schemas.microsoft.com/office/drawing/2014/main" id="{431CAAC8-159A-200E-3F08-0026E1AA43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231687" y="6699361"/>
            <a:ext cx="290513" cy="226903"/>
          </a:xfrm>
          <a:prstGeom prst="rect">
            <a:avLst/>
          </a:prstGeom>
        </p:spPr>
        <p:txBody>
          <a:bodyPr vert="horz" wrap="none" lIns="0" tIns="0" rIns="0" bIns="0" rtlCol="0" anchor="ctr" anchorCtr="0">
            <a:noAutofit/>
          </a:bodyPr>
          <a:lstStyle>
            <a:lvl1pPr>
              <a:defRPr lang="de-DE" sz="900" smtClean="0">
                <a:solidFill>
                  <a:schemeClr val="accent5"/>
                </a:solidFill>
              </a:defRPr>
            </a:lvl1pPr>
          </a:lstStyle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5F02CD3-9D0F-6AB2-6588-011D747D069A}"/>
              </a:ext>
            </a:extLst>
          </p:cNvPr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r>
              <a:rPr lang="de-DE"/>
              <a:t>Sektion Young DGK – Deutsche Gesellschaft für Kardiologie e. V.</a:t>
            </a:r>
            <a:endParaRPr lang="de-DE" dirty="0"/>
          </a:p>
        </p:txBody>
      </p:sp>
      <p:grpSp>
        <p:nvGrpSpPr>
          <p:cNvPr id="78" name="Grafik 3">
            <a:extLst>
              <a:ext uri="{FF2B5EF4-FFF2-40B4-BE49-F238E27FC236}">
                <a16:creationId xmlns:a16="http://schemas.microsoft.com/office/drawing/2014/main" id="{EC43FAB3-B7CF-5E5D-4FDA-1485791D6E98}"/>
              </a:ext>
            </a:extLst>
          </p:cNvPr>
          <p:cNvGrpSpPr/>
          <p:nvPr userDrawn="1"/>
        </p:nvGrpSpPr>
        <p:grpSpPr>
          <a:xfrm>
            <a:off x="1069975" y="1511300"/>
            <a:ext cx="2834605" cy="502565"/>
            <a:chOff x="1069975" y="1243360"/>
            <a:chExt cx="4345861" cy="770505"/>
          </a:xfrm>
          <a:solidFill>
            <a:schemeClr val="bg1"/>
          </a:solidFill>
        </p:grpSpPr>
        <p:grpSp>
          <p:nvGrpSpPr>
            <p:cNvPr id="79" name="Grafik 3">
              <a:extLst>
                <a:ext uri="{FF2B5EF4-FFF2-40B4-BE49-F238E27FC236}">
                  <a16:creationId xmlns:a16="http://schemas.microsoft.com/office/drawing/2014/main" id="{A81331EA-8AFE-0D13-F9BA-B27BE1385E3A}"/>
                </a:ext>
              </a:extLst>
            </p:cNvPr>
            <p:cNvGrpSpPr/>
            <p:nvPr/>
          </p:nvGrpSpPr>
          <p:grpSpPr>
            <a:xfrm>
              <a:off x="3891997" y="1338281"/>
              <a:ext cx="1347112" cy="529404"/>
              <a:chOff x="3891997" y="1338281"/>
              <a:chExt cx="1347112" cy="529404"/>
            </a:xfrm>
            <a:grpFill/>
          </p:grpSpPr>
          <p:sp>
            <p:nvSpPr>
              <p:cNvPr id="88" name="Freihandform: Form 87">
                <a:extLst>
                  <a:ext uri="{FF2B5EF4-FFF2-40B4-BE49-F238E27FC236}">
                    <a16:creationId xmlns:a16="http://schemas.microsoft.com/office/drawing/2014/main" id="{0AEFC026-E76C-83BA-473F-38DEAF851122}"/>
                  </a:ext>
                </a:extLst>
              </p:cNvPr>
              <p:cNvSpPr/>
              <p:nvPr/>
            </p:nvSpPr>
            <p:spPr>
              <a:xfrm>
                <a:off x="3891997" y="1345271"/>
                <a:ext cx="394011" cy="515424"/>
              </a:xfrm>
              <a:custGeom>
                <a:avLst/>
                <a:gdLst>
                  <a:gd name="connsiteX0" fmla="*/ 0 w 394011"/>
                  <a:gd name="connsiteY0" fmla="*/ 515339 h 515424"/>
                  <a:gd name="connsiteX1" fmla="*/ 0 w 394011"/>
                  <a:gd name="connsiteY1" fmla="*/ 0 h 515424"/>
                  <a:gd name="connsiteX2" fmla="*/ 158606 w 394011"/>
                  <a:gd name="connsiteY2" fmla="*/ 0 h 515424"/>
                  <a:gd name="connsiteX3" fmla="*/ 280192 w 394011"/>
                  <a:gd name="connsiteY3" fmla="*/ 30634 h 515424"/>
                  <a:gd name="connsiteX4" fmla="*/ 363896 w 394011"/>
                  <a:gd name="connsiteY4" fmla="*/ 117703 h 515424"/>
                  <a:gd name="connsiteX5" fmla="*/ 394012 w 394011"/>
                  <a:gd name="connsiteY5" fmla="*/ 246020 h 515424"/>
                  <a:gd name="connsiteX6" fmla="*/ 394012 w 394011"/>
                  <a:gd name="connsiteY6" fmla="*/ 269750 h 515424"/>
                  <a:gd name="connsiteX7" fmla="*/ 364499 w 394011"/>
                  <a:gd name="connsiteY7" fmla="*/ 397549 h 515424"/>
                  <a:gd name="connsiteX8" fmla="*/ 281141 w 394011"/>
                  <a:gd name="connsiteY8" fmla="*/ 484273 h 515424"/>
                  <a:gd name="connsiteX9" fmla="*/ 159727 w 394011"/>
                  <a:gd name="connsiteY9" fmla="*/ 515425 h 515424"/>
                  <a:gd name="connsiteX10" fmla="*/ 86 w 394011"/>
                  <a:gd name="connsiteY10" fmla="*/ 515425 h 515424"/>
                  <a:gd name="connsiteX11" fmla="*/ 106140 w 394011"/>
                  <a:gd name="connsiteY11" fmla="*/ 86034 h 515424"/>
                  <a:gd name="connsiteX12" fmla="*/ 106140 w 394011"/>
                  <a:gd name="connsiteY12" fmla="*/ 430082 h 515424"/>
                  <a:gd name="connsiteX13" fmla="*/ 157484 w 394011"/>
                  <a:gd name="connsiteY13" fmla="*/ 430082 h 515424"/>
                  <a:gd name="connsiteX14" fmla="*/ 252664 w 394011"/>
                  <a:gd name="connsiteY14" fmla="*/ 389352 h 515424"/>
                  <a:gd name="connsiteX15" fmla="*/ 286318 w 394011"/>
                  <a:gd name="connsiteY15" fmla="*/ 272943 h 515424"/>
                  <a:gd name="connsiteX16" fmla="*/ 286318 w 394011"/>
                  <a:gd name="connsiteY16" fmla="*/ 245675 h 515424"/>
                  <a:gd name="connsiteX17" fmla="*/ 253786 w 394011"/>
                  <a:gd name="connsiteY17" fmla="*/ 126591 h 515424"/>
                  <a:gd name="connsiteX18" fmla="*/ 158606 w 394011"/>
                  <a:gd name="connsiteY18" fmla="*/ 86034 h 515424"/>
                  <a:gd name="connsiteX19" fmla="*/ 106226 w 394011"/>
                  <a:gd name="connsiteY19" fmla="*/ 86034 h 5154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394011" h="515424">
                    <a:moveTo>
                      <a:pt x="0" y="515339"/>
                    </a:moveTo>
                    <a:lnTo>
                      <a:pt x="0" y="0"/>
                    </a:lnTo>
                    <a:lnTo>
                      <a:pt x="158606" y="0"/>
                    </a:lnTo>
                    <a:cubicBezTo>
                      <a:pt x="203909" y="0"/>
                      <a:pt x="244466" y="10183"/>
                      <a:pt x="280192" y="30634"/>
                    </a:cubicBezTo>
                    <a:cubicBezTo>
                      <a:pt x="315917" y="51085"/>
                      <a:pt x="343876" y="80079"/>
                      <a:pt x="363896" y="117703"/>
                    </a:cubicBezTo>
                    <a:cubicBezTo>
                      <a:pt x="383915" y="155326"/>
                      <a:pt x="394012" y="198128"/>
                      <a:pt x="394012" y="246020"/>
                    </a:cubicBezTo>
                    <a:lnTo>
                      <a:pt x="394012" y="269750"/>
                    </a:lnTo>
                    <a:cubicBezTo>
                      <a:pt x="394012" y="317643"/>
                      <a:pt x="384174" y="360271"/>
                      <a:pt x="364499" y="397549"/>
                    </a:cubicBezTo>
                    <a:cubicBezTo>
                      <a:pt x="344825" y="434828"/>
                      <a:pt x="317039" y="463736"/>
                      <a:pt x="281141" y="484273"/>
                    </a:cubicBezTo>
                    <a:cubicBezTo>
                      <a:pt x="245243" y="504811"/>
                      <a:pt x="204772" y="515166"/>
                      <a:pt x="159727" y="515425"/>
                    </a:cubicBezTo>
                    <a:lnTo>
                      <a:pt x="86" y="515425"/>
                    </a:lnTo>
                    <a:close/>
                    <a:moveTo>
                      <a:pt x="106140" y="86034"/>
                    </a:moveTo>
                    <a:lnTo>
                      <a:pt x="106140" y="430082"/>
                    </a:lnTo>
                    <a:lnTo>
                      <a:pt x="157484" y="430082"/>
                    </a:lnTo>
                    <a:cubicBezTo>
                      <a:pt x="198990" y="430082"/>
                      <a:pt x="230746" y="416534"/>
                      <a:pt x="252664" y="389352"/>
                    </a:cubicBezTo>
                    <a:cubicBezTo>
                      <a:pt x="274583" y="362256"/>
                      <a:pt x="285801" y="323424"/>
                      <a:pt x="286318" y="272943"/>
                    </a:cubicBezTo>
                    <a:lnTo>
                      <a:pt x="286318" y="245675"/>
                    </a:lnTo>
                    <a:cubicBezTo>
                      <a:pt x="286318" y="193295"/>
                      <a:pt x="275446" y="153601"/>
                      <a:pt x="253786" y="126591"/>
                    </a:cubicBezTo>
                    <a:cubicBezTo>
                      <a:pt x="232041" y="99582"/>
                      <a:pt x="200371" y="86034"/>
                      <a:pt x="158606" y="86034"/>
                    </a:cubicBezTo>
                    <a:lnTo>
                      <a:pt x="106226" y="86034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89" name="Freihandform: Form 88">
                <a:extLst>
                  <a:ext uri="{FF2B5EF4-FFF2-40B4-BE49-F238E27FC236}">
                    <a16:creationId xmlns:a16="http://schemas.microsoft.com/office/drawing/2014/main" id="{212CA402-7325-A8DA-6161-CB3BD5103021}"/>
                  </a:ext>
                </a:extLst>
              </p:cNvPr>
              <p:cNvSpPr/>
              <p:nvPr/>
            </p:nvSpPr>
            <p:spPr>
              <a:xfrm>
                <a:off x="4331571" y="1338281"/>
                <a:ext cx="420503" cy="529404"/>
              </a:xfrm>
              <a:custGeom>
                <a:avLst/>
                <a:gdLst>
                  <a:gd name="connsiteX0" fmla="*/ 420417 w 420503"/>
                  <a:gd name="connsiteY0" fmla="*/ 457264 h 529404"/>
                  <a:gd name="connsiteX1" fmla="*/ 339388 w 420503"/>
                  <a:gd name="connsiteY1" fmla="*/ 510506 h 529404"/>
                  <a:gd name="connsiteX2" fmla="*/ 223325 w 420503"/>
                  <a:gd name="connsiteY2" fmla="*/ 529404 h 529404"/>
                  <a:gd name="connsiteX3" fmla="*/ 105967 w 420503"/>
                  <a:gd name="connsiteY3" fmla="*/ 500237 h 529404"/>
                  <a:gd name="connsiteX4" fmla="*/ 28131 w 420503"/>
                  <a:gd name="connsiteY4" fmla="*/ 415498 h 529404"/>
                  <a:gd name="connsiteX5" fmla="*/ 0 w 420503"/>
                  <a:gd name="connsiteY5" fmla="*/ 284938 h 529404"/>
                  <a:gd name="connsiteX6" fmla="*/ 0 w 420503"/>
                  <a:gd name="connsiteY6" fmla="*/ 249903 h 529404"/>
                  <a:gd name="connsiteX7" fmla="*/ 25974 w 420503"/>
                  <a:gd name="connsiteY7" fmla="*/ 116322 h 529404"/>
                  <a:gd name="connsiteX8" fmla="*/ 101048 w 420503"/>
                  <a:gd name="connsiteY8" fmla="*/ 29943 h 529404"/>
                  <a:gd name="connsiteX9" fmla="*/ 215904 w 420503"/>
                  <a:gd name="connsiteY9" fmla="*/ 0 h 529404"/>
                  <a:gd name="connsiteX10" fmla="*/ 359236 w 420503"/>
                  <a:gd name="connsiteY10" fmla="*/ 43750 h 529404"/>
                  <a:gd name="connsiteX11" fmla="*/ 420503 w 420503"/>
                  <a:gd name="connsiteY11" fmla="*/ 171032 h 529404"/>
                  <a:gd name="connsiteX12" fmla="*/ 317125 w 420503"/>
                  <a:gd name="connsiteY12" fmla="*/ 171032 h 529404"/>
                  <a:gd name="connsiteX13" fmla="*/ 285801 w 420503"/>
                  <a:gd name="connsiteY13" fmla="*/ 106226 h 529404"/>
                  <a:gd name="connsiteX14" fmla="*/ 219096 w 420503"/>
                  <a:gd name="connsiteY14" fmla="*/ 85688 h 529404"/>
                  <a:gd name="connsiteX15" fmla="*/ 136601 w 420503"/>
                  <a:gd name="connsiteY15" fmla="*/ 126418 h 529404"/>
                  <a:gd name="connsiteX16" fmla="*/ 107952 w 420503"/>
                  <a:gd name="connsiteY16" fmla="*/ 247487 h 529404"/>
                  <a:gd name="connsiteX17" fmla="*/ 107952 w 420503"/>
                  <a:gd name="connsiteY17" fmla="*/ 280364 h 529404"/>
                  <a:gd name="connsiteX18" fmla="*/ 138758 w 420503"/>
                  <a:gd name="connsiteY18" fmla="*/ 402813 h 529404"/>
                  <a:gd name="connsiteX19" fmla="*/ 229020 w 420503"/>
                  <a:gd name="connsiteY19" fmla="*/ 444234 h 529404"/>
                  <a:gd name="connsiteX20" fmla="*/ 314277 w 420503"/>
                  <a:gd name="connsiteY20" fmla="*/ 418777 h 529404"/>
                  <a:gd name="connsiteX21" fmla="*/ 314277 w 420503"/>
                  <a:gd name="connsiteY21" fmla="*/ 329982 h 529404"/>
                  <a:gd name="connsiteX22" fmla="*/ 217630 w 420503"/>
                  <a:gd name="connsiteY22" fmla="*/ 329982 h 529404"/>
                  <a:gd name="connsiteX23" fmla="*/ 217630 w 420503"/>
                  <a:gd name="connsiteY23" fmla="*/ 251801 h 529404"/>
                  <a:gd name="connsiteX24" fmla="*/ 420417 w 420503"/>
                  <a:gd name="connsiteY24" fmla="*/ 251801 h 529404"/>
                  <a:gd name="connsiteX25" fmla="*/ 420417 w 420503"/>
                  <a:gd name="connsiteY25" fmla="*/ 457436 h 5294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420503" h="529404">
                    <a:moveTo>
                      <a:pt x="420417" y="457264"/>
                    </a:moveTo>
                    <a:cubicBezTo>
                      <a:pt x="401346" y="480131"/>
                      <a:pt x="374250" y="497908"/>
                      <a:pt x="339388" y="510506"/>
                    </a:cubicBezTo>
                    <a:cubicBezTo>
                      <a:pt x="304526" y="523105"/>
                      <a:pt x="265781" y="529404"/>
                      <a:pt x="223325" y="529404"/>
                    </a:cubicBezTo>
                    <a:cubicBezTo>
                      <a:pt x="178712" y="529404"/>
                      <a:pt x="139621" y="519653"/>
                      <a:pt x="105967" y="500237"/>
                    </a:cubicBezTo>
                    <a:cubicBezTo>
                      <a:pt x="72313" y="480822"/>
                      <a:pt x="46425" y="452518"/>
                      <a:pt x="28131" y="415498"/>
                    </a:cubicBezTo>
                    <a:cubicBezTo>
                      <a:pt x="9837" y="378479"/>
                      <a:pt x="431" y="334901"/>
                      <a:pt x="0" y="284938"/>
                    </a:cubicBezTo>
                    <a:lnTo>
                      <a:pt x="0" y="249903"/>
                    </a:lnTo>
                    <a:cubicBezTo>
                      <a:pt x="0" y="198473"/>
                      <a:pt x="8629" y="153946"/>
                      <a:pt x="25974" y="116322"/>
                    </a:cubicBezTo>
                    <a:cubicBezTo>
                      <a:pt x="43319" y="78699"/>
                      <a:pt x="68344" y="49877"/>
                      <a:pt x="101048" y="29943"/>
                    </a:cubicBezTo>
                    <a:cubicBezTo>
                      <a:pt x="133753" y="10010"/>
                      <a:pt x="171981" y="0"/>
                      <a:pt x="215904" y="0"/>
                    </a:cubicBezTo>
                    <a:cubicBezTo>
                      <a:pt x="276999" y="0"/>
                      <a:pt x="324805" y="14583"/>
                      <a:pt x="359236" y="43750"/>
                    </a:cubicBezTo>
                    <a:cubicBezTo>
                      <a:pt x="393666" y="72917"/>
                      <a:pt x="414118" y="115287"/>
                      <a:pt x="420503" y="171032"/>
                    </a:cubicBezTo>
                    <a:lnTo>
                      <a:pt x="317125" y="171032"/>
                    </a:lnTo>
                    <a:cubicBezTo>
                      <a:pt x="312379" y="141520"/>
                      <a:pt x="301937" y="119947"/>
                      <a:pt x="285801" y="106226"/>
                    </a:cubicBezTo>
                    <a:cubicBezTo>
                      <a:pt x="269664" y="92506"/>
                      <a:pt x="247401" y="85688"/>
                      <a:pt x="219096" y="85688"/>
                    </a:cubicBezTo>
                    <a:cubicBezTo>
                      <a:pt x="183026" y="85688"/>
                      <a:pt x="155499" y="99236"/>
                      <a:pt x="136601" y="126418"/>
                    </a:cubicBezTo>
                    <a:cubicBezTo>
                      <a:pt x="117703" y="153514"/>
                      <a:pt x="108211" y="193899"/>
                      <a:pt x="107952" y="247487"/>
                    </a:cubicBezTo>
                    <a:lnTo>
                      <a:pt x="107952" y="280364"/>
                    </a:lnTo>
                    <a:cubicBezTo>
                      <a:pt x="107952" y="334383"/>
                      <a:pt x="118221" y="375200"/>
                      <a:pt x="138758" y="402813"/>
                    </a:cubicBezTo>
                    <a:cubicBezTo>
                      <a:pt x="159296" y="430427"/>
                      <a:pt x="189412" y="444234"/>
                      <a:pt x="229020" y="444234"/>
                    </a:cubicBezTo>
                    <a:cubicBezTo>
                      <a:pt x="268629" y="444234"/>
                      <a:pt x="297364" y="435777"/>
                      <a:pt x="314277" y="418777"/>
                    </a:cubicBezTo>
                    <a:lnTo>
                      <a:pt x="314277" y="329982"/>
                    </a:lnTo>
                    <a:lnTo>
                      <a:pt x="217630" y="329982"/>
                    </a:lnTo>
                    <a:lnTo>
                      <a:pt x="217630" y="251801"/>
                    </a:lnTo>
                    <a:lnTo>
                      <a:pt x="420417" y="251801"/>
                    </a:lnTo>
                    <a:lnTo>
                      <a:pt x="420417" y="457436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90" name="Freihandform: Form 89">
                <a:extLst>
                  <a:ext uri="{FF2B5EF4-FFF2-40B4-BE49-F238E27FC236}">
                    <a16:creationId xmlns:a16="http://schemas.microsoft.com/office/drawing/2014/main" id="{FF6892E3-77DD-689F-5719-5F84BEDD6C9B}"/>
                  </a:ext>
                </a:extLst>
              </p:cNvPr>
              <p:cNvSpPr/>
              <p:nvPr/>
            </p:nvSpPr>
            <p:spPr>
              <a:xfrm>
                <a:off x="4819124" y="1345271"/>
                <a:ext cx="419985" cy="515338"/>
              </a:xfrm>
              <a:custGeom>
                <a:avLst/>
                <a:gdLst>
                  <a:gd name="connsiteX0" fmla="*/ 161367 w 419985"/>
                  <a:gd name="connsiteY0" fmla="*/ 308668 h 515338"/>
                  <a:gd name="connsiteX1" fmla="*/ 106140 w 419985"/>
                  <a:gd name="connsiteY1" fmla="*/ 368124 h 515338"/>
                  <a:gd name="connsiteX2" fmla="*/ 106140 w 419985"/>
                  <a:gd name="connsiteY2" fmla="*/ 515339 h 515338"/>
                  <a:gd name="connsiteX3" fmla="*/ 0 w 419985"/>
                  <a:gd name="connsiteY3" fmla="*/ 515339 h 515338"/>
                  <a:gd name="connsiteX4" fmla="*/ 0 w 419985"/>
                  <a:gd name="connsiteY4" fmla="*/ 0 h 515338"/>
                  <a:gd name="connsiteX5" fmla="*/ 106140 w 419985"/>
                  <a:gd name="connsiteY5" fmla="*/ 0 h 515338"/>
                  <a:gd name="connsiteX6" fmla="*/ 106140 w 419985"/>
                  <a:gd name="connsiteY6" fmla="*/ 233594 h 515338"/>
                  <a:gd name="connsiteX7" fmla="*/ 152824 w 419985"/>
                  <a:gd name="connsiteY7" fmla="*/ 169565 h 515338"/>
                  <a:gd name="connsiteX8" fmla="*/ 284161 w 419985"/>
                  <a:gd name="connsiteY8" fmla="*/ 0 h 515338"/>
                  <a:gd name="connsiteX9" fmla="*/ 414722 w 419985"/>
                  <a:gd name="connsiteY9" fmla="*/ 0 h 515338"/>
                  <a:gd name="connsiteX10" fmla="*/ 231695 w 419985"/>
                  <a:gd name="connsiteY10" fmla="*/ 229020 h 515338"/>
                  <a:gd name="connsiteX11" fmla="*/ 419986 w 419985"/>
                  <a:gd name="connsiteY11" fmla="*/ 515339 h 515338"/>
                  <a:gd name="connsiteX12" fmla="*/ 293653 w 419985"/>
                  <a:gd name="connsiteY12" fmla="*/ 515339 h 515338"/>
                  <a:gd name="connsiteX13" fmla="*/ 161281 w 419985"/>
                  <a:gd name="connsiteY13" fmla="*/ 308668 h 5153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19985" h="515338">
                    <a:moveTo>
                      <a:pt x="161367" y="308668"/>
                    </a:moveTo>
                    <a:lnTo>
                      <a:pt x="106140" y="368124"/>
                    </a:lnTo>
                    <a:lnTo>
                      <a:pt x="106140" y="515339"/>
                    </a:lnTo>
                    <a:lnTo>
                      <a:pt x="0" y="515339"/>
                    </a:lnTo>
                    <a:lnTo>
                      <a:pt x="0" y="0"/>
                    </a:lnTo>
                    <a:lnTo>
                      <a:pt x="106140" y="0"/>
                    </a:lnTo>
                    <a:lnTo>
                      <a:pt x="106140" y="233594"/>
                    </a:lnTo>
                    <a:lnTo>
                      <a:pt x="152824" y="169565"/>
                    </a:lnTo>
                    <a:lnTo>
                      <a:pt x="284161" y="0"/>
                    </a:lnTo>
                    <a:lnTo>
                      <a:pt x="414722" y="0"/>
                    </a:lnTo>
                    <a:lnTo>
                      <a:pt x="231695" y="229020"/>
                    </a:lnTo>
                    <a:lnTo>
                      <a:pt x="419986" y="515339"/>
                    </a:lnTo>
                    <a:lnTo>
                      <a:pt x="293653" y="515339"/>
                    </a:lnTo>
                    <a:lnTo>
                      <a:pt x="161281" y="308668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</p:grpSp>
        <p:grpSp>
          <p:nvGrpSpPr>
            <p:cNvPr id="80" name="Grafik 3">
              <a:extLst>
                <a:ext uri="{FF2B5EF4-FFF2-40B4-BE49-F238E27FC236}">
                  <a16:creationId xmlns:a16="http://schemas.microsoft.com/office/drawing/2014/main" id="{1A379834-04BD-9E75-C8A6-540DA2B71097}"/>
                </a:ext>
              </a:extLst>
            </p:cNvPr>
            <p:cNvGrpSpPr/>
            <p:nvPr/>
          </p:nvGrpSpPr>
          <p:grpSpPr>
            <a:xfrm>
              <a:off x="1958873" y="1351398"/>
              <a:ext cx="1788325" cy="659878"/>
              <a:chOff x="1958873" y="1351398"/>
              <a:chExt cx="1788325" cy="659878"/>
            </a:xfrm>
            <a:grpFill/>
          </p:grpSpPr>
          <p:sp>
            <p:nvSpPr>
              <p:cNvPr id="83" name="Freihandform: Form 82">
                <a:extLst>
                  <a:ext uri="{FF2B5EF4-FFF2-40B4-BE49-F238E27FC236}">
                    <a16:creationId xmlns:a16="http://schemas.microsoft.com/office/drawing/2014/main" id="{6DB920FA-9069-DD57-AF1C-9EBBD7609E9B}"/>
                  </a:ext>
                </a:extLst>
              </p:cNvPr>
              <p:cNvSpPr/>
              <p:nvPr/>
            </p:nvSpPr>
            <p:spPr>
              <a:xfrm>
                <a:off x="1958873" y="1351398"/>
                <a:ext cx="406437" cy="509211"/>
              </a:xfrm>
              <a:custGeom>
                <a:avLst/>
                <a:gdLst>
                  <a:gd name="connsiteX0" fmla="*/ 203219 w 406437"/>
                  <a:gd name="connsiteY0" fmla="*/ 277689 h 509211"/>
                  <a:gd name="connsiteX1" fmla="*/ 357251 w 406437"/>
                  <a:gd name="connsiteY1" fmla="*/ 0 h 509211"/>
                  <a:gd name="connsiteX2" fmla="*/ 406438 w 406437"/>
                  <a:gd name="connsiteY2" fmla="*/ 0 h 509211"/>
                  <a:gd name="connsiteX3" fmla="*/ 224360 w 406437"/>
                  <a:gd name="connsiteY3" fmla="*/ 317556 h 509211"/>
                  <a:gd name="connsiteX4" fmla="*/ 224360 w 406437"/>
                  <a:gd name="connsiteY4" fmla="*/ 509212 h 509211"/>
                  <a:gd name="connsiteX5" fmla="*/ 181732 w 406437"/>
                  <a:gd name="connsiteY5" fmla="*/ 509212 h 509211"/>
                  <a:gd name="connsiteX6" fmla="*/ 181732 w 406437"/>
                  <a:gd name="connsiteY6" fmla="*/ 317556 h 509211"/>
                  <a:gd name="connsiteX7" fmla="*/ 0 w 406437"/>
                  <a:gd name="connsiteY7" fmla="*/ 0 h 509211"/>
                  <a:gd name="connsiteX8" fmla="*/ 50567 w 406437"/>
                  <a:gd name="connsiteY8" fmla="*/ 0 h 509211"/>
                  <a:gd name="connsiteX9" fmla="*/ 203219 w 406437"/>
                  <a:gd name="connsiteY9" fmla="*/ 277689 h 5092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406437" h="509211">
                    <a:moveTo>
                      <a:pt x="203219" y="277689"/>
                    </a:moveTo>
                    <a:lnTo>
                      <a:pt x="357251" y="0"/>
                    </a:lnTo>
                    <a:lnTo>
                      <a:pt x="406438" y="0"/>
                    </a:lnTo>
                    <a:lnTo>
                      <a:pt x="224360" y="317556"/>
                    </a:lnTo>
                    <a:lnTo>
                      <a:pt x="224360" y="509212"/>
                    </a:lnTo>
                    <a:lnTo>
                      <a:pt x="181732" y="509212"/>
                    </a:lnTo>
                    <a:lnTo>
                      <a:pt x="181732" y="317556"/>
                    </a:lnTo>
                    <a:lnTo>
                      <a:pt x="0" y="0"/>
                    </a:lnTo>
                    <a:lnTo>
                      <a:pt x="50567" y="0"/>
                    </a:lnTo>
                    <a:lnTo>
                      <a:pt x="203219" y="277689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84" name="Freihandform: Form 83">
                <a:extLst>
                  <a:ext uri="{FF2B5EF4-FFF2-40B4-BE49-F238E27FC236}">
                    <a16:creationId xmlns:a16="http://schemas.microsoft.com/office/drawing/2014/main" id="{51029AD1-1EDF-47D2-D6B0-730769658F81}"/>
                  </a:ext>
                </a:extLst>
              </p:cNvPr>
              <p:cNvSpPr/>
              <p:nvPr/>
            </p:nvSpPr>
            <p:spPr>
              <a:xfrm>
                <a:off x="2311896" y="1475227"/>
                <a:ext cx="334469" cy="392371"/>
              </a:xfrm>
              <a:custGeom>
                <a:avLst/>
                <a:gdLst>
                  <a:gd name="connsiteX0" fmla="*/ 0 w 334469"/>
                  <a:gd name="connsiteY0" fmla="*/ 190620 h 392371"/>
                  <a:gd name="connsiteX1" fmla="*/ 20969 w 334469"/>
                  <a:gd name="connsiteY1" fmla="*/ 92333 h 392371"/>
                  <a:gd name="connsiteX2" fmla="*/ 80166 w 334469"/>
                  <a:gd name="connsiteY2" fmla="*/ 24334 h 392371"/>
                  <a:gd name="connsiteX3" fmla="*/ 166890 w 334469"/>
                  <a:gd name="connsiteY3" fmla="*/ 0 h 392371"/>
                  <a:gd name="connsiteX4" fmla="*/ 288044 w 334469"/>
                  <a:gd name="connsiteY4" fmla="*/ 52984 h 392371"/>
                  <a:gd name="connsiteX5" fmla="*/ 334470 w 334469"/>
                  <a:gd name="connsiteY5" fmla="*/ 193381 h 392371"/>
                  <a:gd name="connsiteX6" fmla="*/ 334470 w 334469"/>
                  <a:gd name="connsiteY6" fmla="*/ 202097 h 392371"/>
                  <a:gd name="connsiteX7" fmla="*/ 313501 w 334469"/>
                  <a:gd name="connsiteY7" fmla="*/ 300902 h 392371"/>
                  <a:gd name="connsiteX8" fmla="*/ 254477 w 334469"/>
                  <a:gd name="connsiteY8" fmla="*/ 368555 h 392371"/>
                  <a:gd name="connsiteX9" fmla="*/ 167580 w 334469"/>
                  <a:gd name="connsiteY9" fmla="*/ 392372 h 392371"/>
                  <a:gd name="connsiteX10" fmla="*/ 46598 w 334469"/>
                  <a:gd name="connsiteY10" fmla="*/ 339388 h 392371"/>
                  <a:gd name="connsiteX11" fmla="*/ 0 w 334469"/>
                  <a:gd name="connsiteY11" fmla="*/ 198990 h 392371"/>
                  <a:gd name="connsiteX12" fmla="*/ 0 w 334469"/>
                  <a:gd name="connsiteY12" fmla="*/ 190620 h 392371"/>
                  <a:gd name="connsiteX13" fmla="*/ 41593 w 334469"/>
                  <a:gd name="connsiteY13" fmla="*/ 202183 h 392371"/>
                  <a:gd name="connsiteX14" fmla="*/ 76369 w 334469"/>
                  <a:gd name="connsiteY14" fmla="*/ 313587 h 392371"/>
                  <a:gd name="connsiteX15" fmla="*/ 167580 w 334469"/>
                  <a:gd name="connsiteY15" fmla="*/ 357165 h 392371"/>
                  <a:gd name="connsiteX16" fmla="*/ 258446 w 334469"/>
                  <a:gd name="connsiteY16" fmla="*/ 313587 h 392371"/>
                  <a:gd name="connsiteX17" fmla="*/ 293222 w 334469"/>
                  <a:gd name="connsiteY17" fmla="*/ 198732 h 392371"/>
                  <a:gd name="connsiteX18" fmla="*/ 293222 w 334469"/>
                  <a:gd name="connsiteY18" fmla="*/ 190706 h 392371"/>
                  <a:gd name="connsiteX19" fmla="*/ 277258 w 334469"/>
                  <a:gd name="connsiteY19" fmla="*/ 111317 h 392371"/>
                  <a:gd name="connsiteX20" fmla="*/ 232645 w 334469"/>
                  <a:gd name="connsiteY20" fmla="*/ 55572 h 392371"/>
                  <a:gd name="connsiteX21" fmla="*/ 166890 w 334469"/>
                  <a:gd name="connsiteY21" fmla="*/ 35811 h 392371"/>
                  <a:gd name="connsiteX22" fmla="*/ 76541 w 334469"/>
                  <a:gd name="connsiteY22" fmla="*/ 79734 h 392371"/>
                  <a:gd name="connsiteX23" fmla="*/ 41593 w 334469"/>
                  <a:gd name="connsiteY23" fmla="*/ 194590 h 392371"/>
                  <a:gd name="connsiteX24" fmla="*/ 41593 w 334469"/>
                  <a:gd name="connsiteY24" fmla="*/ 202270 h 3923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334469" h="392371">
                    <a:moveTo>
                      <a:pt x="0" y="190620"/>
                    </a:moveTo>
                    <a:cubicBezTo>
                      <a:pt x="0" y="154291"/>
                      <a:pt x="6990" y="121500"/>
                      <a:pt x="20969" y="92333"/>
                    </a:cubicBezTo>
                    <a:cubicBezTo>
                      <a:pt x="34948" y="63166"/>
                      <a:pt x="54709" y="40557"/>
                      <a:pt x="80166" y="24334"/>
                    </a:cubicBezTo>
                    <a:cubicBezTo>
                      <a:pt x="105708" y="8111"/>
                      <a:pt x="134530" y="0"/>
                      <a:pt x="166890" y="0"/>
                    </a:cubicBezTo>
                    <a:cubicBezTo>
                      <a:pt x="216767" y="0"/>
                      <a:pt x="257152" y="17690"/>
                      <a:pt x="288044" y="52984"/>
                    </a:cubicBezTo>
                    <a:cubicBezTo>
                      <a:pt x="318937" y="88277"/>
                      <a:pt x="334470" y="135134"/>
                      <a:pt x="334470" y="193381"/>
                    </a:cubicBezTo>
                    <a:lnTo>
                      <a:pt x="334470" y="202097"/>
                    </a:lnTo>
                    <a:cubicBezTo>
                      <a:pt x="334470" y="238685"/>
                      <a:pt x="327480" y="271649"/>
                      <a:pt x="313501" y="300902"/>
                    </a:cubicBezTo>
                    <a:cubicBezTo>
                      <a:pt x="299521" y="330155"/>
                      <a:pt x="279847" y="352677"/>
                      <a:pt x="254477" y="368555"/>
                    </a:cubicBezTo>
                    <a:cubicBezTo>
                      <a:pt x="229107" y="384433"/>
                      <a:pt x="200112" y="392372"/>
                      <a:pt x="167580" y="392372"/>
                    </a:cubicBezTo>
                    <a:cubicBezTo>
                      <a:pt x="117962" y="392372"/>
                      <a:pt x="77577" y="374682"/>
                      <a:pt x="46598" y="339388"/>
                    </a:cubicBezTo>
                    <a:cubicBezTo>
                      <a:pt x="15533" y="304095"/>
                      <a:pt x="0" y="257238"/>
                      <a:pt x="0" y="198990"/>
                    </a:cubicBezTo>
                    <a:lnTo>
                      <a:pt x="0" y="190620"/>
                    </a:lnTo>
                    <a:close/>
                    <a:moveTo>
                      <a:pt x="41593" y="202183"/>
                    </a:moveTo>
                    <a:cubicBezTo>
                      <a:pt x="41593" y="247401"/>
                      <a:pt x="53156" y="284506"/>
                      <a:pt x="76369" y="313587"/>
                    </a:cubicBezTo>
                    <a:cubicBezTo>
                      <a:pt x="99582" y="342581"/>
                      <a:pt x="129956" y="357165"/>
                      <a:pt x="167580" y="357165"/>
                    </a:cubicBezTo>
                    <a:cubicBezTo>
                      <a:pt x="205204" y="357165"/>
                      <a:pt x="235233" y="342667"/>
                      <a:pt x="258446" y="313587"/>
                    </a:cubicBezTo>
                    <a:cubicBezTo>
                      <a:pt x="281659" y="284593"/>
                      <a:pt x="293222" y="246279"/>
                      <a:pt x="293222" y="198732"/>
                    </a:cubicBezTo>
                    <a:lnTo>
                      <a:pt x="293222" y="190706"/>
                    </a:lnTo>
                    <a:cubicBezTo>
                      <a:pt x="293222" y="161798"/>
                      <a:pt x="287872" y="135307"/>
                      <a:pt x="277258" y="111317"/>
                    </a:cubicBezTo>
                    <a:cubicBezTo>
                      <a:pt x="266644" y="87328"/>
                      <a:pt x="251715" y="68689"/>
                      <a:pt x="232645" y="55572"/>
                    </a:cubicBezTo>
                    <a:cubicBezTo>
                      <a:pt x="213488" y="42370"/>
                      <a:pt x="191569" y="35811"/>
                      <a:pt x="166890" y="35811"/>
                    </a:cubicBezTo>
                    <a:cubicBezTo>
                      <a:pt x="129956" y="35811"/>
                      <a:pt x="99840" y="50481"/>
                      <a:pt x="76541" y="79734"/>
                    </a:cubicBezTo>
                    <a:cubicBezTo>
                      <a:pt x="53242" y="108987"/>
                      <a:pt x="41593" y="147301"/>
                      <a:pt x="41593" y="194590"/>
                    </a:cubicBezTo>
                    <a:lnTo>
                      <a:pt x="41593" y="202270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85" name="Freihandform: Form 84">
                <a:extLst>
                  <a:ext uri="{FF2B5EF4-FFF2-40B4-BE49-F238E27FC236}">
                    <a16:creationId xmlns:a16="http://schemas.microsoft.com/office/drawing/2014/main" id="{D5930544-9B38-574C-0361-1189347F7319}"/>
                  </a:ext>
                </a:extLst>
              </p:cNvPr>
              <p:cNvSpPr/>
              <p:nvPr/>
            </p:nvSpPr>
            <p:spPr>
              <a:xfrm>
                <a:off x="2714191" y="1482217"/>
                <a:ext cx="283125" cy="385382"/>
              </a:xfrm>
              <a:custGeom>
                <a:avLst/>
                <a:gdLst>
                  <a:gd name="connsiteX0" fmla="*/ 242309 w 283125"/>
                  <a:gd name="connsiteY0" fmla="*/ 330500 h 385382"/>
                  <a:gd name="connsiteX1" fmla="*/ 122881 w 283125"/>
                  <a:gd name="connsiteY1" fmla="*/ 385382 h 385382"/>
                  <a:gd name="connsiteX2" fmla="*/ 31842 w 283125"/>
                  <a:gd name="connsiteY2" fmla="*/ 350261 h 385382"/>
                  <a:gd name="connsiteX3" fmla="*/ 0 w 283125"/>
                  <a:gd name="connsiteY3" fmla="*/ 246192 h 385382"/>
                  <a:gd name="connsiteX4" fmla="*/ 0 w 283125"/>
                  <a:gd name="connsiteY4" fmla="*/ 0 h 385382"/>
                  <a:gd name="connsiteX5" fmla="*/ 41162 w 283125"/>
                  <a:gd name="connsiteY5" fmla="*/ 0 h 385382"/>
                  <a:gd name="connsiteX6" fmla="*/ 41162 w 283125"/>
                  <a:gd name="connsiteY6" fmla="*/ 240929 h 385382"/>
                  <a:gd name="connsiteX7" fmla="*/ 127713 w 283125"/>
                  <a:gd name="connsiteY7" fmla="*/ 348967 h 385382"/>
                  <a:gd name="connsiteX8" fmla="*/ 241619 w 283125"/>
                  <a:gd name="connsiteY8" fmla="*/ 273806 h 385382"/>
                  <a:gd name="connsiteX9" fmla="*/ 241619 w 283125"/>
                  <a:gd name="connsiteY9" fmla="*/ 0 h 385382"/>
                  <a:gd name="connsiteX10" fmla="*/ 283126 w 283125"/>
                  <a:gd name="connsiteY10" fmla="*/ 0 h 385382"/>
                  <a:gd name="connsiteX11" fmla="*/ 283126 w 283125"/>
                  <a:gd name="connsiteY11" fmla="*/ 378392 h 385382"/>
                  <a:gd name="connsiteX12" fmla="*/ 243000 w 283125"/>
                  <a:gd name="connsiteY12" fmla="*/ 378392 h 385382"/>
                  <a:gd name="connsiteX13" fmla="*/ 242309 w 283125"/>
                  <a:gd name="connsiteY13" fmla="*/ 330500 h 3853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283125" h="385382">
                    <a:moveTo>
                      <a:pt x="242309" y="330500"/>
                    </a:moveTo>
                    <a:cubicBezTo>
                      <a:pt x="217371" y="367088"/>
                      <a:pt x="177590" y="385382"/>
                      <a:pt x="122881" y="385382"/>
                    </a:cubicBezTo>
                    <a:cubicBezTo>
                      <a:pt x="82927" y="385382"/>
                      <a:pt x="52638" y="373646"/>
                      <a:pt x="31842" y="350261"/>
                    </a:cubicBezTo>
                    <a:cubicBezTo>
                      <a:pt x="11046" y="326876"/>
                      <a:pt x="431" y="292186"/>
                      <a:pt x="0" y="246192"/>
                    </a:cubicBezTo>
                    <a:lnTo>
                      <a:pt x="0" y="0"/>
                    </a:lnTo>
                    <a:lnTo>
                      <a:pt x="41162" y="0"/>
                    </a:lnTo>
                    <a:lnTo>
                      <a:pt x="41162" y="240929"/>
                    </a:lnTo>
                    <a:cubicBezTo>
                      <a:pt x="41162" y="312983"/>
                      <a:pt x="69983" y="348967"/>
                      <a:pt x="127713" y="348967"/>
                    </a:cubicBezTo>
                    <a:cubicBezTo>
                      <a:pt x="185443" y="348967"/>
                      <a:pt x="225655" y="323942"/>
                      <a:pt x="241619" y="273806"/>
                    </a:cubicBezTo>
                    <a:lnTo>
                      <a:pt x="241619" y="0"/>
                    </a:lnTo>
                    <a:lnTo>
                      <a:pt x="283126" y="0"/>
                    </a:lnTo>
                    <a:lnTo>
                      <a:pt x="283126" y="378392"/>
                    </a:lnTo>
                    <a:lnTo>
                      <a:pt x="243000" y="378392"/>
                    </a:lnTo>
                    <a:lnTo>
                      <a:pt x="242309" y="330500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86" name="Freihandform: Form 85">
                <a:extLst>
                  <a:ext uri="{FF2B5EF4-FFF2-40B4-BE49-F238E27FC236}">
                    <a16:creationId xmlns:a16="http://schemas.microsoft.com/office/drawing/2014/main" id="{925BA4DE-5A85-4A77-CE2E-6DB1EAB6A362}"/>
                  </a:ext>
                </a:extLst>
              </p:cNvPr>
              <p:cNvSpPr/>
              <p:nvPr/>
            </p:nvSpPr>
            <p:spPr>
              <a:xfrm>
                <a:off x="3088873" y="1475227"/>
                <a:ext cx="282435" cy="385468"/>
              </a:xfrm>
              <a:custGeom>
                <a:avLst/>
                <a:gdLst>
                  <a:gd name="connsiteX0" fmla="*/ 39349 w 282435"/>
                  <a:gd name="connsiteY0" fmla="*/ 6990 h 385468"/>
                  <a:gd name="connsiteX1" fmla="*/ 40730 w 282435"/>
                  <a:gd name="connsiteY1" fmla="*/ 71709 h 385468"/>
                  <a:gd name="connsiteX2" fmla="*/ 93368 w 282435"/>
                  <a:gd name="connsiteY2" fmla="*/ 18380 h 385468"/>
                  <a:gd name="connsiteX3" fmla="*/ 163006 w 282435"/>
                  <a:gd name="connsiteY3" fmla="*/ 0 h 385468"/>
                  <a:gd name="connsiteX4" fmla="*/ 252664 w 282435"/>
                  <a:gd name="connsiteY4" fmla="*/ 34258 h 385468"/>
                  <a:gd name="connsiteX5" fmla="*/ 282435 w 282435"/>
                  <a:gd name="connsiteY5" fmla="*/ 137119 h 385468"/>
                  <a:gd name="connsiteX6" fmla="*/ 282435 w 282435"/>
                  <a:gd name="connsiteY6" fmla="*/ 385382 h 385468"/>
                  <a:gd name="connsiteX7" fmla="*/ 241274 w 282435"/>
                  <a:gd name="connsiteY7" fmla="*/ 385382 h 385468"/>
                  <a:gd name="connsiteX8" fmla="*/ 241274 w 282435"/>
                  <a:gd name="connsiteY8" fmla="*/ 136774 h 385468"/>
                  <a:gd name="connsiteX9" fmla="*/ 219960 w 282435"/>
                  <a:gd name="connsiteY9" fmla="*/ 61268 h 385468"/>
                  <a:gd name="connsiteX10" fmla="*/ 152997 w 282435"/>
                  <a:gd name="connsiteY10" fmla="*/ 36415 h 385468"/>
                  <a:gd name="connsiteX11" fmla="*/ 84998 w 282435"/>
                  <a:gd name="connsiteY11" fmla="*/ 60750 h 385468"/>
                  <a:gd name="connsiteX12" fmla="*/ 41161 w 282435"/>
                  <a:gd name="connsiteY12" fmla="*/ 126332 h 385468"/>
                  <a:gd name="connsiteX13" fmla="*/ 41161 w 282435"/>
                  <a:gd name="connsiteY13" fmla="*/ 385468 h 385468"/>
                  <a:gd name="connsiteX14" fmla="*/ 0 w 282435"/>
                  <a:gd name="connsiteY14" fmla="*/ 385468 h 385468"/>
                  <a:gd name="connsiteX15" fmla="*/ 0 w 282435"/>
                  <a:gd name="connsiteY15" fmla="*/ 6990 h 385468"/>
                  <a:gd name="connsiteX16" fmla="*/ 39436 w 282435"/>
                  <a:gd name="connsiteY16" fmla="*/ 6990 h 3854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282435" h="385468">
                    <a:moveTo>
                      <a:pt x="39349" y="6990"/>
                    </a:moveTo>
                    <a:lnTo>
                      <a:pt x="40730" y="71709"/>
                    </a:lnTo>
                    <a:cubicBezTo>
                      <a:pt x="54796" y="48410"/>
                      <a:pt x="72313" y="30634"/>
                      <a:pt x="93368" y="18380"/>
                    </a:cubicBezTo>
                    <a:cubicBezTo>
                      <a:pt x="114338" y="6127"/>
                      <a:pt x="137550" y="0"/>
                      <a:pt x="163006" y="0"/>
                    </a:cubicBezTo>
                    <a:cubicBezTo>
                      <a:pt x="203132" y="0"/>
                      <a:pt x="233076" y="11391"/>
                      <a:pt x="252664" y="34258"/>
                    </a:cubicBezTo>
                    <a:cubicBezTo>
                      <a:pt x="272253" y="57126"/>
                      <a:pt x="282176" y="91384"/>
                      <a:pt x="282435" y="137119"/>
                    </a:cubicBezTo>
                    <a:lnTo>
                      <a:pt x="282435" y="385382"/>
                    </a:lnTo>
                    <a:lnTo>
                      <a:pt x="241274" y="385382"/>
                    </a:lnTo>
                    <a:lnTo>
                      <a:pt x="241274" y="136774"/>
                    </a:lnTo>
                    <a:cubicBezTo>
                      <a:pt x="241015" y="102947"/>
                      <a:pt x="233939" y="77836"/>
                      <a:pt x="219960" y="61268"/>
                    </a:cubicBezTo>
                    <a:cubicBezTo>
                      <a:pt x="205980" y="44699"/>
                      <a:pt x="183630" y="36415"/>
                      <a:pt x="152997" y="36415"/>
                    </a:cubicBezTo>
                    <a:cubicBezTo>
                      <a:pt x="127368" y="36415"/>
                      <a:pt x="104673" y="44527"/>
                      <a:pt x="84998" y="60750"/>
                    </a:cubicBezTo>
                    <a:cubicBezTo>
                      <a:pt x="65237" y="76973"/>
                      <a:pt x="50654" y="98805"/>
                      <a:pt x="41161" y="126332"/>
                    </a:cubicBezTo>
                    <a:lnTo>
                      <a:pt x="41161" y="385468"/>
                    </a:lnTo>
                    <a:lnTo>
                      <a:pt x="0" y="385468"/>
                    </a:lnTo>
                    <a:lnTo>
                      <a:pt x="0" y="6990"/>
                    </a:lnTo>
                    <a:lnTo>
                      <a:pt x="39436" y="6990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87" name="Freihandform: Form 86">
                <a:extLst>
                  <a:ext uri="{FF2B5EF4-FFF2-40B4-BE49-F238E27FC236}">
                    <a16:creationId xmlns:a16="http://schemas.microsoft.com/office/drawing/2014/main" id="{2C525C31-8F28-1237-B550-4F3D9D5F3A02}"/>
                  </a:ext>
                </a:extLst>
              </p:cNvPr>
              <p:cNvSpPr/>
              <p:nvPr/>
            </p:nvSpPr>
            <p:spPr>
              <a:xfrm>
                <a:off x="3445348" y="1475227"/>
                <a:ext cx="301851" cy="536048"/>
              </a:xfrm>
              <a:custGeom>
                <a:avLst/>
                <a:gdLst>
                  <a:gd name="connsiteX0" fmla="*/ 0 w 301851"/>
                  <a:gd name="connsiteY0" fmla="*/ 192691 h 536048"/>
                  <a:gd name="connsiteX1" fmla="*/ 38918 w 301851"/>
                  <a:gd name="connsiteY1" fmla="*/ 51948 h 536048"/>
                  <a:gd name="connsiteX2" fmla="*/ 144713 w 301851"/>
                  <a:gd name="connsiteY2" fmla="*/ 0 h 536048"/>
                  <a:gd name="connsiteX3" fmla="*/ 261035 w 301851"/>
                  <a:gd name="connsiteY3" fmla="*/ 61527 h 536048"/>
                  <a:gd name="connsiteX4" fmla="*/ 263106 w 301851"/>
                  <a:gd name="connsiteY4" fmla="*/ 6990 h 536048"/>
                  <a:gd name="connsiteX5" fmla="*/ 301851 w 301851"/>
                  <a:gd name="connsiteY5" fmla="*/ 6990 h 536048"/>
                  <a:gd name="connsiteX6" fmla="*/ 301851 w 301851"/>
                  <a:gd name="connsiteY6" fmla="*/ 377702 h 536048"/>
                  <a:gd name="connsiteX7" fmla="*/ 261380 w 301851"/>
                  <a:gd name="connsiteY7" fmla="*/ 493420 h 536048"/>
                  <a:gd name="connsiteX8" fmla="*/ 151616 w 301851"/>
                  <a:gd name="connsiteY8" fmla="*/ 536049 h 536048"/>
                  <a:gd name="connsiteX9" fmla="*/ 76973 w 301851"/>
                  <a:gd name="connsiteY9" fmla="*/ 518359 h 536048"/>
                  <a:gd name="connsiteX10" fmla="*/ 21055 w 301851"/>
                  <a:gd name="connsiteY10" fmla="*/ 471329 h 536048"/>
                  <a:gd name="connsiteX11" fmla="*/ 44268 w 301851"/>
                  <a:gd name="connsiteY11" fmla="*/ 446132 h 536048"/>
                  <a:gd name="connsiteX12" fmla="*/ 148855 w 301851"/>
                  <a:gd name="connsiteY12" fmla="*/ 500669 h 536048"/>
                  <a:gd name="connsiteX13" fmla="*/ 229883 w 301851"/>
                  <a:gd name="connsiteY13" fmla="*/ 469690 h 536048"/>
                  <a:gd name="connsiteX14" fmla="*/ 259999 w 301851"/>
                  <a:gd name="connsiteY14" fmla="*/ 383829 h 536048"/>
                  <a:gd name="connsiteX15" fmla="*/ 259999 w 301851"/>
                  <a:gd name="connsiteY15" fmla="*/ 336282 h 536048"/>
                  <a:gd name="connsiteX16" fmla="*/ 144022 w 301851"/>
                  <a:gd name="connsiteY16" fmla="*/ 392199 h 536048"/>
                  <a:gd name="connsiteX17" fmla="*/ 39436 w 301851"/>
                  <a:gd name="connsiteY17" fmla="*/ 339733 h 536048"/>
                  <a:gd name="connsiteX18" fmla="*/ 0 w 301851"/>
                  <a:gd name="connsiteY18" fmla="*/ 198128 h 536048"/>
                  <a:gd name="connsiteX19" fmla="*/ 0 w 301851"/>
                  <a:gd name="connsiteY19" fmla="*/ 192519 h 536048"/>
                  <a:gd name="connsiteX20" fmla="*/ 41938 w 301851"/>
                  <a:gd name="connsiteY20" fmla="*/ 200026 h 536048"/>
                  <a:gd name="connsiteX21" fmla="*/ 70674 w 301851"/>
                  <a:gd name="connsiteY21" fmla="*/ 314191 h 536048"/>
                  <a:gd name="connsiteX22" fmla="*/ 151702 w 301851"/>
                  <a:gd name="connsiteY22" fmla="*/ 355956 h 536048"/>
                  <a:gd name="connsiteX23" fmla="*/ 260086 w 301851"/>
                  <a:gd name="connsiteY23" fmla="*/ 286750 h 536048"/>
                  <a:gd name="connsiteX24" fmla="*/ 260086 w 301851"/>
                  <a:gd name="connsiteY24" fmla="*/ 110800 h 536048"/>
                  <a:gd name="connsiteX25" fmla="*/ 218234 w 301851"/>
                  <a:gd name="connsiteY25" fmla="*/ 55400 h 536048"/>
                  <a:gd name="connsiteX26" fmla="*/ 152479 w 301851"/>
                  <a:gd name="connsiteY26" fmla="*/ 36329 h 536048"/>
                  <a:gd name="connsiteX27" fmla="*/ 71105 w 301851"/>
                  <a:gd name="connsiteY27" fmla="*/ 77750 h 536048"/>
                  <a:gd name="connsiteX28" fmla="*/ 42025 w 301851"/>
                  <a:gd name="connsiteY28" fmla="*/ 199940 h 5360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301851" h="536048">
                    <a:moveTo>
                      <a:pt x="0" y="192691"/>
                    </a:moveTo>
                    <a:cubicBezTo>
                      <a:pt x="0" y="133494"/>
                      <a:pt x="12944" y="86551"/>
                      <a:pt x="38918" y="51948"/>
                    </a:cubicBezTo>
                    <a:cubicBezTo>
                      <a:pt x="64892" y="17345"/>
                      <a:pt x="100099" y="0"/>
                      <a:pt x="144713" y="0"/>
                    </a:cubicBezTo>
                    <a:cubicBezTo>
                      <a:pt x="195712" y="0"/>
                      <a:pt x="234457" y="20538"/>
                      <a:pt x="261035" y="61527"/>
                    </a:cubicBezTo>
                    <a:lnTo>
                      <a:pt x="263106" y="6990"/>
                    </a:lnTo>
                    <a:lnTo>
                      <a:pt x="301851" y="6990"/>
                    </a:lnTo>
                    <a:lnTo>
                      <a:pt x="301851" y="377702"/>
                    </a:lnTo>
                    <a:cubicBezTo>
                      <a:pt x="301851" y="426457"/>
                      <a:pt x="288303" y="465030"/>
                      <a:pt x="261380" y="493420"/>
                    </a:cubicBezTo>
                    <a:cubicBezTo>
                      <a:pt x="234370" y="521897"/>
                      <a:pt x="197782" y="536049"/>
                      <a:pt x="151616" y="536049"/>
                    </a:cubicBezTo>
                    <a:cubicBezTo>
                      <a:pt x="125556" y="536049"/>
                      <a:pt x="100617" y="530181"/>
                      <a:pt x="76973" y="518359"/>
                    </a:cubicBezTo>
                    <a:cubicBezTo>
                      <a:pt x="53329" y="506623"/>
                      <a:pt x="34690" y="490918"/>
                      <a:pt x="21055" y="471329"/>
                    </a:cubicBezTo>
                    <a:lnTo>
                      <a:pt x="44268" y="446132"/>
                    </a:lnTo>
                    <a:cubicBezTo>
                      <a:pt x="73607" y="482461"/>
                      <a:pt x="108470" y="500669"/>
                      <a:pt x="148855" y="500669"/>
                    </a:cubicBezTo>
                    <a:cubicBezTo>
                      <a:pt x="183458" y="500669"/>
                      <a:pt x="210467" y="490314"/>
                      <a:pt x="229883" y="469690"/>
                    </a:cubicBezTo>
                    <a:cubicBezTo>
                      <a:pt x="249299" y="449066"/>
                      <a:pt x="259309" y="420417"/>
                      <a:pt x="259999" y="383829"/>
                    </a:cubicBezTo>
                    <a:lnTo>
                      <a:pt x="259999" y="336282"/>
                    </a:lnTo>
                    <a:cubicBezTo>
                      <a:pt x="233421" y="373560"/>
                      <a:pt x="194762" y="392199"/>
                      <a:pt x="144022" y="392199"/>
                    </a:cubicBezTo>
                    <a:cubicBezTo>
                      <a:pt x="100617" y="392199"/>
                      <a:pt x="65755" y="374682"/>
                      <a:pt x="39436" y="339733"/>
                    </a:cubicBezTo>
                    <a:cubicBezTo>
                      <a:pt x="13117" y="304785"/>
                      <a:pt x="0" y="257583"/>
                      <a:pt x="0" y="198128"/>
                    </a:cubicBezTo>
                    <a:lnTo>
                      <a:pt x="0" y="192519"/>
                    </a:lnTo>
                    <a:close/>
                    <a:moveTo>
                      <a:pt x="41938" y="200026"/>
                    </a:moveTo>
                    <a:cubicBezTo>
                      <a:pt x="41938" y="248263"/>
                      <a:pt x="51517" y="286318"/>
                      <a:pt x="70674" y="314191"/>
                    </a:cubicBezTo>
                    <a:cubicBezTo>
                      <a:pt x="89831" y="342063"/>
                      <a:pt x="116840" y="355956"/>
                      <a:pt x="151702" y="355956"/>
                    </a:cubicBezTo>
                    <a:cubicBezTo>
                      <a:pt x="202701" y="355956"/>
                      <a:pt x="238858" y="332916"/>
                      <a:pt x="260086" y="286750"/>
                    </a:cubicBezTo>
                    <a:lnTo>
                      <a:pt x="260086" y="110800"/>
                    </a:lnTo>
                    <a:cubicBezTo>
                      <a:pt x="250421" y="86551"/>
                      <a:pt x="236442" y="68085"/>
                      <a:pt x="218234" y="55400"/>
                    </a:cubicBezTo>
                    <a:cubicBezTo>
                      <a:pt x="200026" y="42715"/>
                      <a:pt x="178108" y="36329"/>
                      <a:pt x="152479" y="36329"/>
                    </a:cubicBezTo>
                    <a:cubicBezTo>
                      <a:pt x="117617" y="36329"/>
                      <a:pt x="90521" y="50136"/>
                      <a:pt x="71105" y="77750"/>
                    </a:cubicBezTo>
                    <a:cubicBezTo>
                      <a:pt x="51689" y="105363"/>
                      <a:pt x="42025" y="146093"/>
                      <a:pt x="42025" y="199940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</p:grpSp>
        <p:sp>
          <p:nvSpPr>
            <p:cNvPr id="81" name="Freihandform: Form 80">
              <a:extLst>
                <a:ext uri="{FF2B5EF4-FFF2-40B4-BE49-F238E27FC236}">
                  <a16:creationId xmlns:a16="http://schemas.microsoft.com/office/drawing/2014/main" id="{18C98E51-3182-0228-3746-959E9B825DE5}"/>
                </a:ext>
              </a:extLst>
            </p:cNvPr>
            <p:cNvSpPr/>
            <p:nvPr/>
          </p:nvSpPr>
          <p:spPr>
            <a:xfrm>
              <a:off x="1069975" y="1243360"/>
              <a:ext cx="770505" cy="770505"/>
            </a:xfrm>
            <a:custGeom>
              <a:avLst/>
              <a:gdLst>
                <a:gd name="connsiteX0" fmla="*/ 0 w 770505"/>
                <a:gd name="connsiteY0" fmla="*/ 0 h 770505"/>
                <a:gd name="connsiteX1" fmla="*/ 0 w 770505"/>
                <a:gd name="connsiteY1" fmla="*/ 770506 h 770505"/>
                <a:gd name="connsiteX2" fmla="*/ 770506 w 770505"/>
                <a:gd name="connsiteY2" fmla="*/ 770506 h 770505"/>
                <a:gd name="connsiteX3" fmla="*/ 770506 w 770505"/>
                <a:gd name="connsiteY3" fmla="*/ 0 h 770505"/>
                <a:gd name="connsiteX4" fmla="*/ 0 w 770505"/>
                <a:gd name="connsiteY4" fmla="*/ 0 h 770505"/>
                <a:gd name="connsiteX5" fmla="*/ 656168 w 770505"/>
                <a:gd name="connsiteY5" fmla="*/ 588774 h 770505"/>
                <a:gd name="connsiteX6" fmla="*/ 618372 w 770505"/>
                <a:gd name="connsiteY6" fmla="*/ 615179 h 770505"/>
                <a:gd name="connsiteX7" fmla="*/ 615352 w 770505"/>
                <a:gd name="connsiteY7" fmla="*/ 616560 h 770505"/>
                <a:gd name="connsiteX8" fmla="*/ 488243 w 770505"/>
                <a:gd name="connsiteY8" fmla="*/ 639082 h 770505"/>
                <a:gd name="connsiteX9" fmla="*/ 219097 w 770505"/>
                <a:gd name="connsiteY9" fmla="*/ 558053 h 770505"/>
                <a:gd name="connsiteX10" fmla="*/ 216939 w 770505"/>
                <a:gd name="connsiteY10" fmla="*/ 556069 h 770505"/>
                <a:gd name="connsiteX11" fmla="*/ 215386 w 770505"/>
                <a:gd name="connsiteY11" fmla="*/ 558485 h 770505"/>
                <a:gd name="connsiteX12" fmla="*/ 170773 w 770505"/>
                <a:gd name="connsiteY12" fmla="*/ 591449 h 770505"/>
                <a:gd name="connsiteX13" fmla="*/ 162057 w 770505"/>
                <a:gd name="connsiteY13" fmla="*/ 592139 h 770505"/>
                <a:gd name="connsiteX14" fmla="*/ 115373 w 770505"/>
                <a:gd name="connsiteY14" fmla="*/ 571515 h 770505"/>
                <a:gd name="connsiteX15" fmla="*/ 112525 w 770505"/>
                <a:gd name="connsiteY15" fmla="*/ 568581 h 770505"/>
                <a:gd name="connsiteX16" fmla="*/ 111317 w 770505"/>
                <a:gd name="connsiteY16" fmla="*/ 565561 h 770505"/>
                <a:gd name="connsiteX17" fmla="*/ 111317 w 770505"/>
                <a:gd name="connsiteY17" fmla="*/ 460198 h 770505"/>
                <a:gd name="connsiteX18" fmla="*/ 110800 w 770505"/>
                <a:gd name="connsiteY18" fmla="*/ 459507 h 770505"/>
                <a:gd name="connsiteX19" fmla="*/ 79993 w 770505"/>
                <a:gd name="connsiteY19" fmla="*/ 342581 h 770505"/>
                <a:gd name="connsiteX20" fmla="*/ 173016 w 770505"/>
                <a:gd name="connsiteY20" fmla="*/ 183199 h 770505"/>
                <a:gd name="connsiteX21" fmla="*/ 182509 w 770505"/>
                <a:gd name="connsiteY21" fmla="*/ 179661 h 770505"/>
                <a:gd name="connsiteX22" fmla="*/ 193209 w 770505"/>
                <a:gd name="connsiteY22" fmla="*/ 184493 h 770505"/>
                <a:gd name="connsiteX23" fmla="*/ 191914 w 770505"/>
                <a:gd name="connsiteY23" fmla="*/ 204772 h 770505"/>
                <a:gd name="connsiteX24" fmla="*/ 108297 w 770505"/>
                <a:gd name="connsiteY24" fmla="*/ 347327 h 770505"/>
                <a:gd name="connsiteX25" fmla="*/ 136515 w 770505"/>
                <a:gd name="connsiteY25" fmla="*/ 445614 h 770505"/>
                <a:gd name="connsiteX26" fmla="*/ 140053 w 770505"/>
                <a:gd name="connsiteY26" fmla="*/ 449670 h 770505"/>
                <a:gd name="connsiteX27" fmla="*/ 140053 w 770505"/>
                <a:gd name="connsiteY27" fmla="*/ 555120 h 770505"/>
                <a:gd name="connsiteX28" fmla="*/ 141088 w 770505"/>
                <a:gd name="connsiteY28" fmla="*/ 555810 h 770505"/>
                <a:gd name="connsiteX29" fmla="*/ 162057 w 770505"/>
                <a:gd name="connsiteY29" fmla="*/ 563576 h 770505"/>
                <a:gd name="connsiteX30" fmla="*/ 166286 w 770505"/>
                <a:gd name="connsiteY30" fmla="*/ 563231 h 770505"/>
                <a:gd name="connsiteX31" fmla="*/ 196143 w 770505"/>
                <a:gd name="connsiteY31" fmla="*/ 535272 h 770505"/>
                <a:gd name="connsiteX32" fmla="*/ 196919 w 770505"/>
                <a:gd name="connsiteY32" fmla="*/ 533892 h 770505"/>
                <a:gd name="connsiteX33" fmla="*/ 195970 w 770505"/>
                <a:gd name="connsiteY33" fmla="*/ 532597 h 770505"/>
                <a:gd name="connsiteX34" fmla="*/ 190793 w 770505"/>
                <a:gd name="connsiteY34" fmla="*/ 525349 h 770505"/>
                <a:gd name="connsiteX35" fmla="*/ 172326 w 770505"/>
                <a:gd name="connsiteY35" fmla="*/ 469086 h 770505"/>
                <a:gd name="connsiteX36" fmla="*/ 172585 w 770505"/>
                <a:gd name="connsiteY36" fmla="*/ 468482 h 770505"/>
                <a:gd name="connsiteX37" fmla="*/ 173275 w 770505"/>
                <a:gd name="connsiteY37" fmla="*/ 468223 h 770505"/>
                <a:gd name="connsiteX38" fmla="*/ 213401 w 770505"/>
                <a:gd name="connsiteY38" fmla="*/ 474350 h 770505"/>
                <a:gd name="connsiteX39" fmla="*/ 269837 w 770505"/>
                <a:gd name="connsiteY39" fmla="*/ 455969 h 770505"/>
                <a:gd name="connsiteX40" fmla="*/ 298054 w 770505"/>
                <a:gd name="connsiteY40" fmla="*/ 339388 h 770505"/>
                <a:gd name="connsiteX41" fmla="*/ 300729 w 770505"/>
                <a:gd name="connsiteY41" fmla="*/ 262588 h 770505"/>
                <a:gd name="connsiteX42" fmla="*/ 300902 w 770505"/>
                <a:gd name="connsiteY42" fmla="*/ 261552 h 770505"/>
                <a:gd name="connsiteX43" fmla="*/ 300298 w 770505"/>
                <a:gd name="connsiteY43" fmla="*/ 260690 h 770505"/>
                <a:gd name="connsiteX44" fmla="*/ 245416 w 770505"/>
                <a:gd name="connsiteY44" fmla="*/ 187772 h 770505"/>
                <a:gd name="connsiteX45" fmla="*/ 241964 w 770505"/>
                <a:gd name="connsiteY45" fmla="*/ 177245 h 770505"/>
                <a:gd name="connsiteX46" fmla="*/ 246883 w 770505"/>
                <a:gd name="connsiteY46" fmla="*/ 167494 h 770505"/>
                <a:gd name="connsiteX47" fmla="*/ 256202 w 770505"/>
                <a:gd name="connsiteY47" fmla="*/ 164042 h 770505"/>
                <a:gd name="connsiteX48" fmla="*/ 267075 w 770505"/>
                <a:gd name="connsiteY48" fmla="*/ 169047 h 770505"/>
                <a:gd name="connsiteX49" fmla="*/ 275618 w 770505"/>
                <a:gd name="connsiteY49" fmla="*/ 180351 h 770505"/>
                <a:gd name="connsiteX50" fmla="*/ 275963 w 770505"/>
                <a:gd name="connsiteY50" fmla="*/ 180783 h 770505"/>
                <a:gd name="connsiteX51" fmla="*/ 307978 w 770505"/>
                <a:gd name="connsiteY51" fmla="*/ 222893 h 770505"/>
                <a:gd name="connsiteX52" fmla="*/ 310653 w 770505"/>
                <a:gd name="connsiteY52" fmla="*/ 226345 h 770505"/>
                <a:gd name="connsiteX53" fmla="*/ 312206 w 770505"/>
                <a:gd name="connsiteY53" fmla="*/ 222376 h 770505"/>
                <a:gd name="connsiteX54" fmla="*/ 334125 w 770505"/>
                <a:gd name="connsiteY54" fmla="*/ 182422 h 770505"/>
                <a:gd name="connsiteX55" fmla="*/ 335160 w 770505"/>
                <a:gd name="connsiteY55" fmla="*/ 180869 h 770505"/>
                <a:gd name="connsiteX56" fmla="*/ 334038 w 770505"/>
                <a:gd name="connsiteY56" fmla="*/ 179402 h 770505"/>
                <a:gd name="connsiteX57" fmla="*/ 308754 w 770505"/>
                <a:gd name="connsiteY57" fmla="*/ 150321 h 770505"/>
                <a:gd name="connsiteX58" fmla="*/ 308496 w 770505"/>
                <a:gd name="connsiteY58" fmla="*/ 150063 h 770505"/>
                <a:gd name="connsiteX59" fmla="*/ 305389 w 770505"/>
                <a:gd name="connsiteY59" fmla="*/ 139621 h 770505"/>
                <a:gd name="connsiteX60" fmla="*/ 310567 w 770505"/>
                <a:gd name="connsiteY60" fmla="*/ 129956 h 770505"/>
                <a:gd name="connsiteX61" fmla="*/ 319627 w 770505"/>
                <a:gd name="connsiteY61" fmla="*/ 126677 h 770505"/>
                <a:gd name="connsiteX62" fmla="*/ 330759 w 770505"/>
                <a:gd name="connsiteY62" fmla="*/ 131941 h 770505"/>
                <a:gd name="connsiteX63" fmla="*/ 332312 w 770505"/>
                <a:gd name="connsiteY63" fmla="*/ 133667 h 770505"/>
                <a:gd name="connsiteX64" fmla="*/ 352419 w 770505"/>
                <a:gd name="connsiteY64" fmla="*/ 156621 h 770505"/>
                <a:gd name="connsiteX65" fmla="*/ 354144 w 770505"/>
                <a:gd name="connsiteY65" fmla="*/ 158692 h 770505"/>
                <a:gd name="connsiteX66" fmla="*/ 356129 w 770505"/>
                <a:gd name="connsiteY66" fmla="*/ 156793 h 770505"/>
                <a:gd name="connsiteX67" fmla="*/ 391423 w 770505"/>
                <a:gd name="connsiteY67" fmla="*/ 130302 h 770505"/>
                <a:gd name="connsiteX68" fmla="*/ 398412 w 770505"/>
                <a:gd name="connsiteY68" fmla="*/ 128489 h 770505"/>
                <a:gd name="connsiteX69" fmla="*/ 410925 w 770505"/>
                <a:gd name="connsiteY69" fmla="*/ 135824 h 770505"/>
                <a:gd name="connsiteX70" fmla="*/ 405402 w 770505"/>
                <a:gd name="connsiteY70" fmla="*/ 155326 h 770505"/>
                <a:gd name="connsiteX71" fmla="*/ 326444 w 770505"/>
                <a:gd name="connsiteY71" fmla="*/ 336368 h 770505"/>
                <a:gd name="connsiteX72" fmla="*/ 288217 w 770505"/>
                <a:gd name="connsiteY72" fmla="*/ 477715 h 770505"/>
                <a:gd name="connsiteX73" fmla="*/ 215645 w 770505"/>
                <a:gd name="connsiteY73" fmla="*/ 501963 h 770505"/>
                <a:gd name="connsiteX74" fmla="*/ 209863 w 770505"/>
                <a:gd name="connsiteY74" fmla="*/ 501963 h 770505"/>
                <a:gd name="connsiteX75" fmla="*/ 212366 w 770505"/>
                <a:gd name="connsiteY75" fmla="*/ 505760 h 770505"/>
                <a:gd name="connsiteX76" fmla="*/ 248522 w 770505"/>
                <a:gd name="connsiteY76" fmla="*/ 545282 h 770505"/>
                <a:gd name="connsiteX77" fmla="*/ 403676 w 770505"/>
                <a:gd name="connsiteY77" fmla="*/ 604824 h 770505"/>
                <a:gd name="connsiteX78" fmla="*/ 445701 w 770505"/>
                <a:gd name="connsiteY78" fmla="*/ 607240 h 770505"/>
                <a:gd name="connsiteX79" fmla="*/ 507918 w 770505"/>
                <a:gd name="connsiteY79" fmla="*/ 589205 h 770505"/>
                <a:gd name="connsiteX80" fmla="*/ 471761 w 770505"/>
                <a:gd name="connsiteY80" fmla="*/ 515943 h 770505"/>
                <a:gd name="connsiteX81" fmla="*/ 384778 w 770505"/>
                <a:gd name="connsiteY81" fmla="*/ 403245 h 770505"/>
                <a:gd name="connsiteX82" fmla="*/ 357769 w 770505"/>
                <a:gd name="connsiteY82" fmla="*/ 279933 h 770505"/>
                <a:gd name="connsiteX83" fmla="*/ 357769 w 770505"/>
                <a:gd name="connsiteY83" fmla="*/ 279588 h 770505"/>
                <a:gd name="connsiteX84" fmla="*/ 466411 w 770505"/>
                <a:gd name="connsiteY84" fmla="*/ 151961 h 770505"/>
                <a:gd name="connsiteX85" fmla="*/ 467619 w 770505"/>
                <a:gd name="connsiteY85" fmla="*/ 151788 h 770505"/>
                <a:gd name="connsiteX86" fmla="*/ 468223 w 770505"/>
                <a:gd name="connsiteY86" fmla="*/ 150753 h 770505"/>
                <a:gd name="connsiteX87" fmla="*/ 511456 w 770505"/>
                <a:gd name="connsiteY87" fmla="*/ 123053 h 770505"/>
                <a:gd name="connsiteX88" fmla="*/ 512146 w 770505"/>
                <a:gd name="connsiteY88" fmla="*/ 123053 h 770505"/>
                <a:gd name="connsiteX89" fmla="*/ 568150 w 770505"/>
                <a:gd name="connsiteY89" fmla="*/ 172412 h 770505"/>
                <a:gd name="connsiteX90" fmla="*/ 568495 w 770505"/>
                <a:gd name="connsiteY90" fmla="*/ 173534 h 770505"/>
                <a:gd name="connsiteX91" fmla="*/ 576261 w 770505"/>
                <a:gd name="connsiteY91" fmla="*/ 213833 h 770505"/>
                <a:gd name="connsiteX92" fmla="*/ 576261 w 770505"/>
                <a:gd name="connsiteY92" fmla="*/ 214955 h 770505"/>
                <a:gd name="connsiteX93" fmla="*/ 577210 w 770505"/>
                <a:gd name="connsiteY93" fmla="*/ 215645 h 770505"/>
                <a:gd name="connsiteX94" fmla="*/ 676706 w 770505"/>
                <a:gd name="connsiteY94" fmla="*/ 379687 h 770505"/>
                <a:gd name="connsiteX95" fmla="*/ 678345 w 770505"/>
                <a:gd name="connsiteY95" fmla="*/ 385727 h 770505"/>
                <a:gd name="connsiteX96" fmla="*/ 692583 w 770505"/>
                <a:gd name="connsiteY96" fmla="*/ 481685 h 770505"/>
                <a:gd name="connsiteX97" fmla="*/ 656082 w 770505"/>
                <a:gd name="connsiteY97" fmla="*/ 588687 h 770505"/>
                <a:gd name="connsiteX98" fmla="*/ 632006 w 770505"/>
                <a:gd name="connsiteY98" fmla="*/ 551409 h 770505"/>
                <a:gd name="connsiteX99" fmla="*/ 606550 w 770505"/>
                <a:gd name="connsiteY99" fmla="*/ 559262 h 770505"/>
                <a:gd name="connsiteX100" fmla="*/ 529491 w 770505"/>
                <a:gd name="connsiteY100" fmla="*/ 529059 h 770505"/>
                <a:gd name="connsiteX101" fmla="*/ 488243 w 770505"/>
                <a:gd name="connsiteY101" fmla="*/ 491781 h 770505"/>
                <a:gd name="connsiteX102" fmla="*/ 487725 w 770505"/>
                <a:gd name="connsiteY102" fmla="*/ 491263 h 770505"/>
                <a:gd name="connsiteX103" fmla="*/ 481944 w 770505"/>
                <a:gd name="connsiteY103" fmla="*/ 485481 h 770505"/>
                <a:gd name="connsiteX104" fmla="*/ 409976 w 770505"/>
                <a:gd name="connsiteY104" fmla="*/ 389697 h 770505"/>
                <a:gd name="connsiteX105" fmla="*/ 386245 w 770505"/>
                <a:gd name="connsiteY105" fmla="*/ 317384 h 770505"/>
                <a:gd name="connsiteX106" fmla="*/ 385727 w 770505"/>
                <a:gd name="connsiteY106" fmla="*/ 312897 h 770505"/>
                <a:gd name="connsiteX107" fmla="*/ 389783 w 770505"/>
                <a:gd name="connsiteY107" fmla="*/ 314881 h 770505"/>
                <a:gd name="connsiteX108" fmla="*/ 457350 w 770505"/>
                <a:gd name="connsiteY108" fmla="*/ 329206 h 770505"/>
                <a:gd name="connsiteX109" fmla="*/ 513958 w 770505"/>
                <a:gd name="connsiteY109" fmla="*/ 319023 h 770505"/>
                <a:gd name="connsiteX110" fmla="*/ 572982 w 770505"/>
                <a:gd name="connsiteY110" fmla="*/ 254563 h 770505"/>
                <a:gd name="connsiteX111" fmla="*/ 574104 w 770505"/>
                <a:gd name="connsiteY111" fmla="*/ 250421 h 770505"/>
                <a:gd name="connsiteX112" fmla="*/ 577124 w 770505"/>
                <a:gd name="connsiteY112" fmla="*/ 253441 h 770505"/>
                <a:gd name="connsiteX113" fmla="*/ 648747 w 770505"/>
                <a:gd name="connsiteY113" fmla="*/ 386418 h 770505"/>
                <a:gd name="connsiteX114" fmla="*/ 648747 w 770505"/>
                <a:gd name="connsiteY114" fmla="*/ 386677 h 770505"/>
                <a:gd name="connsiteX115" fmla="*/ 648833 w 770505"/>
                <a:gd name="connsiteY115" fmla="*/ 386763 h 770505"/>
                <a:gd name="connsiteX116" fmla="*/ 648833 w 770505"/>
                <a:gd name="connsiteY116" fmla="*/ 387108 h 770505"/>
                <a:gd name="connsiteX117" fmla="*/ 651853 w 770505"/>
                <a:gd name="connsiteY117" fmla="*/ 397981 h 770505"/>
                <a:gd name="connsiteX118" fmla="*/ 631920 w 770505"/>
                <a:gd name="connsiteY118" fmla="*/ 551323 h 770505"/>
                <a:gd name="connsiteX119" fmla="*/ 503344 w 770505"/>
                <a:gd name="connsiteY119" fmla="*/ 292445 h 770505"/>
                <a:gd name="connsiteX120" fmla="*/ 458299 w 770505"/>
                <a:gd name="connsiteY120" fmla="*/ 300384 h 770505"/>
                <a:gd name="connsiteX121" fmla="*/ 387712 w 770505"/>
                <a:gd name="connsiteY121" fmla="*/ 279070 h 770505"/>
                <a:gd name="connsiteX122" fmla="*/ 386935 w 770505"/>
                <a:gd name="connsiteY122" fmla="*/ 278207 h 770505"/>
                <a:gd name="connsiteX123" fmla="*/ 387108 w 770505"/>
                <a:gd name="connsiteY123" fmla="*/ 277085 h 770505"/>
                <a:gd name="connsiteX124" fmla="*/ 476766 w 770505"/>
                <a:gd name="connsiteY124" fmla="*/ 180092 h 770505"/>
                <a:gd name="connsiteX125" fmla="*/ 487380 w 770505"/>
                <a:gd name="connsiteY125" fmla="*/ 180092 h 770505"/>
                <a:gd name="connsiteX126" fmla="*/ 490745 w 770505"/>
                <a:gd name="connsiteY126" fmla="*/ 170428 h 770505"/>
                <a:gd name="connsiteX127" fmla="*/ 511973 w 770505"/>
                <a:gd name="connsiteY127" fmla="*/ 151875 h 770505"/>
                <a:gd name="connsiteX128" fmla="*/ 541054 w 770505"/>
                <a:gd name="connsiteY128" fmla="*/ 182336 h 770505"/>
                <a:gd name="connsiteX129" fmla="*/ 503258 w 770505"/>
                <a:gd name="connsiteY129" fmla="*/ 292532 h 770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</a:cxnLst>
              <a:rect l="l" t="t" r="r" b="b"/>
              <a:pathLst>
                <a:path w="770505" h="770505">
                  <a:moveTo>
                    <a:pt x="0" y="0"/>
                  </a:moveTo>
                  <a:lnTo>
                    <a:pt x="0" y="770506"/>
                  </a:lnTo>
                  <a:lnTo>
                    <a:pt x="770506" y="770506"/>
                  </a:lnTo>
                  <a:lnTo>
                    <a:pt x="770506" y="0"/>
                  </a:lnTo>
                  <a:lnTo>
                    <a:pt x="0" y="0"/>
                  </a:lnTo>
                  <a:close/>
                  <a:moveTo>
                    <a:pt x="656168" y="588774"/>
                  </a:moveTo>
                  <a:cubicBezTo>
                    <a:pt x="645899" y="599129"/>
                    <a:pt x="633214" y="608017"/>
                    <a:pt x="618372" y="615179"/>
                  </a:cubicBezTo>
                  <a:cubicBezTo>
                    <a:pt x="617336" y="615783"/>
                    <a:pt x="616387" y="616215"/>
                    <a:pt x="615352" y="616560"/>
                  </a:cubicBezTo>
                  <a:cubicBezTo>
                    <a:pt x="582733" y="631488"/>
                    <a:pt x="540018" y="639082"/>
                    <a:pt x="488243" y="639082"/>
                  </a:cubicBezTo>
                  <a:cubicBezTo>
                    <a:pt x="337921" y="639082"/>
                    <a:pt x="258964" y="594987"/>
                    <a:pt x="219097" y="558053"/>
                  </a:cubicBezTo>
                  <a:lnTo>
                    <a:pt x="216939" y="556069"/>
                  </a:lnTo>
                  <a:lnTo>
                    <a:pt x="215386" y="558485"/>
                  </a:lnTo>
                  <a:cubicBezTo>
                    <a:pt x="202787" y="577469"/>
                    <a:pt x="187772" y="588515"/>
                    <a:pt x="170773" y="591449"/>
                  </a:cubicBezTo>
                  <a:cubicBezTo>
                    <a:pt x="167753" y="591880"/>
                    <a:pt x="164819" y="592139"/>
                    <a:pt x="162057" y="592139"/>
                  </a:cubicBezTo>
                  <a:cubicBezTo>
                    <a:pt x="135307" y="592139"/>
                    <a:pt x="115546" y="571688"/>
                    <a:pt x="115373" y="571515"/>
                  </a:cubicBezTo>
                  <a:lnTo>
                    <a:pt x="112525" y="568581"/>
                  </a:lnTo>
                  <a:cubicBezTo>
                    <a:pt x="111749" y="567805"/>
                    <a:pt x="111317" y="566683"/>
                    <a:pt x="111317" y="565561"/>
                  </a:cubicBezTo>
                  <a:lnTo>
                    <a:pt x="111317" y="460198"/>
                  </a:lnTo>
                  <a:lnTo>
                    <a:pt x="110800" y="459507"/>
                  </a:lnTo>
                  <a:cubicBezTo>
                    <a:pt x="84308" y="426457"/>
                    <a:pt x="73090" y="383829"/>
                    <a:pt x="79993" y="342581"/>
                  </a:cubicBezTo>
                  <a:cubicBezTo>
                    <a:pt x="95008" y="252837"/>
                    <a:pt x="169824" y="185960"/>
                    <a:pt x="173016" y="183199"/>
                  </a:cubicBezTo>
                  <a:cubicBezTo>
                    <a:pt x="175692" y="180869"/>
                    <a:pt x="179057" y="179661"/>
                    <a:pt x="182509" y="179661"/>
                  </a:cubicBezTo>
                  <a:cubicBezTo>
                    <a:pt x="186651" y="179661"/>
                    <a:pt x="190534" y="181387"/>
                    <a:pt x="193209" y="184493"/>
                  </a:cubicBezTo>
                  <a:cubicBezTo>
                    <a:pt x="198386" y="190447"/>
                    <a:pt x="197869" y="199508"/>
                    <a:pt x="191914" y="204772"/>
                  </a:cubicBezTo>
                  <a:cubicBezTo>
                    <a:pt x="189067" y="207361"/>
                    <a:pt x="121241" y="269491"/>
                    <a:pt x="108297" y="347327"/>
                  </a:cubicBezTo>
                  <a:cubicBezTo>
                    <a:pt x="100272" y="395478"/>
                    <a:pt x="122535" y="429564"/>
                    <a:pt x="136515" y="445614"/>
                  </a:cubicBezTo>
                  <a:lnTo>
                    <a:pt x="140053" y="449670"/>
                  </a:lnTo>
                  <a:lnTo>
                    <a:pt x="140053" y="555120"/>
                  </a:lnTo>
                  <a:lnTo>
                    <a:pt x="141088" y="555810"/>
                  </a:lnTo>
                  <a:cubicBezTo>
                    <a:pt x="146007" y="559348"/>
                    <a:pt x="153601" y="563576"/>
                    <a:pt x="162057" y="563576"/>
                  </a:cubicBezTo>
                  <a:cubicBezTo>
                    <a:pt x="163438" y="563576"/>
                    <a:pt x="164905" y="563404"/>
                    <a:pt x="166286" y="563231"/>
                  </a:cubicBezTo>
                  <a:cubicBezTo>
                    <a:pt x="176727" y="561333"/>
                    <a:pt x="187082" y="551754"/>
                    <a:pt x="196143" y="535272"/>
                  </a:cubicBezTo>
                  <a:lnTo>
                    <a:pt x="196919" y="533892"/>
                  </a:lnTo>
                  <a:lnTo>
                    <a:pt x="195970" y="532597"/>
                  </a:lnTo>
                  <a:cubicBezTo>
                    <a:pt x="194158" y="530095"/>
                    <a:pt x="192432" y="527679"/>
                    <a:pt x="190793" y="525349"/>
                  </a:cubicBezTo>
                  <a:cubicBezTo>
                    <a:pt x="179575" y="508867"/>
                    <a:pt x="173189" y="489365"/>
                    <a:pt x="172326" y="469086"/>
                  </a:cubicBezTo>
                  <a:cubicBezTo>
                    <a:pt x="172326" y="468827"/>
                    <a:pt x="172326" y="468654"/>
                    <a:pt x="172585" y="468482"/>
                  </a:cubicBezTo>
                  <a:cubicBezTo>
                    <a:pt x="172758" y="468309"/>
                    <a:pt x="173016" y="468223"/>
                    <a:pt x="173275" y="468223"/>
                  </a:cubicBezTo>
                  <a:cubicBezTo>
                    <a:pt x="180955" y="470553"/>
                    <a:pt x="195970" y="474350"/>
                    <a:pt x="213401" y="474350"/>
                  </a:cubicBezTo>
                  <a:cubicBezTo>
                    <a:pt x="235924" y="474350"/>
                    <a:pt x="254908" y="468137"/>
                    <a:pt x="269837" y="455969"/>
                  </a:cubicBezTo>
                  <a:cubicBezTo>
                    <a:pt x="294257" y="435863"/>
                    <a:pt x="303750" y="396687"/>
                    <a:pt x="298054" y="339388"/>
                  </a:cubicBezTo>
                  <a:cubicBezTo>
                    <a:pt x="295379" y="312292"/>
                    <a:pt x="296242" y="286405"/>
                    <a:pt x="300729" y="262588"/>
                  </a:cubicBezTo>
                  <a:lnTo>
                    <a:pt x="300902" y="261552"/>
                  </a:lnTo>
                  <a:lnTo>
                    <a:pt x="300298" y="260690"/>
                  </a:lnTo>
                  <a:cubicBezTo>
                    <a:pt x="280796" y="232645"/>
                    <a:pt x="245761" y="188118"/>
                    <a:pt x="245416" y="187772"/>
                  </a:cubicBezTo>
                  <a:cubicBezTo>
                    <a:pt x="242913" y="184838"/>
                    <a:pt x="241619" y="181128"/>
                    <a:pt x="241964" y="177245"/>
                  </a:cubicBezTo>
                  <a:cubicBezTo>
                    <a:pt x="242223" y="173448"/>
                    <a:pt x="244035" y="169996"/>
                    <a:pt x="246883" y="167494"/>
                  </a:cubicBezTo>
                  <a:cubicBezTo>
                    <a:pt x="249472" y="165250"/>
                    <a:pt x="252837" y="164042"/>
                    <a:pt x="256202" y="164042"/>
                  </a:cubicBezTo>
                  <a:cubicBezTo>
                    <a:pt x="260431" y="164042"/>
                    <a:pt x="264314" y="165854"/>
                    <a:pt x="267075" y="169047"/>
                  </a:cubicBezTo>
                  <a:cubicBezTo>
                    <a:pt x="267507" y="169565"/>
                    <a:pt x="271131" y="174311"/>
                    <a:pt x="275618" y="180351"/>
                  </a:cubicBezTo>
                  <a:lnTo>
                    <a:pt x="275963" y="180783"/>
                  </a:lnTo>
                  <a:cubicBezTo>
                    <a:pt x="283989" y="191483"/>
                    <a:pt x="296156" y="207533"/>
                    <a:pt x="307978" y="222893"/>
                  </a:cubicBezTo>
                  <a:lnTo>
                    <a:pt x="310653" y="226345"/>
                  </a:lnTo>
                  <a:lnTo>
                    <a:pt x="312206" y="222376"/>
                  </a:lnTo>
                  <a:cubicBezTo>
                    <a:pt x="317988" y="208137"/>
                    <a:pt x="325409" y="194676"/>
                    <a:pt x="334125" y="182422"/>
                  </a:cubicBezTo>
                  <a:lnTo>
                    <a:pt x="335160" y="180869"/>
                  </a:lnTo>
                  <a:lnTo>
                    <a:pt x="334038" y="179402"/>
                  </a:lnTo>
                  <a:cubicBezTo>
                    <a:pt x="325064" y="168270"/>
                    <a:pt x="313328" y="155326"/>
                    <a:pt x="308754" y="150321"/>
                  </a:cubicBezTo>
                  <a:lnTo>
                    <a:pt x="308496" y="150063"/>
                  </a:lnTo>
                  <a:cubicBezTo>
                    <a:pt x="306166" y="147129"/>
                    <a:pt x="305044" y="143418"/>
                    <a:pt x="305389" y="139621"/>
                  </a:cubicBezTo>
                  <a:cubicBezTo>
                    <a:pt x="305734" y="135824"/>
                    <a:pt x="307633" y="132373"/>
                    <a:pt x="310567" y="129956"/>
                  </a:cubicBezTo>
                  <a:cubicBezTo>
                    <a:pt x="313155" y="127885"/>
                    <a:pt x="316348" y="126677"/>
                    <a:pt x="319627" y="126677"/>
                  </a:cubicBezTo>
                  <a:cubicBezTo>
                    <a:pt x="323942" y="126677"/>
                    <a:pt x="327998" y="128662"/>
                    <a:pt x="330759" y="131941"/>
                  </a:cubicBezTo>
                  <a:cubicBezTo>
                    <a:pt x="330932" y="132114"/>
                    <a:pt x="331449" y="132718"/>
                    <a:pt x="332312" y="133667"/>
                  </a:cubicBezTo>
                  <a:cubicBezTo>
                    <a:pt x="335591" y="137205"/>
                    <a:pt x="344393" y="146611"/>
                    <a:pt x="352419" y="156621"/>
                  </a:cubicBezTo>
                  <a:lnTo>
                    <a:pt x="354144" y="158692"/>
                  </a:lnTo>
                  <a:lnTo>
                    <a:pt x="356129" y="156793"/>
                  </a:lnTo>
                  <a:cubicBezTo>
                    <a:pt x="369936" y="143418"/>
                    <a:pt x="382880" y="135048"/>
                    <a:pt x="391423" y="130302"/>
                  </a:cubicBezTo>
                  <a:cubicBezTo>
                    <a:pt x="393580" y="129094"/>
                    <a:pt x="395996" y="128489"/>
                    <a:pt x="398412" y="128489"/>
                  </a:cubicBezTo>
                  <a:cubicBezTo>
                    <a:pt x="403590" y="128489"/>
                    <a:pt x="408422" y="131337"/>
                    <a:pt x="410925" y="135824"/>
                  </a:cubicBezTo>
                  <a:cubicBezTo>
                    <a:pt x="414808" y="142728"/>
                    <a:pt x="412305" y="151443"/>
                    <a:pt x="405402" y="155326"/>
                  </a:cubicBezTo>
                  <a:cubicBezTo>
                    <a:pt x="383829" y="167235"/>
                    <a:pt x="314450" y="215645"/>
                    <a:pt x="326444" y="336368"/>
                  </a:cubicBezTo>
                  <a:cubicBezTo>
                    <a:pt x="333089" y="402900"/>
                    <a:pt x="320231" y="450447"/>
                    <a:pt x="288217" y="477715"/>
                  </a:cubicBezTo>
                  <a:cubicBezTo>
                    <a:pt x="264659" y="497735"/>
                    <a:pt x="235751" y="501963"/>
                    <a:pt x="215645" y="501963"/>
                  </a:cubicBezTo>
                  <a:lnTo>
                    <a:pt x="209863" y="501963"/>
                  </a:lnTo>
                  <a:cubicBezTo>
                    <a:pt x="209863" y="501963"/>
                    <a:pt x="212366" y="505760"/>
                    <a:pt x="212366" y="505760"/>
                  </a:cubicBezTo>
                  <a:cubicBezTo>
                    <a:pt x="221685" y="520171"/>
                    <a:pt x="233853" y="533460"/>
                    <a:pt x="248522" y="545282"/>
                  </a:cubicBezTo>
                  <a:cubicBezTo>
                    <a:pt x="274324" y="566165"/>
                    <a:pt x="322216" y="593347"/>
                    <a:pt x="403676" y="604824"/>
                  </a:cubicBezTo>
                  <a:cubicBezTo>
                    <a:pt x="419209" y="606377"/>
                    <a:pt x="433361" y="607240"/>
                    <a:pt x="445701" y="607240"/>
                  </a:cubicBezTo>
                  <a:cubicBezTo>
                    <a:pt x="494283" y="607240"/>
                    <a:pt x="505329" y="594641"/>
                    <a:pt x="507918" y="589205"/>
                  </a:cubicBezTo>
                  <a:cubicBezTo>
                    <a:pt x="515684" y="572464"/>
                    <a:pt x="493334" y="539242"/>
                    <a:pt x="471761" y="515943"/>
                  </a:cubicBezTo>
                  <a:cubicBezTo>
                    <a:pt x="434828" y="479872"/>
                    <a:pt x="405575" y="441990"/>
                    <a:pt x="384778" y="403245"/>
                  </a:cubicBezTo>
                  <a:cubicBezTo>
                    <a:pt x="362256" y="361307"/>
                    <a:pt x="353195" y="319800"/>
                    <a:pt x="357769" y="279933"/>
                  </a:cubicBezTo>
                  <a:lnTo>
                    <a:pt x="357769" y="279588"/>
                  </a:lnTo>
                  <a:cubicBezTo>
                    <a:pt x="367692" y="195798"/>
                    <a:pt x="428183" y="157397"/>
                    <a:pt x="466411" y="151961"/>
                  </a:cubicBezTo>
                  <a:lnTo>
                    <a:pt x="467619" y="151788"/>
                  </a:lnTo>
                  <a:lnTo>
                    <a:pt x="468223" y="150753"/>
                  </a:lnTo>
                  <a:cubicBezTo>
                    <a:pt x="477715" y="133667"/>
                    <a:pt x="493852" y="123398"/>
                    <a:pt x="511456" y="123053"/>
                  </a:cubicBezTo>
                  <a:lnTo>
                    <a:pt x="512146" y="123053"/>
                  </a:lnTo>
                  <a:cubicBezTo>
                    <a:pt x="523278" y="123053"/>
                    <a:pt x="551150" y="127885"/>
                    <a:pt x="568150" y="172412"/>
                  </a:cubicBezTo>
                  <a:lnTo>
                    <a:pt x="568495" y="173534"/>
                  </a:lnTo>
                  <a:cubicBezTo>
                    <a:pt x="572723" y="187686"/>
                    <a:pt x="575312" y="201320"/>
                    <a:pt x="576261" y="213833"/>
                  </a:cubicBezTo>
                  <a:lnTo>
                    <a:pt x="576261" y="214955"/>
                  </a:lnTo>
                  <a:cubicBezTo>
                    <a:pt x="576261" y="214955"/>
                    <a:pt x="577210" y="215645"/>
                    <a:pt x="577210" y="215645"/>
                  </a:cubicBezTo>
                  <a:cubicBezTo>
                    <a:pt x="635803" y="259740"/>
                    <a:pt x="664711" y="337317"/>
                    <a:pt x="676706" y="379687"/>
                  </a:cubicBezTo>
                  <a:cubicBezTo>
                    <a:pt x="677137" y="381154"/>
                    <a:pt x="677827" y="383311"/>
                    <a:pt x="678345" y="385727"/>
                  </a:cubicBezTo>
                  <a:cubicBezTo>
                    <a:pt x="687320" y="419295"/>
                    <a:pt x="692411" y="453294"/>
                    <a:pt x="692583" y="481685"/>
                  </a:cubicBezTo>
                  <a:cubicBezTo>
                    <a:pt x="692583" y="504466"/>
                    <a:pt x="692756" y="552013"/>
                    <a:pt x="656082" y="588687"/>
                  </a:cubicBezTo>
                  <a:close/>
                  <a:moveTo>
                    <a:pt x="632006" y="551409"/>
                  </a:moveTo>
                  <a:cubicBezTo>
                    <a:pt x="625189" y="556586"/>
                    <a:pt x="616646" y="559262"/>
                    <a:pt x="606550" y="559262"/>
                  </a:cubicBezTo>
                  <a:cubicBezTo>
                    <a:pt x="586703" y="559262"/>
                    <a:pt x="560815" y="549079"/>
                    <a:pt x="529491" y="529059"/>
                  </a:cubicBezTo>
                  <a:cubicBezTo>
                    <a:pt x="514735" y="516892"/>
                    <a:pt x="500842" y="504293"/>
                    <a:pt x="488243" y="491781"/>
                  </a:cubicBezTo>
                  <a:lnTo>
                    <a:pt x="487725" y="491263"/>
                  </a:lnTo>
                  <a:cubicBezTo>
                    <a:pt x="485568" y="489106"/>
                    <a:pt x="483669" y="487207"/>
                    <a:pt x="481944" y="485481"/>
                  </a:cubicBezTo>
                  <a:cubicBezTo>
                    <a:pt x="451482" y="454244"/>
                    <a:pt x="427234" y="422056"/>
                    <a:pt x="409976" y="389697"/>
                  </a:cubicBezTo>
                  <a:cubicBezTo>
                    <a:pt x="396773" y="365103"/>
                    <a:pt x="388748" y="340769"/>
                    <a:pt x="386245" y="317384"/>
                  </a:cubicBezTo>
                  <a:lnTo>
                    <a:pt x="385727" y="312897"/>
                  </a:lnTo>
                  <a:lnTo>
                    <a:pt x="389783" y="314881"/>
                  </a:lnTo>
                  <a:cubicBezTo>
                    <a:pt x="408595" y="324115"/>
                    <a:pt x="432584" y="329206"/>
                    <a:pt x="457350" y="329206"/>
                  </a:cubicBezTo>
                  <a:cubicBezTo>
                    <a:pt x="477715" y="329206"/>
                    <a:pt x="497304" y="325668"/>
                    <a:pt x="513958" y="319023"/>
                  </a:cubicBezTo>
                  <a:cubicBezTo>
                    <a:pt x="531475" y="312034"/>
                    <a:pt x="562454" y="294344"/>
                    <a:pt x="572982" y="254563"/>
                  </a:cubicBezTo>
                  <a:lnTo>
                    <a:pt x="574104" y="250421"/>
                  </a:lnTo>
                  <a:lnTo>
                    <a:pt x="577124" y="253441"/>
                  </a:lnTo>
                  <a:cubicBezTo>
                    <a:pt x="607499" y="283643"/>
                    <a:pt x="632955" y="330845"/>
                    <a:pt x="648747" y="386418"/>
                  </a:cubicBezTo>
                  <a:lnTo>
                    <a:pt x="648747" y="386677"/>
                  </a:lnTo>
                  <a:cubicBezTo>
                    <a:pt x="648747" y="386677"/>
                    <a:pt x="648833" y="386763"/>
                    <a:pt x="648833" y="386763"/>
                  </a:cubicBezTo>
                  <a:lnTo>
                    <a:pt x="648833" y="387108"/>
                  </a:lnTo>
                  <a:cubicBezTo>
                    <a:pt x="649955" y="390732"/>
                    <a:pt x="650991" y="394357"/>
                    <a:pt x="651853" y="397981"/>
                  </a:cubicBezTo>
                  <a:cubicBezTo>
                    <a:pt x="660138" y="434828"/>
                    <a:pt x="666696" y="524572"/>
                    <a:pt x="631920" y="551323"/>
                  </a:cubicBezTo>
                  <a:close/>
                  <a:moveTo>
                    <a:pt x="503344" y="292445"/>
                  </a:moveTo>
                  <a:cubicBezTo>
                    <a:pt x="490314" y="297623"/>
                    <a:pt x="474781" y="300384"/>
                    <a:pt x="458299" y="300384"/>
                  </a:cubicBezTo>
                  <a:cubicBezTo>
                    <a:pt x="428356" y="300384"/>
                    <a:pt x="398671" y="291410"/>
                    <a:pt x="387712" y="279070"/>
                  </a:cubicBezTo>
                  <a:lnTo>
                    <a:pt x="386935" y="278207"/>
                  </a:lnTo>
                  <a:lnTo>
                    <a:pt x="387108" y="277085"/>
                  </a:lnTo>
                  <a:cubicBezTo>
                    <a:pt x="398326" y="204513"/>
                    <a:pt x="453381" y="180092"/>
                    <a:pt x="476766" y="180092"/>
                  </a:cubicBezTo>
                  <a:lnTo>
                    <a:pt x="487380" y="180092"/>
                  </a:lnTo>
                  <a:cubicBezTo>
                    <a:pt x="487380" y="180092"/>
                    <a:pt x="490745" y="170428"/>
                    <a:pt x="490745" y="170428"/>
                  </a:cubicBezTo>
                  <a:cubicBezTo>
                    <a:pt x="494629" y="159468"/>
                    <a:pt x="503085" y="152047"/>
                    <a:pt x="511973" y="151875"/>
                  </a:cubicBezTo>
                  <a:cubicBezTo>
                    <a:pt x="522760" y="151875"/>
                    <a:pt x="533719" y="163265"/>
                    <a:pt x="541054" y="182336"/>
                  </a:cubicBezTo>
                  <a:cubicBezTo>
                    <a:pt x="557363" y="237995"/>
                    <a:pt x="544333" y="276136"/>
                    <a:pt x="503258" y="292532"/>
                  </a:cubicBez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82" name="Freihandform: Form 81">
              <a:extLst>
                <a:ext uri="{FF2B5EF4-FFF2-40B4-BE49-F238E27FC236}">
                  <a16:creationId xmlns:a16="http://schemas.microsoft.com/office/drawing/2014/main" id="{FE786D29-C36A-443A-97AE-3028E2A594DC}"/>
                </a:ext>
              </a:extLst>
            </p:cNvPr>
            <p:cNvSpPr/>
            <p:nvPr/>
          </p:nvSpPr>
          <p:spPr>
            <a:xfrm>
              <a:off x="5305727" y="1750587"/>
              <a:ext cx="110109" cy="110022"/>
            </a:xfrm>
            <a:custGeom>
              <a:avLst/>
              <a:gdLst>
                <a:gd name="connsiteX0" fmla="*/ 0 w 110109"/>
                <a:gd name="connsiteY0" fmla="*/ 0 h 110022"/>
                <a:gd name="connsiteX1" fmla="*/ 110109 w 110109"/>
                <a:gd name="connsiteY1" fmla="*/ 0 h 110022"/>
                <a:gd name="connsiteX2" fmla="*/ 110109 w 110109"/>
                <a:gd name="connsiteY2" fmla="*/ 110023 h 110022"/>
                <a:gd name="connsiteX3" fmla="*/ 0 w 110109"/>
                <a:gd name="connsiteY3" fmla="*/ 110023 h 1100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9" h="110022">
                  <a:moveTo>
                    <a:pt x="0" y="0"/>
                  </a:moveTo>
                  <a:lnTo>
                    <a:pt x="110109" y="0"/>
                  </a:lnTo>
                  <a:lnTo>
                    <a:pt x="110109" y="110023"/>
                  </a:lnTo>
                  <a:lnTo>
                    <a:pt x="0" y="110023"/>
                  </a:ln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1061521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68">
          <p15:clr>
            <a:srgbClr val="FBAE40"/>
          </p15:clr>
        </p15:guide>
        <p15:guide id="2" pos="403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 Ende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hteck 28">
            <a:extLst>
              <a:ext uri="{FF2B5EF4-FFF2-40B4-BE49-F238E27FC236}">
                <a16:creationId xmlns:a16="http://schemas.microsoft.com/office/drawing/2014/main" id="{DF77EA6E-0F81-AAE7-EF81-24CE4DE2A93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1" y="0"/>
            <a:ext cx="6399212" cy="7199313"/>
          </a:xfrm>
          <a:prstGeom prst="rect">
            <a:avLst/>
          </a:prstGeom>
          <a:solidFill>
            <a:srgbClr val="CE1342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" name="Datumsplatzhalter 11">
            <a:extLst>
              <a:ext uri="{FF2B5EF4-FFF2-40B4-BE49-F238E27FC236}">
                <a16:creationId xmlns:a16="http://schemas.microsoft.com/office/drawing/2014/main" id="{3AB51120-FE9E-B0D0-44B8-DD3F7D9CDB19}"/>
              </a:ext>
            </a:extLst>
          </p:cNvPr>
          <p:cNvSpPr>
            <a:spLocks noGrp="1"/>
          </p:cNvSpPr>
          <p:nvPr>
            <p:ph type="dt" sz="half" idx="24"/>
          </p:nvPr>
        </p:nvSpPr>
        <p:spPr>
          <a:xfrm>
            <a:off x="1069974" y="5150154"/>
            <a:ext cx="1031150" cy="20518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>
              <a:defRPr lang="de-DE" sz="1600" b="0" smtClean="0">
                <a:solidFill>
                  <a:schemeClr val="bg1"/>
                </a:solidFill>
              </a:defRPr>
            </a:lvl1pPr>
          </a:lstStyle>
          <a:p>
            <a:pPr algn="l" defTabSz="914400">
              <a:lnSpc>
                <a:spcPts val="1600"/>
              </a:lnSpc>
              <a:buFont typeface="Arial" panose="020B0604020202020204" pitchFamily="34" charset="0"/>
              <a:buNone/>
            </a:pPr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6CBA612-A9C7-1438-682C-14BBD324C5B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6" y="3599322"/>
            <a:ext cx="5140323" cy="1281116"/>
          </a:xfrm>
        </p:spPr>
        <p:txBody>
          <a:bodyPr anchor="t"/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Vielen Dank!</a:t>
            </a:r>
          </a:p>
        </p:txBody>
      </p:sp>
      <p:sp>
        <p:nvSpPr>
          <p:cNvPr id="11" name="Textplatzhalter 38">
            <a:extLst>
              <a:ext uri="{FF2B5EF4-FFF2-40B4-BE49-F238E27FC236}">
                <a16:creationId xmlns:a16="http://schemas.microsoft.com/office/drawing/2014/main" id="{1018F639-B370-30FB-1A27-D723F6332175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478713" y="3599322"/>
            <a:ext cx="4249735" cy="3099928"/>
          </a:xfrm>
          <a:prstGeom prst="rect">
            <a:avLst/>
          </a:prstGeom>
        </p:spPr>
        <p:txBody>
          <a:bodyPr anchor="t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600" b="0">
                <a:solidFill>
                  <a:schemeClr val="tx1"/>
                </a:solidFill>
              </a:defRPr>
            </a:lvl1pPr>
            <a:lvl5pPr>
              <a:defRPr/>
            </a:lvl5pPr>
          </a:lstStyle>
          <a:p>
            <a:pPr lvl="0"/>
            <a:r>
              <a:rPr lang="de-DE" dirty="0"/>
              <a:t>Kontakt</a:t>
            </a:r>
          </a:p>
          <a:p>
            <a:pPr lvl="0"/>
            <a:endParaRPr lang="de-DE" dirty="0"/>
          </a:p>
          <a:p>
            <a:pPr lvl="0"/>
            <a:r>
              <a:rPr lang="de-DE" dirty="0"/>
              <a:t>M. Musterperson</a:t>
            </a:r>
          </a:p>
          <a:p>
            <a:pPr lvl="0"/>
            <a:r>
              <a:rPr lang="de-DE" dirty="0"/>
              <a:t>Musterfirma</a:t>
            </a:r>
          </a:p>
          <a:p>
            <a:pPr lvl="0"/>
            <a:endParaRPr lang="de-DE" dirty="0"/>
          </a:p>
          <a:p>
            <a:pPr lvl="0"/>
            <a:r>
              <a:rPr lang="de-DE" dirty="0"/>
              <a:t>+49 (0) 211 123 456 -7</a:t>
            </a:r>
          </a:p>
          <a:p>
            <a:pPr lvl="0"/>
            <a:r>
              <a:rPr lang="de-DE" dirty="0"/>
              <a:t>m.musterperson@musterfirma.org</a:t>
            </a:r>
          </a:p>
        </p:txBody>
      </p:sp>
      <p:sp>
        <p:nvSpPr>
          <p:cNvPr id="5" name="Foliennummernplatzhalter 2">
            <a:extLst>
              <a:ext uri="{FF2B5EF4-FFF2-40B4-BE49-F238E27FC236}">
                <a16:creationId xmlns:a16="http://schemas.microsoft.com/office/drawing/2014/main" id="{56DD0239-FF02-2B3D-1698-03253D39CCC3}"/>
              </a:ext>
            </a:extLst>
          </p:cNvPr>
          <p:cNvSpPr txBox="1">
            <a:spLocks/>
          </p:cNvSpPr>
          <p:nvPr userDrawn="1"/>
        </p:nvSpPr>
        <p:spPr>
          <a:xfrm>
            <a:off x="12231687" y="6699361"/>
            <a:ext cx="290513" cy="226903"/>
          </a:xfrm>
          <a:prstGeom prst="rect">
            <a:avLst/>
          </a:prstGeom>
        </p:spPr>
        <p:txBody>
          <a:bodyPr vert="horz" wrap="none" lIns="0" tIns="0" rIns="0" bIns="0" rtlCol="0" anchor="ctr" anchorCtr="0">
            <a:noAutofit/>
          </a:bodyPr>
          <a:lstStyle>
            <a:defPPr>
              <a:defRPr lang="de-DE"/>
            </a:defPPr>
            <a:lvl1pPr marL="0" algn="l" defTabSz="959846" rtl="0" eaLnBrk="1" latinLnBrk="0" hangingPunct="1">
              <a:defRPr lang="de-DE" sz="9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79923" algn="l" defTabSz="959846" rtl="0" eaLnBrk="1" latinLnBrk="0" hangingPunct="1">
              <a:defRPr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9846" algn="l" defTabSz="959846" rtl="0" eaLnBrk="1" latinLnBrk="0" hangingPunct="1">
              <a:defRPr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9769" algn="l" defTabSz="959846" rtl="0" eaLnBrk="1" latinLnBrk="0" hangingPunct="1">
              <a:defRPr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9691" algn="l" defTabSz="959846" rtl="0" eaLnBrk="1" latinLnBrk="0" hangingPunct="1">
              <a:defRPr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9614" algn="l" defTabSz="959846" rtl="0" eaLnBrk="1" latinLnBrk="0" hangingPunct="1">
              <a:defRPr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9537" algn="l" defTabSz="959846" rtl="0" eaLnBrk="1" latinLnBrk="0" hangingPunct="1">
              <a:defRPr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9460" algn="l" defTabSz="959846" rtl="0" eaLnBrk="1" latinLnBrk="0" hangingPunct="1">
              <a:defRPr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9383" algn="l" defTabSz="959846" rtl="0" eaLnBrk="1" latinLnBrk="0" hangingPunct="1">
              <a:defRPr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1" name="Foliennummernplatzhalter 20">
            <a:extLst>
              <a:ext uri="{FF2B5EF4-FFF2-40B4-BE49-F238E27FC236}">
                <a16:creationId xmlns:a16="http://schemas.microsoft.com/office/drawing/2014/main" id="{56FACD6B-E4E3-3D89-702C-5F7831D4C94A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3824D7E-BA2F-BF6D-FA33-7057BED3171C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/>
        <p:txBody>
          <a:bodyPr/>
          <a:lstStyle/>
          <a:p>
            <a:r>
              <a:rPr lang="de-DE"/>
              <a:t>Sektion Young DGK – Deutsche Gesellschaft für Kardiologie e. V.</a:t>
            </a:r>
            <a:endParaRPr lang="de-DE" dirty="0"/>
          </a:p>
        </p:txBody>
      </p:sp>
      <p:grpSp>
        <p:nvGrpSpPr>
          <p:cNvPr id="110" name="Grafik 108">
            <a:extLst>
              <a:ext uri="{FF2B5EF4-FFF2-40B4-BE49-F238E27FC236}">
                <a16:creationId xmlns:a16="http://schemas.microsoft.com/office/drawing/2014/main" id="{391FF548-E6B0-F1B7-A880-6A36369F6EA2}"/>
              </a:ext>
            </a:extLst>
          </p:cNvPr>
          <p:cNvGrpSpPr/>
          <p:nvPr/>
        </p:nvGrpSpPr>
        <p:grpSpPr>
          <a:xfrm>
            <a:off x="1069974" y="1243360"/>
            <a:ext cx="3545499" cy="770505"/>
            <a:chOff x="1069974" y="1243360"/>
            <a:chExt cx="3545499" cy="770505"/>
          </a:xfrm>
          <a:solidFill>
            <a:schemeClr val="bg1"/>
          </a:solidFill>
        </p:grpSpPr>
        <p:grpSp>
          <p:nvGrpSpPr>
            <p:cNvPr id="111" name="Grafik 108">
              <a:extLst>
                <a:ext uri="{FF2B5EF4-FFF2-40B4-BE49-F238E27FC236}">
                  <a16:creationId xmlns:a16="http://schemas.microsoft.com/office/drawing/2014/main" id="{00179C36-D296-602B-FD19-C53A8EC8C1B8}"/>
                </a:ext>
              </a:extLst>
            </p:cNvPr>
            <p:cNvGrpSpPr/>
            <p:nvPr/>
          </p:nvGrpSpPr>
          <p:grpSpPr>
            <a:xfrm>
              <a:off x="1957146" y="1279775"/>
              <a:ext cx="2518014" cy="720369"/>
              <a:chOff x="1957146" y="1279775"/>
              <a:chExt cx="2518014" cy="720369"/>
            </a:xfrm>
            <a:grpFill/>
          </p:grpSpPr>
          <p:grpSp>
            <p:nvGrpSpPr>
              <p:cNvPr id="112" name="Grafik 108">
                <a:extLst>
                  <a:ext uri="{FF2B5EF4-FFF2-40B4-BE49-F238E27FC236}">
                    <a16:creationId xmlns:a16="http://schemas.microsoft.com/office/drawing/2014/main" id="{2C9DDA25-A4F7-360B-AD21-1365C7252C70}"/>
                  </a:ext>
                </a:extLst>
              </p:cNvPr>
              <p:cNvGrpSpPr/>
              <p:nvPr/>
            </p:nvGrpSpPr>
            <p:grpSpPr>
              <a:xfrm>
                <a:off x="1957146" y="1290993"/>
                <a:ext cx="1392242" cy="508694"/>
                <a:chOff x="1957146" y="1290993"/>
                <a:chExt cx="1392242" cy="508694"/>
              </a:xfrm>
              <a:grpFill/>
            </p:grpSpPr>
            <p:sp>
              <p:nvSpPr>
                <p:cNvPr id="113" name="Freihandform: Form 112">
                  <a:extLst>
                    <a:ext uri="{FF2B5EF4-FFF2-40B4-BE49-F238E27FC236}">
                      <a16:creationId xmlns:a16="http://schemas.microsoft.com/office/drawing/2014/main" id="{27749B3C-E980-95D6-97CE-022219679DB3}"/>
                    </a:ext>
                  </a:extLst>
                </p:cNvPr>
                <p:cNvSpPr/>
                <p:nvPr/>
              </p:nvSpPr>
              <p:spPr>
                <a:xfrm>
                  <a:off x="1957146" y="1290993"/>
                  <a:ext cx="319713" cy="392630"/>
                </a:xfrm>
                <a:custGeom>
                  <a:avLst/>
                  <a:gdLst>
                    <a:gd name="connsiteX0" fmla="*/ 159814 w 319713"/>
                    <a:gd name="connsiteY0" fmla="*/ 214092 h 392630"/>
                    <a:gd name="connsiteX1" fmla="*/ 281055 w 319713"/>
                    <a:gd name="connsiteY1" fmla="*/ 0 h 392630"/>
                    <a:gd name="connsiteX2" fmla="*/ 319714 w 319713"/>
                    <a:gd name="connsiteY2" fmla="*/ 0 h 392630"/>
                    <a:gd name="connsiteX3" fmla="*/ 176468 w 319713"/>
                    <a:gd name="connsiteY3" fmla="*/ 244898 h 392630"/>
                    <a:gd name="connsiteX4" fmla="*/ 176468 w 319713"/>
                    <a:gd name="connsiteY4" fmla="*/ 392631 h 392630"/>
                    <a:gd name="connsiteX5" fmla="*/ 142987 w 319713"/>
                    <a:gd name="connsiteY5" fmla="*/ 392631 h 392630"/>
                    <a:gd name="connsiteX6" fmla="*/ 142987 w 319713"/>
                    <a:gd name="connsiteY6" fmla="*/ 244898 h 392630"/>
                    <a:gd name="connsiteX7" fmla="*/ 0 w 319713"/>
                    <a:gd name="connsiteY7" fmla="*/ 0 h 392630"/>
                    <a:gd name="connsiteX8" fmla="*/ 39781 w 319713"/>
                    <a:gd name="connsiteY8" fmla="*/ 0 h 392630"/>
                    <a:gd name="connsiteX9" fmla="*/ 159900 w 319713"/>
                    <a:gd name="connsiteY9" fmla="*/ 214092 h 39263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319713" h="392630">
                      <a:moveTo>
                        <a:pt x="159814" y="214092"/>
                      </a:moveTo>
                      <a:lnTo>
                        <a:pt x="281055" y="0"/>
                      </a:lnTo>
                      <a:lnTo>
                        <a:pt x="319714" y="0"/>
                      </a:lnTo>
                      <a:lnTo>
                        <a:pt x="176468" y="244898"/>
                      </a:lnTo>
                      <a:lnTo>
                        <a:pt x="176468" y="392631"/>
                      </a:lnTo>
                      <a:lnTo>
                        <a:pt x="142987" y="392631"/>
                      </a:lnTo>
                      <a:lnTo>
                        <a:pt x="142987" y="244898"/>
                      </a:lnTo>
                      <a:lnTo>
                        <a:pt x="0" y="0"/>
                      </a:lnTo>
                      <a:lnTo>
                        <a:pt x="39781" y="0"/>
                      </a:lnTo>
                      <a:lnTo>
                        <a:pt x="159900" y="214092"/>
                      </a:lnTo>
                      <a:close/>
                    </a:path>
                  </a:pathLst>
                </a:custGeom>
                <a:grpFill/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114" name="Freihandform: Form 113">
                  <a:extLst>
                    <a:ext uri="{FF2B5EF4-FFF2-40B4-BE49-F238E27FC236}">
                      <a16:creationId xmlns:a16="http://schemas.microsoft.com/office/drawing/2014/main" id="{DD2CBA37-54E6-752B-F368-902BDD5533A7}"/>
                    </a:ext>
                  </a:extLst>
                </p:cNvPr>
                <p:cNvSpPr/>
                <p:nvPr/>
              </p:nvSpPr>
              <p:spPr>
                <a:xfrm>
                  <a:off x="2233714" y="1386519"/>
                  <a:ext cx="263192" cy="302541"/>
                </a:xfrm>
                <a:custGeom>
                  <a:avLst/>
                  <a:gdLst>
                    <a:gd name="connsiteX0" fmla="*/ 0 w 263192"/>
                    <a:gd name="connsiteY0" fmla="*/ 146956 h 302541"/>
                    <a:gd name="connsiteX1" fmla="*/ 16482 w 263192"/>
                    <a:gd name="connsiteY1" fmla="*/ 71191 h 302541"/>
                    <a:gd name="connsiteX2" fmla="*/ 63080 w 263192"/>
                    <a:gd name="connsiteY2" fmla="*/ 18725 h 302541"/>
                    <a:gd name="connsiteX3" fmla="*/ 131337 w 263192"/>
                    <a:gd name="connsiteY3" fmla="*/ 0 h 302541"/>
                    <a:gd name="connsiteX4" fmla="*/ 226690 w 263192"/>
                    <a:gd name="connsiteY4" fmla="*/ 40816 h 302541"/>
                    <a:gd name="connsiteX5" fmla="*/ 263192 w 263192"/>
                    <a:gd name="connsiteY5" fmla="*/ 149113 h 302541"/>
                    <a:gd name="connsiteX6" fmla="*/ 263192 w 263192"/>
                    <a:gd name="connsiteY6" fmla="*/ 155844 h 302541"/>
                    <a:gd name="connsiteX7" fmla="*/ 246710 w 263192"/>
                    <a:gd name="connsiteY7" fmla="*/ 232040 h 302541"/>
                    <a:gd name="connsiteX8" fmla="*/ 200285 w 263192"/>
                    <a:gd name="connsiteY8" fmla="*/ 284247 h 302541"/>
                    <a:gd name="connsiteX9" fmla="*/ 131941 w 263192"/>
                    <a:gd name="connsiteY9" fmla="*/ 302541 h 302541"/>
                    <a:gd name="connsiteX10" fmla="*/ 36761 w 263192"/>
                    <a:gd name="connsiteY10" fmla="*/ 261725 h 302541"/>
                    <a:gd name="connsiteX11" fmla="*/ 86 w 263192"/>
                    <a:gd name="connsiteY11" fmla="*/ 153428 h 302541"/>
                    <a:gd name="connsiteX12" fmla="*/ 86 w 263192"/>
                    <a:gd name="connsiteY12" fmla="*/ 146956 h 302541"/>
                    <a:gd name="connsiteX13" fmla="*/ 32705 w 263192"/>
                    <a:gd name="connsiteY13" fmla="*/ 155844 h 302541"/>
                    <a:gd name="connsiteX14" fmla="*/ 60060 w 263192"/>
                    <a:gd name="connsiteY14" fmla="*/ 241705 h 302541"/>
                    <a:gd name="connsiteX15" fmla="*/ 131855 w 263192"/>
                    <a:gd name="connsiteY15" fmla="*/ 275273 h 302541"/>
                    <a:gd name="connsiteX16" fmla="*/ 203391 w 263192"/>
                    <a:gd name="connsiteY16" fmla="*/ 241705 h 302541"/>
                    <a:gd name="connsiteX17" fmla="*/ 230746 w 263192"/>
                    <a:gd name="connsiteY17" fmla="*/ 153083 h 302541"/>
                    <a:gd name="connsiteX18" fmla="*/ 230746 w 263192"/>
                    <a:gd name="connsiteY18" fmla="*/ 146870 h 302541"/>
                    <a:gd name="connsiteX19" fmla="*/ 218234 w 263192"/>
                    <a:gd name="connsiteY19" fmla="*/ 85688 h 302541"/>
                    <a:gd name="connsiteX20" fmla="*/ 183113 w 263192"/>
                    <a:gd name="connsiteY20" fmla="*/ 42715 h 302541"/>
                    <a:gd name="connsiteX21" fmla="*/ 131337 w 263192"/>
                    <a:gd name="connsiteY21" fmla="*/ 27441 h 302541"/>
                    <a:gd name="connsiteX22" fmla="*/ 60232 w 263192"/>
                    <a:gd name="connsiteY22" fmla="*/ 61268 h 302541"/>
                    <a:gd name="connsiteX23" fmla="*/ 32705 w 263192"/>
                    <a:gd name="connsiteY23" fmla="*/ 149890 h 302541"/>
                    <a:gd name="connsiteX24" fmla="*/ 32705 w 263192"/>
                    <a:gd name="connsiteY24" fmla="*/ 155844 h 3025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263192" h="302541">
                      <a:moveTo>
                        <a:pt x="0" y="146956"/>
                      </a:moveTo>
                      <a:cubicBezTo>
                        <a:pt x="0" y="118911"/>
                        <a:pt x="5523" y="93627"/>
                        <a:pt x="16482" y="71191"/>
                      </a:cubicBezTo>
                      <a:cubicBezTo>
                        <a:pt x="27441" y="48755"/>
                        <a:pt x="42974" y="31238"/>
                        <a:pt x="63080" y="18725"/>
                      </a:cubicBezTo>
                      <a:cubicBezTo>
                        <a:pt x="83100" y="6213"/>
                        <a:pt x="105881" y="0"/>
                        <a:pt x="131337" y="0"/>
                      </a:cubicBezTo>
                      <a:cubicBezTo>
                        <a:pt x="170514" y="0"/>
                        <a:pt x="202356" y="13634"/>
                        <a:pt x="226690" y="40816"/>
                      </a:cubicBezTo>
                      <a:cubicBezTo>
                        <a:pt x="251025" y="67998"/>
                        <a:pt x="263192" y="104155"/>
                        <a:pt x="263192" y="149113"/>
                      </a:cubicBezTo>
                      <a:lnTo>
                        <a:pt x="263192" y="155844"/>
                      </a:lnTo>
                      <a:cubicBezTo>
                        <a:pt x="263192" y="184062"/>
                        <a:pt x="257669" y="209432"/>
                        <a:pt x="246710" y="232040"/>
                      </a:cubicBezTo>
                      <a:cubicBezTo>
                        <a:pt x="235751" y="254563"/>
                        <a:pt x="220218" y="271994"/>
                        <a:pt x="200285" y="284247"/>
                      </a:cubicBezTo>
                      <a:cubicBezTo>
                        <a:pt x="180351" y="296501"/>
                        <a:pt x="157484" y="302541"/>
                        <a:pt x="131941" y="302541"/>
                      </a:cubicBezTo>
                      <a:cubicBezTo>
                        <a:pt x="92937" y="302541"/>
                        <a:pt x="61181" y="288907"/>
                        <a:pt x="36761" y="261725"/>
                      </a:cubicBezTo>
                      <a:cubicBezTo>
                        <a:pt x="12340" y="234457"/>
                        <a:pt x="86" y="198386"/>
                        <a:pt x="86" y="153428"/>
                      </a:cubicBezTo>
                      <a:lnTo>
                        <a:pt x="86" y="146956"/>
                      </a:lnTo>
                      <a:close/>
                      <a:moveTo>
                        <a:pt x="32705" y="155844"/>
                      </a:moveTo>
                      <a:cubicBezTo>
                        <a:pt x="32705" y="190706"/>
                        <a:pt x="41852" y="219355"/>
                        <a:pt x="60060" y="241705"/>
                      </a:cubicBezTo>
                      <a:cubicBezTo>
                        <a:pt x="78267" y="264055"/>
                        <a:pt x="102257" y="275273"/>
                        <a:pt x="131855" y="275273"/>
                      </a:cubicBezTo>
                      <a:cubicBezTo>
                        <a:pt x="161453" y="275273"/>
                        <a:pt x="185097" y="264055"/>
                        <a:pt x="203391" y="241705"/>
                      </a:cubicBezTo>
                      <a:cubicBezTo>
                        <a:pt x="221599" y="219355"/>
                        <a:pt x="230746" y="189757"/>
                        <a:pt x="230746" y="153083"/>
                      </a:cubicBezTo>
                      <a:lnTo>
                        <a:pt x="230746" y="146870"/>
                      </a:lnTo>
                      <a:cubicBezTo>
                        <a:pt x="230746" y="124606"/>
                        <a:pt x="226604" y="104155"/>
                        <a:pt x="218234" y="85688"/>
                      </a:cubicBezTo>
                      <a:cubicBezTo>
                        <a:pt x="209863" y="67136"/>
                        <a:pt x="198128" y="52811"/>
                        <a:pt x="183113" y="42715"/>
                      </a:cubicBezTo>
                      <a:cubicBezTo>
                        <a:pt x="168011" y="32532"/>
                        <a:pt x="150753" y="27441"/>
                        <a:pt x="131337" y="27441"/>
                      </a:cubicBezTo>
                      <a:cubicBezTo>
                        <a:pt x="102257" y="27441"/>
                        <a:pt x="78612" y="38745"/>
                        <a:pt x="60232" y="61268"/>
                      </a:cubicBezTo>
                      <a:cubicBezTo>
                        <a:pt x="41852" y="83790"/>
                        <a:pt x="32705" y="113388"/>
                        <a:pt x="32705" y="149890"/>
                      </a:cubicBezTo>
                      <a:lnTo>
                        <a:pt x="32705" y="155844"/>
                      </a:lnTo>
                      <a:close/>
                    </a:path>
                  </a:pathLst>
                </a:custGeom>
                <a:grpFill/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115" name="Freihandform: Form 114">
                  <a:extLst>
                    <a:ext uri="{FF2B5EF4-FFF2-40B4-BE49-F238E27FC236}">
                      <a16:creationId xmlns:a16="http://schemas.microsoft.com/office/drawing/2014/main" id="{ECD68878-FE89-FBD4-893A-48B6AAC4CDAA}"/>
                    </a:ext>
                  </a:extLst>
                </p:cNvPr>
                <p:cNvSpPr/>
                <p:nvPr/>
              </p:nvSpPr>
              <p:spPr>
                <a:xfrm>
                  <a:off x="2543504" y="1391869"/>
                  <a:ext cx="222807" cy="297191"/>
                </a:xfrm>
                <a:custGeom>
                  <a:avLst/>
                  <a:gdLst>
                    <a:gd name="connsiteX0" fmla="*/ 190620 w 222807"/>
                    <a:gd name="connsiteY0" fmla="*/ 254822 h 297191"/>
                    <a:gd name="connsiteX1" fmla="*/ 96648 w 222807"/>
                    <a:gd name="connsiteY1" fmla="*/ 297191 h 297191"/>
                    <a:gd name="connsiteX2" fmla="*/ 25025 w 222807"/>
                    <a:gd name="connsiteY2" fmla="*/ 270095 h 297191"/>
                    <a:gd name="connsiteX3" fmla="*/ 0 w 222807"/>
                    <a:gd name="connsiteY3" fmla="*/ 189843 h 297191"/>
                    <a:gd name="connsiteX4" fmla="*/ 0 w 222807"/>
                    <a:gd name="connsiteY4" fmla="*/ 0 h 297191"/>
                    <a:gd name="connsiteX5" fmla="*/ 32446 w 222807"/>
                    <a:gd name="connsiteY5" fmla="*/ 0 h 297191"/>
                    <a:gd name="connsiteX6" fmla="*/ 32446 w 222807"/>
                    <a:gd name="connsiteY6" fmla="*/ 185788 h 297191"/>
                    <a:gd name="connsiteX7" fmla="*/ 100531 w 222807"/>
                    <a:gd name="connsiteY7" fmla="*/ 269146 h 297191"/>
                    <a:gd name="connsiteX8" fmla="*/ 190102 w 222807"/>
                    <a:gd name="connsiteY8" fmla="*/ 211158 h 297191"/>
                    <a:gd name="connsiteX9" fmla="*/ 190102 w 222807"/>
                    <a:gd name="connsiteY9" fmla="*/ 0 h 297191"/>
                    <a:gd name="connsiteX10" fmla="*/ 222807 w 222807"/>
                    <a:gd name="connsiteY10" fmla="*/ 0 h 297191"/>
                    <a:gd name="connsiteX11" fmla="*/ 222807 w 222807"/>
                    <a:gd name="connsiteY11" fmla="*/ 291755 h 297191"/>
                    <a:gd name="connsiteX12" fmla="*/ 191224 w 222807"/>
                    <a:gd name="connsiteY12" fmla="*/ 291755 h 297191"/>
                    <a:gd name="connsiteX13" fmla="*/ 190706 w 222807"/>
                    <a:gd name="connsiteY13" fmla="*/ 254822 h 2971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22807" h="297191">
                      <a:moveTo>
                        <a:pt x="190620" y="254822"/>
                      </a:moveTo>
                      <a:cubicBezTo>
                        <a:pt x="171032" y="283039"/>
                        <a:pt x="139708" y="297191"/>
                        <a:pt x="96648" y="297191"/>
                      </a:cubicBezTo>
                      <a:cubicBezTo>
                        <a:pt x="65237" y="297191"/>
                        <a:pt x="41334" y="288131"/>
                        <a:pt x="25025" y="270095"/>
                      </a:cubicBezTo>
                      <a:cubicBezTo>
                        <a:pt x="8716" y="252060"/>
                        <a:pt x="345" y="225310"/>
                        <a:pt x="0" y="189843"/>
                      </a:cubicBezTo>
                      <a:lnTo>
                        <a:pt x="0" y="0"/>
                      </a:lnTo>
                      <a:lnTo>
                        <a:pt x="32446" y="0"/>
                      </a:lnTo>
                      <a:lnTo>
                        <a:pt x="32446" y="185788"/>
                      </a:lnTo>
                      <a:cubicBezTo>
                        <a:pt x="32446" y="241360"/>
                        <a:pt x="55141" y="269146"/>
                        <a:pt x="100531" y="269146"/>
                      </a:cubicBezTo>
                      <a:cubicBezTo>
                        <a:pt x="145921" y="269146"/>
                        <a:pt x="177590" y="249817"/>
                        <a:pt x="190102" y="211158"/>
                      </a:cubicBezTo>
                      <a:lnTo>
                        <a:pt x="190102" y="0"/>
                      </a:lnTo>
                      <a:lnTo>
                        <a:pt x="222807" y="0"/>
                      </a:lnTo>
                      <a:lnTo>
                        <a:pt x="222807" y="291755"/>
                      </a:lnTo>
                      <a:lnTo>
                        <a:pt x="191224" y="291755"/>
                      </a:lnTo>
                      <a:lnTo>
                        <a:pt x="190706" y="254822"/>
                      </a:lnTo>
                      <a:close/>
                    </a:path>
                  </a:pathLst>
                </a:custGeom>
                <a:grpFill/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116" name="Freihandform: Form 115">
                  <a:extLst>
                    <a:ext uri="{FF2B5EF4-FFF2-40B4-BE49-F238E27FC236}">
                      <a16:creationId xmlns:a16="http://schemas.microsoft.com/office/drawing/2014/main" id="{D0AA55D6-DDE3-04B5-85E6-16B473FBEB2C}"/>
                    </a:ext>
                  </a:extLst>
                </p:cNvPr>
                <p:cNvSpPr/>
                <p:nvPr/>
              </p:nvSpPr>
              <p:spPr>
                <a:xfrm>
                  <a:off x="2834655" y="1386432"/>
                  <a:ext cx="222289" cy="297191"/>
                </a:xfrm>
                <a:custGeom>
                  <a:avLst/>
                  <a:gdLst>
                    <a:gd name="connsiteX0" fmla="*/ 31152 w 222289"/>
                    <a:gd name="connsiteY0" fmla="*/ 5436 h 297191"/>
                    <a:gd name="connsiteX1" fmla="*/ 32273 w 222289"/>
                    <a:gd name="connsiteY1" fmla="*/ 55313 h 297191"/>
                    <a:gd name="connsiteX2" fmla="*/ 73694 w 222289"/>
                    <a:gd name="connsiteY2" fmla="*/ 14152 h 297191"/>
                    <a:gd name="connsiteX3" fmla="*/ 128403 w 222289"/>
                    <a:gd name="connsiteY3" fmla="*/ 0 h 297191"/>
                    <a:gd name="connsiteX4" fmla="*/ 198904 w 222289"/>
                    <a:gd name="connsiteY4" fmla="*/ 26405 h 297191"/>
                    <a:gd name="connsiteX5" fmla="*/ 222289 w 222289"/>
                    <a:gd name="connsiteY5" fmla="*/ 105708 h 297191"/>
                    <a:gd name="connsiteX6" fmla="*/ 222289 w 222289"/>
                    <a:gd name="connsiteY6" fmla="*/ 297191 h 297191"/>
                    <a:gd name="connsiteX7" fmla="*/ 189843 w 222289"/>
                    <a:gd name="connsiteY7" fmla="*/ 297191 h 297191"/>
                    <a:gd name="connsiteX8" fmla="*/ 189843 w 222289"/>
                    <a:gd name="connsiteY8" fmla="*/ 105449 h 297191"/>
                    <a:gd name="connsiteX9" fmla="*/ 173103 w 222289"/>
                    <a:gd name="connsiteY9" fmla="*/ 47202 h 297191"/>
                    <a:gd name="connsiteX10" fmla="*/ 120378 w 222289"/>
                    <a:gd name="connsiteY10" fmla="*/ 28045 h 297191"/>
                    <a:gd name="connsiteX11" fmla="*/ 66877 w 222289"/>
                    <a:gd name="connsiteY11" fmla="*/ 46771 h 297191"/>
                    <a:gd name="connsiteX12" fmla="*/ 32446 w 222289"/>
                    <a:gd name="connsiteY12" fmla="*/ 97338 h 297191"/>
                    <a:gd name="connsiteX13" fmla="*/ 32446 w 222289"/>
                    <a:gd name="connsiteY13" fmla="*/ 297191 h 297191"/>
                    <a:gd name="connsiteX14" fmla="*/ 0 w 222289"/>
                    <a:gd name="connsiteY14" fmla="*/ 297191 h 297191"/>
                    <a:gd name="connsiteX15" fmla="*/ 0 w 222289"/>
                    <a:gd name="connsiteY15" fmla="*/ 5436 h 297191"/>
                    <a:gd name="connsiteX16" fmla="*/ 31065 w 222289"/>
                    <a:gd name="connsiteY16" fmla="*/ 5436 h 2971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222289" h="297191">
                      <a:moveTo>
                        <a:pt x="31152" y="5436"/>
                      </a:moveTo>
                      <a:lnTo>
                        <a:pt x="32273" y="55313"/>
                      </a:lnTo>
                      <a:cubicBezTo>
                        <a:pt x="43319" y="37365"/>
                        <a:pt x="57126" y="23644"/>
                        <a:pt x="73694" y="14152"/>
                      </a:cubicBezTo>
                      <a:cubicBezTo>
                        <a:pt x="90176" y="4746"/>
                        <a:pt x="108470" y="0"/>
                        <a:pt x="128403" y="0"/>
                      </a:cubicBezTo>
                      <a:cubicBezTo>
                        <a:pt x="159986" y="0"/>
                        <a:pt x="183544" y="8802"/>
                        <a:pt x="198904" y="26405"/>
                      </a:cubicBezTo>
                      <a:cubicBezTo>
                        <a:pt x="214351" y="44009"/>
                        <a:pt x="222117" y="70415"/>
                        <a:pt x="222289" y="105708"/>
                      </a:cubicBezTo>
                      <a:lnTo>
                        <a:pt x="222289" y="297191"/>
                      </a:lnTo>
                      <a:lnTo>
                        <a:pt x="189843" y="297191"/>
                      </a:lnTo>
                      <a:lnTo>
                        <a:pt x="189843" y="105449"/>
                      </a:lnTo>
                      <a:cubicBezTo>
                        <a:pt x="189671" y="79389"/>
                        <a:pt x="184062" y="59973"/>
                        <a:pt x="173103" y="47202"/>
                      </a:cubicBezTo>
                      <a:cubicBezTo>
                        <a:pt x="162144" y="34431"/>
                        <a:pt x="144540" y="28045"/>
                        <a:pt x="120378" y="28045"/>
                      </a:cubicBezTo>
                      <a:cubicBezTo>
                        <a:pt x="100186" y="28045"/>
                        <a:pt x="82409" y="34258"/>
                        <a:pt x="66877" y="46771"/>
                      </a:cubicBezTo>
                      <a:cubicBezTo>
                        <a:pt x="51344" y="59283"/>
                        <a:pt x="39867" y="76110"/>
                        <a:pt x="32446" y="97338"/>
                      </a:cubicBezTo>
                      <a:lnTo>
                        <a:pt x="32446" y="297191"/>
                      </a:lnTo>
                      <a:lnTo>
                        <a:pt x="0" y="297191"/>
                      </a:lnTo>
                      <a:lnTo>
                        <a:pt x="0" y="5436"/>
                      </a:lnTo>
                      <a:lnTo>
                        <a:pt x="31065" y="5436"/>
                      </a:lnTo>
                      <a:close/>
                    </a:path>
                  </a:pathLst>
                </a:custGeom>
                <a:grpFill/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117" name="Freihandform: Form 116">
                  <a:extLst>
                    <a:ext uri="{FF2B5EF4-FFF2-40B4-BE49-F238E27FC236}">
                      <a16:creationId xmlns:a16="http://schemas.microsoft.com/office/drawing/2014/main" id="{C5F86CDF-E6BD-F967-B7BB-DE897E380CC3}"/>
                    </a:ext>
                  </a:extLst>
                </p:cNvPr>
                <p:cNvSpPr/>
                <p:nvPr/>
              </p:nvSpPr>
              <p:spPr>
                <a:xfrm>
                  <a:off x="3111913" y="1386432"/>
                  <a:ext cx="237476" cy="413254"/>
                </a:xfrm>
                <a:custGeom>
                  <a:avLst/>
                  <a:gdLst>
                    <a:gd name="connsiteX0" fmla="*/ 0 w 237476"/>
                    <a:gd name="connsiteY0" fmla="*/ 148596 h 413254"/>
                    <a:gd name="connsiteX1" fmla="*/ 30634 w 237476"/>
                    <a:gd name="connsiteY1" fmla="*/ 40040 h 413254"/>
                    <a:gd name="connsiteX2" fmla="*/ 113820 w 237476"/>
                    <a:gd name="connsiteY2" fmla="*/ 0 h 413254"/>
                    <a:gd name="connsiteX3" fmla="*/ 205290 w 237476"/>
                    <a:gd name="connsiteY3" fmla="*/ 47461 h 413254"/>
                    <a:gd name="connsiteX4" fmla="*/ 206929 w 237476"/>
                    <a:gd name="connsiteY4" fmla="*/ 5350 h 413254"/>
                    <a:gd name="connsiteX5" fmla="*/ 237477 w 237476"/>
                    <a:gd name="connsiteY5" fmla="*/ 5350 h 413254"/>
                    <a:gd name="connsiteX6" fmla="*/ 237477 w 237476"/>
                    <a:gd name="connsiteY6" fmla="*/ 291151 h 413254"/>
                    <a:gd name="connsiteX7" fmla="*/ 205635 w 237476"/>
                    <a:gd name="connsiteY7" fmla="*/ 380377 h 413254"/>
                    <a:gd name="connsiteX8" fmla="*/ 119343 w 237476"/>
                    <a:gd name="connsiteY8" fmla="*/ 413255 h 413254"/>
                    <a:gd name="connsiteX9" fmla="*/ 60664 w 237476"/>
                    <a:gd name="connsiteY9" fmla="*/ 399620 h 413254"/>
                    <a:gd name="connsiteX10" fmla="*/ 16654 w 237476"/>
                    <a:gd name="connsiteY10" fmla="*/ 363378 h 413254"/>
                    <a:gd name="connsiteX11" fmla="*/ 34948 w 237476"/>
                    <a:gd name="connsiteY11" fmla="*/ 343962 h 413254"/>
                    <a:gd name="connsiteX12" fmla="*/ 117185 w 237476"/>
                    <a:gd name="connsiteY12" fmla="*/ 386073 h 413254"/>
                    <a:gd name="connsiteX13" fmla="*/ 180955 w 237476"/>
                    <a:gd name="connsiteY13" fmla="*/ 362170 h 413254"/>
                    <a:gd name="connsiteX14" fmla="*/ 204686 w 237476"/>
                    <a:gd name="connsiteY14" fmla="*/ 295983 h 413254"/>
                    <a:gd name="connsiteX15" fmla="*/ 204686 w 237476"/>
                    <a:gd name="connsiteY15" fmla="*/ 259309 h 413254"/>
                    <a:gd name="connsiteX16" fmla="*/ 113475 w 237476"/>
                    <a:gd name="connsiteY16" fmla="*/ 302455 h 413254"/>
                    <a:gd name="connsiteX17" fmla="*/ 31238 w 237476"/>
                    <a:gd name="connsiteY17" fmla="*/ 261984 h 413254"/>
                    <a:gd name="connsiteX18" fmla="*/ 172 w 237476"/>
                    <a:gd name="connsiteY18" fmla="*/ 152738 h 413254"/>
                    <a:gd name="connsiteX19" fmla="*/ 172 w 237476"/>
                    <a:gd name="connsiteY19" fmla="*/ 148423 h 413254"/>
                    <a:gd name="connsiteX20" fmla="*/ 32964 w 237476"/>
                    <a:gd name="connsiteY20" fmla="*/ 154291 h 413254"/>
                    <a:gd name="connsiteX21" fmla="*/ 55572 w 237476"/>
                    <a:gd name="connsiteY21" fmla="*/ 242309 h 413254"/>
                    <a:gd name="connsiteX22" fmla="*/ 119343 w 237476"/>
                    <a:gd name="connsiteY22" fmla="*/ 274496 h 413254"/>
                    <a:gd name="connsiteX23" fmla="*/ 204599 w 237476"/>
                    <a:gd name="connsiteY23" fmla="*/ 221081 h 413254"/>
                    <a:gd name="connsiteX24" fmla="*/ 204599 w 237476"/>
                    <a:gd name="connsiteY24" fmla="*/ 85430 h 413254"/>
                    <a:gd name="connsiteX25" fmla="*/ 171636 w 237476"/>
                    <a:gd name="connsiteY25" fmla="*/ 42715 h 413254"/>
                    <a:gd name="connsiteX26" fmla="*/ 119860 w 237476"/>
                    <a:gd name="connsiteY26" fmla="*/ 28045 h 413254"/>
                    <a:gd name="connsiteX27" fmla="*/ 55831 w 237476"/>
                    <a:gd name="connsiteY27" fmla="*/ 59973 h 413254"/>
                    <a:gd name="connsiteX28" fmla="*/ 32964 w 237476"/>
                    <a:gd name="connsiteY28" fmla="*/ 154205 h 41325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</a:cxnLst>
                  <a:rect l="l" t="t" r="r" b="b"/>
                  <a:pathLst>
                    <a:path w="237476" h="413254">
                      <a:moveTo>
                        <a:pt x="0" y="148596"/>
                      </a:moveTo>
                      <a:cubicBezTo>
                        <a:pt x="0" y="102947"/>
                        <a:pt x="10182" y="66790"/>
                        <a:pt x="30634" y="40040"/>
                      </a:cubicBezTo>
                      <a:cubicBezTo>
                        <a:pt x="51085" y="13289"/>
                        <a:pt x="78785" y="0"/>
                        <a:pt x="113820" y="0"/>
                      </a:cubicBezTo>
                      <a:cubicBezTo>
                        <a:pt x="153946" y="0"/>
                        <a:pt x="184407" y="15792"/>
                        <a:pt x="205290" y="47461"/>
                      </a:cubicBezTo>
                      <a:lnTo>
                        <a:pt x="206929" y="5350"/>
                      </a:lnTo>
                      <a:lnTo>
                        <a:pt x="237477" y="5350"/>
                      </a:lnTo>
                      <a:lnTo>
                        <a:pt x="237477" y="291151"/>
                      </a:lnTo>
                      <a:cubicBezTo>
                        <a:pt x="237477" y="328688"/>
                        <a:pt x="226863" y="358459"/>
                        <a:pt x="205635" y="380377"/>
                      </a:cubicBezTo>
                      <a:cubicBezTo>
                        <a:pt x="184407" y="402296"/>
                        <a:pt x="155585" y="413255"/>
                        <a:pt x="119343" y="413255"/>
                      </a:cubicBezTo>
                      <a:cubicBezTo>
                        <a:pt x="98805" y="413255"/>
                        <a:pt x="79216" y="408681"/>
                        <a:pt x="60664" y="399620"/>
                      </a:cubicBezTo>
                      <a:cubicBezTo>
                        <a:pt x="42024" y="390560"/>
                        <a:pt x="27355" y="378479"/>
                        <a:pt x="16654" y="363378"/>
                      </a:cubicBezTo>
                      <a:lnTo>
                        <a:pt x="34948" y="343962"/>
                      </a:lnTo>
                      <a:cubicBezTo>
                        <a:pt x="57989" y="372007"/>
                        <a:pt x="85430" y="386073"/>
                        <a:pt x="117185" y="386073"/>
                      </a:cubicBezTo>
                      <a:cubicBezTo>
                        <a:pt x="144454" y="386073"/>
                        <a:pt x="165682" y="378134"/>
                        <a:pt x="180955" y="362170"/>
                      </a:cubicBezTo>
                      <a:cubicBezTo>
                        <a:pt x="196229" y="346205"/>
                        <a:pt x="204082" y="324201"/>
                        <a:pt x="204686" y="295983"/>
                      </a:cubicBezTo>
                      <a:lnTo>
                        <a:pt x="204686" y="259309"/>
                      </a:lnTo>
                      <a:cubicBezTo>
                        <a:pt x="183803" y="288044"/>
                        <a:pt x="153428" y="302455"/>
                        <a:pt x="113475" y="302455"/>
                      </a:cubicBezTo>
                      <a:cubicBezTo>
                        <a:pt x="79303" y="302455"/>
                        <a:pt x="51948" y="288994"/>
                        <a:pt x="31238" y="261984"/>
                      </a:cubicBezTo>
                      <a:cubicBezTo>
                        <a:pt x="10528" y="235061"/>
                        <a:pt x="172" y="198645"/>
                        <a:pt x="172" y="152738"/>
                      </a:cubicBezTo>
                      <a:lnTo>
                        <a:pt x="172" y="148423"/>
                      </a:lnTo>
                      <a:close/>
                      <a:moveTo>
                        <a:pt x="32964" y="154291"/>
                      </a:moveTo>
                      <a:cubicBezTo>
                        <a:pt x="32964" y="191483"/>
                        <a:pt x="40471" y="220822"/>
                        <a:pt x="55572" y="242309"/>
                      </a:cubicBezTo>
                      <a:cubicBezTo>
                        <a:pt x="70674" y="263796"/>
                        <a:pt x="91901" y="274496"/>
                        <a:pt x="119343" y="274496"/>
                      </a:cubicBezTo>
                      <a:cubicBezTo>
                        <a:pt x="159468" y="274496"/>
                        <a:pt x="187859" y="256720"/>
                        <a:pt x="204599" y="221081"/>
                      </a:cubicBezTo>
                      <a:lnTo>
                        <a:pt x="204599" y="85430"/>
                      </a:lnTo>
                      <a:cubicBezTo>
                        <a:pt x="197006" y="66704"/>
                        <a:pt x="185960" y="52466"/>
                        <a:pt x="171636" y="42715"/>
                      </a:cubicBezTo>
                      <a:cubicBezTo>
                        <a:pt x="157311" y="32877"/>
                        <a:pt x="140053" y="28045"/>
                        <a:pt x="119860" y="28045"/>
                      </a:cubicBezTo>
                      <a:cubicBezTo>
                        <a:pt x="92419" y="28045"/>
                        <a:pt x="71105" y="38659"/>
                        <a:pt x="55831" y="59973"/>
                      </a:cubicBezTo>
                      <a:cubicBezTo>
                        <a:pt x="40557" y="81288"/>
                        <a:pt x="32964" y="112698"/>
                        <a:pt x="32964" y="154205"/>
                      </a:cubicBezTo>
                      <a:close/>
                    </a:path>
                  </a:pathLst>
                </a:custGeom>
                <a:grpFill/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</p:grpSp>
          <p:grpSp>
            <p:nvGrpSpPr>
              <p:cNvPr id="118" name="Grafik 108">
                <a:extLst>
                  <a:ext uri="{FF2B5EF4-FFF2-40B4-BE49-F238E27FC236}">
                    <a16:creationId xmlns:a16="http://schemas.microsoft.com/office/drawing/2014/main" id="{0691F9F1-5DEF-F7EE-398A-EF1221E7345B}"/>
                  </a:ext>
                </a:extLst>
              </p:cNvPr>
              <p:cNvGrpSpPr/>
              <p:nvPr/>
            </p:nvGrpSpPr>
            <p:grpSpPr>
              <a:xfrm>
                <a:off x="1978806" y="1770434"/>
                <a:ext cx="1085732" cy="229710"/>
                <a:chOff x="1978806" y="1770434"/>
                <a:chExt cx="1085732" cy="229710"/>
              </a:xfrm>
              <a:grpFill/>
            </p:grpSpPr>
            <p:sp>
              <p:nvSpPr>
                <p:cNvPr id="119" name="Freihandform: Form 118">
                  <a:extLst>
                    <a:ext uri="{FF2B5EF4-FFF2-40B4-BE49-F238E27FC236}">
                      <a16:creationId xmlns:a16="http://schemas.microsoft.com/office/drawing/2014/main" id="{1B13BA20-84C5-20A7-9CE8-519860F2AB64}"/>
                    </a:ext>
                  </a:extLst>
                </p:cNvPr>
                <p:cNvSpPr/>
                <p:nvPr/>
              </p:nvSpPr>
              <p:spPr>
                <a:xfrm>
                  <a:off x="1984156" y="1775525"/>
                  <a:ext cx="56176" cy="73607"/>
                </a:xfrm>
                <a:custGeom>
                  <a:avLst/>
                  <a:gdLst>
                    <a:gd name="connsiteX0" fmla="*/ 0 w 56176"/>
                    <a:gd name="connsiteY0" fmla="*/ 73607 h 73607"/>
                    <a:gd name="connsiteX1" fmla="*/ 0 w 56176"/>
                    <a:gd name="connsiteY1" fmla="*/ 0 h 73607"/>
                    <a:gd name="connsiteX2" fmla="*/ 22263 w 56176"/>
                    <a:gd name="connsiteY2" fmla="*/ 0 h 73607"/>
                    <a:gd name="connsiteX3" fmla="*/ 39953 w 56176"/>
                    <a:gd name="connsiteY3" fmla="*/ 4315 h 73607"/>
                    <a:gd name="connsiteX4" fmla="*/ 51948 w 56176"/>
                    <a:gd name="connsiteY4" fmla="*/ 16654 h 73607"/>
                    <a:gd name="connsiteX5" fmla="*/ 56176 w 56176"/>
                    <a:gd name="connsiteY5" fmla="*/ 34948 h 73607"/>
                    <a:gd name="connsiteX6" fmla="*/ 56176 w 56176"/>
                    <a:gd name="connsiteY6" fmla="*/ 38659 h 73607"/>
                    <a:gd name="connsiteX7" fmla="*/ 51948 w 56176"/>
                    <a:gd name="connsiteY7" fmla="*/ 57039 h 73607"/>
                    <a:gd name="connsiteX8" fmla="*/ 39781 w 56176"/>
                    <a:gd name="connsiteY8" fmla="*/ 69293 h 73607"/>
                    <a:gd name="connsiteX9" fmla="*/ 21659 w 56176"/>
                    <a:gd name="connsiteY9" fmla="*/ 73607 h 73607"/>
                    <a:gd name="connsiteX10" fmla="*/ 0 w 56176"/>
                    <a:gd name="connsiteY10" fmla="*/ 73607 h 73607"/>
                    <a:gd name="connsiteX11" fmla="*/ 13116 w 56176"/>
                    <a:gd name="connsiteY11" fmla="*/ 10269 h 73607"/>
                    <a:gd name="connsiteX12" fmla="*/ 13116 w 56176"/>
                    <a:gd name="connsiteY12" fmla="*/ 63339 h 73607"/>
                    <a:gd name="connsiteX13" fmla="*/ 21659 w 56176"/>
                    <a:gd name="connsiteY13" fmla="*/ 63339 h 73607"/>
                    <a:gd name="connsiteX14" fmla="*/ 37451 w 56176"/>
                    <a:gd name="connsiteY14" fmla="*/ 57039 h 73607"/>
                    <a:gd name="connsiteX15" fmla="*/ 43060 w 56176"/>
                    <a:gd name="connsiteY15" fmla="*/ 39004 h 73607"/>
                    <a:gd name="connsiteX16" fmla="*/ 43060 w 56176"/>
                    <a:gd name="connsiteY16" fmla="*/ 34948 h 73607"/>
                    <a:gd name="connsiteX17" fmla="*/ 37710 w 56176"/>
                    <a:gd name="connsiteY17" fmla="*/ 16654 h 73607"/>
                    <a:gd name="connsiteX18" fmla="*/ 22263 w 56176"/>
                    <a:gd name="connsiteY18" fmla="*/ 10355 h 73607"/>
                    <a:gd name="connsiteX19" fmla="*/ 13116 w 56176"/>
                    <a:gd name="connsiteY19" fmla="*/ 10355 h 736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56176" h="73607">
                      <a:moveTo>
                        <a:pt x="0" y="73607"/>
                      </a:moveTo>
                      <a:lnTo>
                        <a:pt x="0" y="0"/>
                      </a:lnTo>
                      <a:lnTo>
                        <a:pt x="22263" y="0"/>
                      </a:lnTo>
                      <a:cubicBezTo>
                        <a:pt x="28908" y="0"/>
                        <a:pt x="34862" y="1467"/>
                        <a:pt x="39953" y="4315"/>
                      </a:cubicBezTo>
                      <a:cubicBezTo>
                        <a:pt x="45045" y="7162"/>
                        <a:pt x="49100" y="11304"/>
                        <a:pt x="51948" y="16654"/>
                      </a:cubicBezTo>
                      <a:cubicBezTo>
                        <a:pt x="54796" y="22005"/>
                        <a:pt x="56176" y="28045"/>
                        <a:pt x="56176" y="34948"/>
                      </a:cubicBezTo>
                      <a:lnTo>
                        <a:pt x="56176" y="38659"/>
                      </a:lnTo>
                      <a:cubicBezTo>
                        <a:pt x="56176" y="45649"/>
                        <a:pt x="54709" y="51775"/>
                        <a:pt x="51948" y="57039"/>
                      </a:cubicBezTo>
                      <a:cubicBezTo>
                        <a:pt x="49100" y="62303"/>
                        <a:pt x="45045" y="66445"/>
                        <a:pt x="39781" y="69293"/>
                      </a:cubicBezTo>
                      <a:cubicBezTo>
                        <a:pt x="34517" y="72141"/>
                        <a:pt x="28476" y="73607"/>
                        <a:pt x="21659" y="73607"/>
                      </a:cubicBezTo>
                      <a:lnTo>
                        <a:pt x="0" y="73607"/>
                      </a:lnTo>
                      <a:close/>
                      <a:moveTo>
                        <a:pt x="13116" y="10269"/>
                      </a:moveTo>
                      <a:lnTo>
                        <a:pt x="13116" y="63339"/>
                      </a:lnTo>
                      <a:lnTo>
                        <a:pt x="21659" y="63339"/>
                      </a:lnTo>
                      <a:cubicBezTo>
                        <a:pt x="28563" y="63339"/>
                        <a:pt x="33827" y="61268"/>
                        <a:pt x="37451" y="57039"/>
                      </a:cubicBezTo>
                      <a:cubicBezTo>
                        <a:pt x="41075" y="52811"/>
                        <a:pt x="42974" y="46857"/>
                        <a:pt x="43060" y="39004"/>
                      </a:cubicBezTo>
                      <a:lnTo>
                        <a:pt x="43060" y="34948"/>
                      </a:lnTo>
                      <a:cubicBezTo>
                        <a:pt x="43060" y="26923"/>
                        <a:pt x="41248" y="20883"/>
                        <a:pt x="37710" y="16654"/>
                      </a:cubicBezTo>
                      <a:cubicBezTo>
                        <a:pt x="34172" y="12426"/>
                        <a:pt x="28994" y="10355"/>
                        <a:pt x="22263" y="10355"/>
                      </a:cubicBezTo>
                      <a:lnTo>
                        <a:pt x="13116" y="10355"/>
                      </a:lnTo>
                      <a:close/>
                    </a:path>
                  </a:pathLst>
                </a:custGeom>
                <a:grpFill/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120" name="Freihandform: Form 119">
                  <a:extLst>
                    <a:ext uri="{FF2B5EF4-FFF2-40B4-BE49-F238E27FC236}">
                      <a16:creationId xmlns:a16="http://schemas.microsoft.com/office/drawing/2014/main" id="{F0941B28-22AB-07FD-CBCD-0B8ED7672902}"/>
                    </a:ext>
                  </a:extLst>
                </p:cNvPr>
                <p:cNvSpPr/>
                <p:nvPr/>
              </p:nvSpPr>
              <p:spPr>
                <a:xfrm>
                  <a:off x="2050946" y="1793301"/>
                  <a:ext cx="49186" cy="56780"/>
                </a:xfrm>
                <a:custGeom>
                  <a:avLst/>
                  <a:gdLst>
                    <a:gd name="connsiteX0" fmla="*/ 26837 w 49186"/>
                    <a:gd name="connsiteY0" fmla="*/ 56780 h 56780"/>
                    <a:gd name="connsiteX1" fmla="*/ 7421 w 49186"/>
                    <a:gd name="connsiteY1" fmla="*/ 49446 h 56780"/>
                    <a:gd name="connsiteX2" fmla="*/ 0 w 49186"/>
                    <a:gd name="connsiteY2" fmla="*/ 29857 h 56780"/>
                    <a:gd name="connsiteX3" fmla="*/ 0 w 49186"/>
                    <a:gd name="connsiteY3" fmla="*/ 28304 h 56780"/>
                    <a:gd name="connsiteX4" fmla="*/ 3193 w 49186"/>
                    <a:gd name="connsiteY4" fmla="*/ 13634 h 56780"/>
                    <a:gd name="connsiteX5" fmla="*/ 12254 w 49186"/>
                    <a:gd name="connsiteY5" fmla="*/ 3624 h 56780"/>
                    <a:gd name="connsiteX6" fmla="*/ 25284 w 49186"/>
                    <a:gd name="connsiteY6" fmla="*/ 0 h 56780"/>
                    <a:gd name="connsiteX7" fmla="*/ 42974 w 49186"/>
                    <a:gd name="connsiteY7" fmla="*/ 7162 h 56780"/>
                    <a:gd name="connsiteX8" fmla="*/ 49187 w 49186"/>
                    <a:gd name="connsiteY8" fmla="*/ 27355 h 56780"/>
                    <a:gd name="connsiteX9" fmla="*/ 49187 w 49186"/>
                    <a:gd name="connsiteY9" fmla="*/ 32273 h 56780"/>
                    <a:gd name="connsiteX10" fmla="*/ 12599 w 49186"/>
                    <a:gd name="connsiteY10" fmla="*/ 32273 h 56780"/>
                    <a:gd name="connsiteX11" fmla="*/ 17258 w 49186"/>
                    <a:gd name="connsiteY11" fmla="*/ 42974 h 56780"/>
                    <a:gd name="connsiteX12" fmla="*/ 27441 w 49186"/>
                    <a:gd name="connsiteY12" fmla="*/ 46943 h 56780"/>
                    <a:gd name="connsiteX13" fmla="*/ 41507 w 49186"/>
                    <a:gd name="connsiteY13" fmla="*/ 40126 h 56780"/>
                    <a:gd name="connsiteX14" fmla="*/ 48324 w 49186"/>
                    <a:gd name="connsiteY14" fmla="*/ 46425 h 56780"/>
                    <a:gd name="connsiteX15" fmla="*/ 39349 w 49186"/>
                    <a:gd name="connsiteY15" fmla="*/ 54019 h 56780"/>
                    <a:gd name="connsiteX16" fmla="*/ 26751 w 49186"/>
                    <a:gd name="connsiteY16" fmla="*/ 56694 h 56780"/>
                    <a:gd name="connsiteX17" fmla="*/ 25370 w 49186"/>
                    <a:gd name="connsiteY17" fmla="*/ 9924 h 56780"/>
                    <a:gd name="connsiteX18" fmla="*/ 17000 w 49186"/>
                    <a:gd name="connsiteY18" fmla="*/ 13462 h 56780"/>
                    <a:gd name="connsiteX19" fmla="*/ 12944 w 49186"/>
                    <a:gd name="connsiteY19" fmla="*/ 23299 h 56780"/>
                    <a:gd name="connsiteX20" fmla="*/ 36933 w 49186"/>
                    <a:gd name="connsiteY20" fmla="*/ 23299 h 56780"/>
                    <a:gd name="connsiteX21" fmla="*/ 36933 w 49186"/>
                    <a:gd name="connsiteY21" fmla="*/ 22350 h 56780"/>
                    <a:gd name="connsiteX22" fmla="*/ 33568 w 49186"/>
                    <a:gd name="connsiteY22" fmla="*/ 13030 h 56780"/>
                    <a:gd name="connsiteX23" fmla="*/ 25370 w 49186"/>
                    <a:gd name="connsiteY23" fmla="*/ 9837 h 567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</a:cxnLst>
                  <a:rect l="l" t="t" r="r" b="b"/>
                  <a:pathLst>
                    <a:path w="49186" h="56780">
                      <a:moveTo>
                        <a:pt x="26837" y="56780"/>
                      </a:moveTo>
                      <a:cubicBezTo>
                        <a:pt x="18898" y="56780"/>
                        <a:pt x="12426" y="54364"/>
                        <a:pt x="7421" y="49446"/>
                      </a:cubicBezTo>
                      <a:cubicBezTo>
                        <a:pt x="2502" y="44527"/>
                        <a:pt x="0" y="37969"/>
                        <a:pt x="0" y="29857"/>
                      </a:cubicBezTo>
                      <a:lnTo>
                        <a:pt x="0" y="28304"/>
                      </a:lnTo>
                      <a:cubicBezTo>
                        <a:pt x="0" y="22867"/>
                        <a:pt x="1036" y="17949"/>
                        <a:pt x="3193" y="13634"/>
                      </a:cubicBezTo>
                      <a:cubicBezTo>
                        <a:pt x="5350" y="9320"/>
                        <a:pt x="8370" y="5954"/>
                        <a:pt x="12254" y="3624"/>
                      </a:cubicBezTo>
                      <a:cubicBezTo>
                        <a:pt x="16137" y="1208"/>
                        <a:pt x="20538" y="0"/>
                        <a:pt x="25284" y="0"/>
                      </a:cubicBezTo>
                      <a:cubicBezTo>
                        <a:pt x="32877" y="0"/>
                        <a:pt x="38832" y="2416"/>
                        <a:pt x="42974" y="7162"/>
                      </a:cubicBezTo>
                      <a:cubicBezTo>
                        <a:pt x="47116" y="11908"/>
                        <a:pt x="49187" y="18639"/>
                        <a:pt x="49187" y="27355"/>
                      </a:cubicBezTo>
                      <a:lnTo>
                        <a:pt x="49187" y="32273"/>
                      </a:lnTo>
                      <a:lnTo>
                        <a:pt x="12599" y="32273"/>
                      </a:lnTo>
                      <a:cubicBezTo>
                        <a:pt x="12944" y="36761"/>
                        <a:pt x="14497" y="40385"/>
                        <a:pt x="17258" y="42974"/>
                      </a:cubicBezTo>
                      <a:cubicBezTo>
                        <a:pt x="20020" y="45562"/>
                        <a:pt x="23385" y="46943"/>
                        <a:pt x="27441" y="46943"/>
                      </a:cubicBezTo>
                      <a:cubicBezTo>
                        <a:pt x="33223" y="46943"/>
                        <a:pt x="37882" y="44700"/>
                        <a:pt x="41507" y="40126"/>
                      </a:cubicBezTo>
                      <a:lnTo>
                        <a:pt x="48324" y="46425"/>
                      </a:lnTo>
                      <a:cubicBezTo>
                        <a:pt x="46080" y="49704"/>
                        <a:pt x="43060" y="52207"/>
                        <a:pt x="39349" y="54019"/>
                      </a:cubicBezTo>
                      <a:cubicBezTo>
                        <a:pt x="35639" y="55831"/>
                        <a:pt x="31410" y="56694"/>
                        <a:pt x="26751" y="56694"/>
                      </a:cubicBezTo>
                      <a:close/>
                      <a:moveTo>
                        <a:pt x="25370" y="9924"/>
                      </a:moveTo>
                      <a:cubicBezTo>
                        <a:pt x="21918" y="9924"/>
                        <a:pt x="19157" y="11132"/>
                        <a:pt x="17000" y="13462"/>
                      </a:cubicBezTo>
                      <a:cubicBezTo>
                        <a:pt x="14842" y="15792"/>
                        <a:pt x="13548" y="19071"/>
                        <a:pt x="12944" y="23299"/>
                      </a:cubicBezTo>
                      <a:lnTo>
                        <a:pt x="36933" y="23299"/>
                      </a:lnTo>
                      <a:lnTo>
                        <a:pt x="36933" y="22350"/>
                      </a:lnTo>
                      <a:cubicBezTo>
                        <a:pt x="36674" y="18208"/>
                        <a:pt x="35553" y="15101"/>
                        <a:pt x="33568" y="13030"/>
                      </a:cubicBezTo>
                      <a:cubicBezTo>
                        <a:pt x="31583" y="10959"/>
                        <a:pt x="28908" y="9837"/>
                        <a:pt x="25370" y="9837"/>
                      </a:cubicBezTo>
                      <a:close/>
                    </a:path>
                  </a:pathLst>
                </a:custGeom>
                <a:grpFill/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121" name="Freihandform: Form 120">
                  <a:extLst>
                    <a:ext uri="{FF2B5EF4-FFF2-40B4-BE49-F238E27FC236}">
                      <a16:creationId xmlns:a16="http://schemas.microsoft.com/office/drawing/2014/main" id="{B1035717-8EF2-D867-CB12-8826CD01D3A5}"/>
                    </a:ext>
                  </a:extLst>
                </p:cNvPr>
                <p:cNvSpPr/>
                <p:nvPr/>
              </p:nvSpPr>
              <p:spPr>
                <a:xfrm>
                  <a:off x="2111437" y="1794423"/>
                  <a:ext cx="46425" cy="55744"/>
                </a:xfrm>
                <a:custGeom>
                  <a:avLst/>
                  <a:gdLst>
                    <a:gd name="connsiteX0" fmla="*/ 34172 w 46425"/>
                    <a:gd name="connsiteY0" fmla="*/ 49359 h 55744"/>
                    <a:gd name="connsiteX1" fmla="*/ 18467 w 46425"/>
                    <a:gd name="connsiteY1" fmla="*/ 55745 h 55744"/>
                    <a:gd name="connsiteX2" fmla="*/ 4660 w 46425"/>
                    <a:gd name="connsiteY2" fmla="*/ 50567 h 55744"/>
                    <a:gd name="connsiteX3" fmla="*/ 0 w 46425"/>
                    <a:gd name="connsiteY3" fmla="*/ 35466 h 55744"/>
                    <a:gd name="connsiteX4" fmla="*/ 0 w 46425"/>
                    <a:gd name="connsiteY4" fmla="*/ 0 h 55744"/>
                    <a:gd name="connsiteX5" fmla="*/ 12599 w 46425"/>
                    <a:gd name="connsiteY5" fmla="*/ 0 h 55744"/>
                    <a:gd name="connsiteX6" fmla="*/ 12599 w 46425"/>
                    <a:gd name="connsiteY6" fmla="*/ 35294 h 55744"/>
                    <a:gd name="connsiteX7" fmla="*/ 21487 w 46425"/>
                    <a:gd name="connsiteY7" fmla="*/ 45735 h 55744"/>
                    <a:gd name="connsiteX8" fmla="*/ 33827 w 46425"/>
                    <a:gd name="connsiteY8" fmla="*/ 39349 h 55744"/>
                    <a:gd name="connsiteX9" fmla="*/ 33827 w 46425"/>
                    <a:gd name="connsiteY9" fmla="*/ 86 h 55744"/>
                    <a:gd name="connsiteX10" fmla="*/ 46425 w 46425"/>
                    <a:gd name="connsiteY10" fmla="*/ 86 h 55744"/>
                    <a:gd name="connsiteX11" fmla="*/ 46425 w 46425"/>
                    <a:gd name="connsiteY11" fmla="*/ 54796 h 55744"/>
                    <a:gd name="connsiteX12" fmla="*/ 34603 w 46425"/>
                    <a:gd name="connsiteY12" fmla="*/ 54796 h 55744"/>
                    <a:gd name="connsiteX13" fmla="*/ 34258 w 46425"/>
                    <a:gd name="connsiteY13" fmla="*/ 49446 h 5574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46425" h="55744">
                      <a:moveTo>
                        <a:pt x="34172" y="49359"/>
                      </a:moveTo>
                      <a:cubicBezTo>
                        <a:pt x="30461" y="53588"/>
                        <a:pt x="25197" y="55745"/>
                        <a:pt x="18467" y="55745"/>
                      </a:cubicBezTo>
                      <a:cubicBezTo>
                        <a:pt x="12426" y="55745"/>
                        <a:pt x="7766" y="54019"/>
                        <a:pt x="4660" y="50567"/>
                      </a:cubicBezTo>
                      <a:cubicBezTo>
                        <a:pt x="1553" y="47116"/>
                        <a:pt x="0" y="42111"/>
                        <a:pt x="0" y="35466"/>
                      </a:cubicBezTo>
                      <a:lnTo>
                        <a:pt x="0" y="0"/>
                      </a:lnTo>
                      <a:lnTo>
                        <a:pt x="12599" y="0"/>
                      </a:lnTo>
                      <a:lnTo>
                        <a:pt x="12599" y="35294"/>
                      </a:lnTo>
                      <a:cubicBezTo>
                        <a:pt x="12599" y="42197"/>
                        <a:pt x="15533" y="45735"/>
                        <a:pt x="21487" y="45735"/>
                      </a:cubicBezTo>
                      <a:cubicBezTo>
                        <a:pt x="27441" y="45735"/>
                        <a:pt x="31756" y="43578"/>
                        <a:pt x="33827" y="39349"/>
                      </a:cubicBezTo>
                      <a:lnTo>
                        <a:pt x="33827" y="86"/>
                      </a:lnTo>
                      <a:lnTo>
                        <a:pt x="46425" y="86"/>
                      </a:lnTo>
                      <a:lnTo>
                        <a:pt x="46425" y="54796"/>
                      </a:lnTo>
                      <a:lnTo>
                        <a:pt x="34603" y="54796"/>
                      </a:lnTo>
                      <a:lnTo>
                        <a:pt x="34258" y="49446"/>
                      </a:lnTo>
                      <a:close/>
                    </a:path>
                  </a:pathLst>
                </a:custGeom>
                <a:grpFill/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122" name="Freihandform: Form 121">
                  <a:extLst>
                    <a:ext uri="{FF2B5EF4-FFF2-40B4-BE49-F238E27FC236}">
                      <a16:creationId xmlns:a16="http://schemas.microsoft.com/office/drawing/2014/main" id="{5E046A8B-5FB1-A7E5-8140-E8275996DCD0}"/>
                    </a:ext>
                  </a:extLst>
                </p:cNvPr>
                <p:cNvSpPr/>
                <p:nvPr/>
              </p:nvSpPr>
              <p:spPr>
                <a:xfrm>
                  <a:off x="2166320" y="1781048"/>
                  <a:ext cx="32014" cy="68947"/>
                </a:xfrm>
                <a:custGeom>
                  <a:avLst/>
                  <a:gdLst>
                    <a:gd name="connsiteX0" fmla="*/ 21832 w 32014"/>
                    <a:gd name="connsiteY0" fmla="*/ 86 h 68947"/>
                    <a:gd name="connsiteX1" fmla="*/ 21832 w 32014"/>
                    <a:gd name="connsiteY1" fmla="*/ 13375 h 68947"/>
                    <a:gd name="connsiteX2" fmla="*/ 31756 w 32014"/>
                    <a:gd name="connsiteY2" fmla="*/ 13375 h 68947"/>
                    <a:gd name="connsiteX3" fmla="*/ 31756 w 32014"/>
                    <a:gd name="connsiteY3" fmla="*/ 22436 h 68947"/>
                    <a:gd name="connsiteX4" fmla="*/ 21832 w 32014"/>
                    <a:gd name="connsiteY4" fmla="*/ 22436 h 68947"/>
                    <a:gd name="connsiteX5" fmla="*/ 21832 w 32014"/>
                    <a:gd name="connsiteY5" fmla="*/ 52984 h 68947"/>
                    <a:gd name="connsiteX6" fmla="*/ 23126 w 32014"/>
                    <a:gd name="connsiteY6" fmla="*/ 57471 h 68947"/>
                    <a:gd name="connsiteX7" fmla="*/ 27614 w 32014"/>
                    <a:gd name="connsiteY7" fmla="*/ 58851 h 68947"/>
                    <a:gd name="connsiteX8" fmla="*/ 32014 w 32014"/>
                    <a:gd name="connsiteY8" fmla="*/ 58334 h 68947"/>
                    <a:gd name="connsiteX9" fmla="*/ 32014 w 32014"/>
                    <a:gd name="connsiteY9" fmla="*/ 67826 h 68947"/>
                    <a:gd name="connsiteX10" fmla="*/ 23730 w 32014"/>
                    <a:gd name="connsiteY10" fmla="*/ 68948 h 68947"/>
                    <a:gd name="connsiteX11" fmla="*/ 9233 w 32014"/>
                    <a:gd name="connsiteY11" fmla="*/ 53329 h 68947"/>
                    <a:gd name="connsiteX12" fmla="*/ 9233 w 32014"/>
                    <a:gd name="connsiteY12" fmla="*/ 22350 h 68947"/>
                    <a:gd name="connsiteX13" fmla="*/ 0 w 32014"/>
                    <a:gd name="connsiteY13" fmla="*/ 22350 h 68947"/>
                    <a:gd name="connsiteX14" fmla="*/ 0 w 32014"/>
                    <a:gd name="connsiteY14" fmla="*/ 13289 h 68947"/>
                    <a:gd name="connsiteX15" fmla="*/ 9233 w 32014"/>
                    <a:gd name="connsiteY15" fmla="*/ 13289 h 68947"/>
                    <a:gd name="connsiteX16" fmla="*/ 9233 w 32014"/>
                    <a:gd name="connsiteY16" fmla="*/ 0 h 68947"/>
                    <a:gd name="connsiteX17" fmla="*/ 21832 w 32014"/>
                    <a:gd name="connsiteY17" fmla="*/ 0 h 68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</a:cxnLst>
                  <a:rect l="l" t="t" r="r" b="b"/>
                  <a:pathLst>
                    <a:path w="32014" h="68947">
                      <a:moveTo>
                        <a:pt x="21832" y="86"/>
                      </a:moveTo>
                      <a:lnTo>
                        <a:pt x="21832" y="13375"/>
                      </a:lnTo>
                      <a:lnTo>
                        <a:pt x="31756" y="13375"/>
                      </a:lnTo>
                      <a:lnTo>
                        <a:pt x="31756" y="22436"/>
                      </a:lnTo>
                      <a:lnTo>
                        <a:pt x="21832" y="22436"/>
                      </a:lnTo>
                      <a:lnTo>
                        <a:pt x="21832" y="52984"/>
                      </a:lnTo>
                      <a:cubicBezTo>
                        <a:pt x="21832" y="55055"/>
                        <a:pt x="22263" y="56608"/>
                        <a:pt x="23126" y="57471"/>
                      </a:cubicBezTo>
                      <a:cubicBezTo>
                        <a:pt x="23989" y="58334"/>
                        <a:pt x="25456" y="58851"/>
                        <a:pt x="27614" y="58851"/>
                      </a:cubicBezTo>
                      <a:cubicBezTo>
                        <a:pt x="29081" y="58851"/>
                        <a:pt x="30547" y="58679"/>
                        <a:pt x="32014" y="58334"/>
                      </a:cubicBezTo>
                      <a:lnTo>
                        <a:pt x="32014" y="67826"/>
                      </a:lnTo>
                      <a:cubicBezTo>
                        <a:pt x="29167" y="68603"/>
                        <a:pt x="26405" y="68948"/>
                        <a:pt x="23730" y="68948"/>
                      </a:cubicBezTo>
                      <a:cubicBezTo>
                        <a:pt x="14066" y="68948"/>
                        <a:pt x="9233" y="63770"/>
                        <a:pt x="9233" y="53329"/>
                      </a:cubicBezTo>
                      <a:lnTo>
                        <a:pt x="9233" y="22350"/>
                      </a:lnTo>
                      <a:lnTo>
                        <a:pt x="0" y="22350"/>
                      </a:lnTo>
                      <a:lnTo>
                        <a:pt x="0" y="13289"/>
                      </a:lnTo>
                      <a:lnTo>
                        <a:pt x="9233" y="13289"/>
                      </a:lnTo>
                      <a:lnTo>
                        <a:pt x="9233" y="0"/>
                      </a:lnTo>
                      <a:lnTo>
                        <a:pt x="21832" y="0"/>
                      </a:lnTo>
                      <a:close/>
                    </a:path>
                  </a:pathLst>
                </a:custGeom>
                <a:grpFill/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123" name="Freihandform: Form 122">
                  <a:extLst>
                    <a:ext uri="{FF2B5EF4-FFF2-40B4-BE49-F238E27FC236}">
                      <a16:creationId xmlns:a16="http://schemas.microsoft.com/office/drawing/2014/main" id="{3E227EAF-110D-F55B-A0A9-14D33851B7F4}"/>
                    </a:ext>
                  </a:extLst>
                </p:cNvPr>
                <p:cNvSpPr/>
                <p:nvPr/>
              </p:nvSpPr>
              <p:spPr>
                <a:xfrm>
                  <a:off x="2206532" y="1793388"/>
                  <a:ext cx="46339" cy="56866"/>
                </a:xfrm>
                <a:custGeom>
                  <a:avLst/>
                  <a:gdLst>
                    <a:gd name="connsiteX0" fmla="*/ 33740 w 46339"/>
                    <a:gd name="connsiteY0" fmla="*/ 40816 h 56866"/>
                    <a:gd name="connsiteX1" fmla="*/ 30979 w 46339"/>
                    <a:gd name="connsiteY1" fmla="*/ 35811 h 56866"/>
                    <a:gd name="connsiteX2" fmla="*/ 21832 w 46339"/>
                    <a:gd name="connsiteY2" fmla="*/ 32791 h 56866"/>
                    <a:gd name="connsiteX3" fmla="*/ 11132 w 46339"/>
                    <a:gd name="connsiteY3" fmla="*/ 29426 h 56866"/>
                    <a:gd name="connsiteX4" fmla="*/ 1726 w 46339"/>
                    <a:gd name="connsiteY4" fmla="*/ 16568 h 56866"/>
                    <a:gd name="connsiteX5" fmla="*/ 7853 w 46339"/>
                    <a:gd name="connsiteY5" fmla="*/ 4746 h 56866"/>
                    <a:gd name="connsiteX6" fmla="*/ 23385 w 46339"/>
                    <a:gd name="connsiteY6" fmla="*/ 0 h 56866"/>
                    <a:gd name="connsiteX7" fmla="*/ 39608 w 46339"/>
                    <a:gd name="connsiteY7" fmla="*/ 4832 h 56866"/>
                    <a:gd name="connsiteX8" fmla="*/ 45821 w 46339"/>
                    <a:gd name="connsiteY8" fmla="*/ 17431 h 56866"/>
                    <a:gd name="connsiteX9" fmla="*/ 33223 w 46339"/>
                    <a:gd name="connsiteY9" fmla="*/ 17431 h 56866"/>
                    <a:gd name="connsiteX10" fmla="*/ 30547 w 46339"/>
                    <a:gd name="connsiteY10" fmla="*/ 11563 h 56866"/>
                    <a:gd name="connsiteX11" fmla="*/ 23385 w 46339"/>
                    <a:gd name="connsiteY11" fmla="*/ 9233 h 56866"/>
                    <a:gd name="connsiteX12" fmla="*/ 16654 w 46339"/>
                    <a:gd name="connsiteY12" fmla="*/ 11132 h 56866"/>
                    <a:gd name="connsiteX13" fmla="*/ 14066 w 46339"/>
                    <a:gd name="connsiteY13" fmla="*/ 16137 h 56866"/>
                    <a:gd name="connsiteX14" fmla="*/ 16482 w 46339"/>
                    <a:gd name="connsiteY14" fmla="*/ 20538 h 56866"/>
                    <a:gd name="connsiteX15" fmla="*/ 26319 w 46339"/>
                    <a:gd name="connsiteY15" fmla="*/ 23730 h 56866"/>
                    <a:gd name="connsiteX16" fmla="*/ 37969 w 46339"/>
                    <a:gd name="connsiteY16" fmla="*/ 27527 h 56866"/>
                    <a:gd name="connsiteX17" fmla="*/ 44268 w 46339"/>
                    <a:gd name="connsiteY17" fmla="*/ 32791 h 56866"/>
                    <a:gd name="connsiteX18" fmla="*/ 46339 w 46339"/>
                    <a:gd name="connsiteY18" fmla="*/ 40299 h 56866"/>
                    <a:gd name="connsiteX19" fmla="*/ 40040 w 46339"/>
                    <a:gd name="connsiteY19" fmla="*/ 52293 h 56866"/>
                    <a:gd name="connsiteX20" fmla="*/ 23644 w 46339"/>
                    <a:gd name="connsiteY20" fmla="*/ 56867 h 56866"/>
                    <a:gd name="connsiteX21" fmla="*/ 11391 w 46339"/>
                    <a:gd name="connsiteY21" fmla="*/ 54451 h 56866"/>
                    <a:gd name="connsiteX22" fmla="*/ 3020 w 46339"/>
                    <a:gd name="connsiteY22" fmla="*/ 47806 h 56866"/>
                    <a:gd name="connsiteX23" fmla="*/ 0 w 46339"/>
                    <a:gd name="connsiteY23" fmla="*/ 38659 h 56866"/>
                    <a:gd name="connsiteX24" fmla="*/ 12254 w 46339"/>
                    <a:gd name="connsiteY24" fmla="*/ 38659 h 56866"/>
                    <a:gd name="connsiteX25" fmla="*/ 15619 w 46339"/>
                    <a:gd name="connsiteY25" fmla="*/ 45390 h 56866"/>
                    <a:gd name="connsiteX26" fmla="*/ 23817 w 46339"/>
                    <a:gd name="connsiteY26" fmla="*/ 47720 h 56866"/>
                    <a:gd name="connsiteX27" fmla="*/ 31410 w 46339"/>
                    <a:gd name="connsiteY27" fmla="*/ 45908 h 56866"/>
                    <a:gd name="connsiteX28" fmla="*/ 33999 w 46339"/>
                    <a:gd name="connsiteY28" fmla="*/ 41075 h 56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</a:cxnLst>
                  <a:rect l="l" t="t" r="r" b="b"/>
                  <a:pathLst>
                    <a:path w="46339" h="56866">
                      <a:moveTo>
                        <a:pt x="33740" y="40816"/>
                      </a:moveTo>
                      <a:cubicBezTo>
                        <a:pt x="33740" y="38659"/>
                        <a:pt x="32791" y="36933"/>
                        <a:pt x="30979" y="35811"/>
                      </a:cubicBezTo>
                      <a:cubicBezTo>
                        <a:pt x="29167" y="34690"/>
                        <a:pt x="26060" y="33654"/>
                        <a:pt x="21832" y="32791"/>
                      </a:cubicBezTo>
                      <a:cubicBezTo>
                        <a:pt x="17517" y="31928"/>
                        <a:pt x="13979" y="30806"/>
                        <a:pt x="11132" y="29426"/>
                      </a:cubicBezTo>
                      <a:cubicBezTo>
                        <a:pt x="4832" y="26492"/>
                        <a:pt x="1726" y="22177"/>
                        <a:pt x="1726" y="16568"/>
                      </a:cubicBezTo>
                      <a:cubicBezTo>
                        <a:pt x="1726" y="11822"/>
                        <a:pt x="3797" y="7939"/>
                        <a:pt x="7853" y="4746"/>
                      </a:cubicBezTo>
                      <a:cubicBezTo>
                        <a:pt x="11908" y="1553"/>
                        <a:pt x="17086" y="0"/>
                        <a:pt x="23385" y="0"/>
                      </a:cubicBezTo>
                      <a:cubicBezTo>
                        <a:pt x="30116" y="0"/>
                        <a:pt x="35466" y="1640"/>
                        <a:pt x="39608" y="4832"/>
                      </a:cubicBezTo>
                      <a:cubicBezTo>
                        <a:pt x="43750" y="8111"/>
                        <a:pt x="45821" y="12254"/>
                        <a:pt x="45821" y="17431"/>
                      </a:cubicBezTo>
                      <a:lnTo>
                        <a:pt x="33223" y="17431"/>
                      </a:lnTo>
                      <a:cubicBezTo>
                        <a:pt x="33223" y="15101"/>
                        <a:pt x="32360" y="13116"/>
                        <a:pt x="30547" y="11563"/>
                      </a:cubicBezTo>
                      <a:cubicBezTo>
                        <a:pt x="28735" y="10010"/>
                        <a:pt x="26405" y="9233"/>
                        <a:pt x="23385" y="9233"/>
                      </a:cubicBezTo>
                      <a:cubicBezTo>
                        <a:pt x="20624" y="9233"/>
                        <a:pt x="18380" y="9837"/>
                        <a:pt x="16654" y="11132"/>
                      </a:cubicBezTo>
                      <a:cubicBezTo>
                        <a:pt x="14929" y="12340"/>
                        <a:pt x="14066" y="14066"/>
                        <a:pt x="14066" y="16137"/>
                      </a:cubicBezTo>
                      <a:cubicBezTo>
                        <a:pt x="14066" y="18035"/>
                        <a:pt x="14842" y="19502"/>
                        <a:pt x="16482" y="20538"/>
                      </a:cubicBezTo>
                      <a:cubicBezTo>
                        <a:pt x="18121" y="21573"/>
                        <a:pt x="21400" y="22609"/>
                        <a:pt x="26319" y="23730"/>
                      </a:cubicBezTo>
                      <a:cubicBezTo>
                        <a:pt x="31238" y="24766"/>
                        <a:pt x="35121" y="26060"/>
                        <a:pt x="37969" y="27527"/>
                      </a:cubicBezTo>
                      <a:cubicBezTo>
                        <a:pt x="40816" y="28994"/>
                        <a:pt x="42887" y="30720"/>
                        <a:pt x="44268" y="32791"/>
                      </a:cubicBezTo>
                      <a:cubicBezTo>
                        <a:pt x="45649" y="34862"/>
                        <a:pt x="46339" y="37365"/>
                        <a:pt x="46339" y="40299"/>
                      </a:cubicBezTo>
                      <a:cubicBezTo>
                        <a:pt x="46339" y="45217"/>
                        <a:pt x="44268" y="49187"/>
                        <a:pt x="40040" y="52293"/>
                      </a:cubicBezTo>
                      <a:cubicBezTo>
                        <a:pt x="35898" y="55313"/>
                        <a:pt x="30375" y="56867"/>
                        <a:pt x="23644" y="56867"/>
                      </a:cubicBezTo>
                      <a:cubicBezTo>
                        <a:pt x="19071" y="56867"/>
                        <a:pt x="14929" y="56090"/>
                        <a:pt x="11391" y="54451"/>
                      </a:cubicBezTo>
                      <a:cubicBezTo>
                        <a:pt x="7853" y="52811"/>
                        <a:pt x="5005" y="50567"/>
                        <a:pt x="3020" y="47806"/>
                      </a:cubicBezTo>
                      <a:cubicBezTo>
                        <a:pt x="1035" y="45045"/>
                        <a:pt x="0" y="41938"/>
                        <a:pt x="0" y="38659"/>
                      </a:cubicBezTo>
                      <a:lnTo>
                        <a:pt x="12254" y="38659"/>
                      </a:lnTo>
                      <a:cubicBezTo>
                        <a:pt x="12426" y="41593"/>
                        <a:pt x="13548" y="43750"/>
                        <a:pt x="15619" y="45390"/>
                      </a:cubicBezTo>
                      <a:cubicBezTo>
                        <a:pt x="17690" y="47029"/>
                        <a:pt x="20451" y="47720"/>
                        <a:pt x="23817" y="47720"/>
                      </a:cubicBezTo>
                      <a:cubicBezTo>
                        <a:pt x="27182" y="47720"/>
                        <a:pt x="29685" y="47116"/>
                        <a:pt x="31410" y="45908"/>
                      </a:cubicBezTo>
                      <a:cubicBezTo>
                        <a:pt x="33136" y="44699"/>
                        <a:pt x="33999" y="43060"/>
                        <a:pt x="33999" y="41075"/>
                      </a:cubicBezTo>
                      <a:close/>
                    </a:path>
                  </a:pathLst>
                </a:custGeom>
                <a:grpFill/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124" name="Freihandform: Form 123">
                  <a:extLst>
                    <a:ext uri="{FF2B5EF4-FFF2-40B4-BE49-F238E27FC236}">
                      <a16:creationId xmlns:a16="http://schemas.microsoft.com/office/drawing/2014/main" id="{B9C6FC3B-B918-045A-D3CA-64C38995A1E1}"/>
                    </a:ext>
                  </a:extLst>
                </p:cNvPr>
                <p:cNvSpPr/>
                <p:nvPr/>
              </p:nvSpPr>
              <p:spPr>
                <a:xfrm>
                  <a:off x="2261759" y="1793301"/>
                  <a:ext cx="48410" cy="56780"/>
                </a:xfrm>
                <a:custGeom>
                  <a:avLst/>
                  <a:gdLst>
                    <a:gd name="connsiteX0" fmla="*/ 25456 w 48410"/>
                    <a:gd name="connsiteY0" fmla="*/ 47029 h 56780"/>
                    <a:gd name="connsiteX1" fmla="*/ 33309 w 48410"/>
                    <a:gd name="connsiteY1" fmla="*/ 44354 h 56780"/>
                    <a:gd name="connsiteX2" fmla="*/ 36588 w 48410"/>
                    <a:gd name="connsiteY2" fmla="*/ 37710 h 56780"/>
                    <a:gd name="connsiteX3" fmla="*/ 48410 w 48410"/>
                    <a:gd name="connsiteY3" fmla="*/ 37710 h 56780"/>
                    <a:gd name="connsiteX4" fmla="*/ 45131 w 48410"/>
                    <a:gd name="connsiteY4" fmla="*/ 47202 h 56780"/>
                    <a:gd name="connsiteX5" fmla="*/ 36847 w 48410"/>
                    <a:gd name="connsiteY5" fmla="*/ 54192 h 56780"/>
                    <a:gd name="connsiteX6" fmla="*/ 25543 w 48410"/>
                    <a:gd name="connsiteY6" fmla="*/ 56780 h 56780"/>
                    <a:gd name="connsiteX7" fmla="*/ 6903 w 48410"/>
                    <a:gd name="connsiteY7" fmla="*/ 49359 h 56780"/>
                    <a:gd name="connsiteX8" fmla="*/ 0 w 48410"/>
                    <a:gd name="connsiteY8" fmla="*/ 28822 h 56780"/>
                    <a:gd name="connsiteX9" fmla="*/ 0 w 48410"/>
                    <a:gd name="connsiteY9" fmla="*/ 27527 h 56780"/>
                    <a:gd name="connsiteX10" fmla="*/ 6817 w 48410"/>
                    <a:gd name="connsiteY10" fmla="*/ 7507 h 56780"/>
                    <a:gd name="connsiteX11" fmla="*/ 25456 w 48410"/>
                    <a:gd name="connsiteY11" fmla="*/ 0 h 56780"/>
                    <a:gd name="connsiteX12" fmla="*/ 41766 w 48410"/>
                    <a:gd name="connsiteY12" fmla="*/ 5695 h 56780"/>
                    <a:gd name="connsiteX13" fmla="*/ 48324 w 48410"/>
                    <a:gd name="connsiteY13" fmla="*/ 20624 h 56780"/>
                    <a:gd name="connsiteX14" fmla="*/ 36502 w 48410"/>
                    <a:gd name="connsiteY14" fmla="*/ 20624 h 56780"/>
                    <a:gd name="connsiteX15" fmla="*/ 33223 w 48410"/>
                    <a:gd name="connsiteY15" fmla="*/ 12858 h 56780"/>
                    <a:gd name="connsiteX16" fmla="*/ 25370 w 48410"/>
                    <a:gd name="connsiteY16" fmla="*/ 9837 h 56780"/>
                    <a:gd name="connsiteX17" fmla="*/ 15964 w 48410"/>
                    <a:gd name="connsiteY17" fmla="*/ 14152 h 56780"/>
                    <a:gd name="connsiteX18" fmla="*/ 12599 w 48410"/>
                    <a:gd name="connsiteY18" fmla="*/ 27268 h 56780"/>
                    <a:gd name="connsiteX19" fmla="*/ 12599 w 48410"/>
                    <a:gd name="connsiteY19" fmla="*/ 29253 h 56780"/>
                    <a:gd name="connsiteX20" fmla="*/ 15878 w 48410"/>
                    <a:gd name="connsiteY20" fmla="*/ 42542 h 56780"/>
                    <a:gd name="connsiteX21" fmla="*/ 25370 w 48410"/>
                    <a:gd name="connsiteY21" fmla="*/ 46943 h 567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48410" h="56780">
                      <a:moveTo>
                        <a:pt x="25456" y="47029"/>
                      </a:moveTo>
                      <a:cubicBezTo>
                        <a:pt x="28563" y="47029"/>
                        <a:pt x="31238" y="46166"/>
                        <a:pt x="33309" y="44354"/>
                      </a:cubicBezTo>
                      <a:cubicBezTo>
                        <a:pt x="35380" y="42542"/>
                        <a:pt x="36502" y="40385"/>
                        <a:pt x="36588" y="37710"/>
                      </a:cubicBezTo>
                      <a:lnTo>
                        <a:pt x="48410" y="37710"/>
                      </a:lnTo>
                      <a:cubicBezTo>
                        <a:pt x="48237" y="41075"/>
                        <a:pt x="47202" y="44268"/>
                        <a:pt x="45131" y="47202"/>
                      </a:cubicBezTo>
                      <a:cubicBezTo>
                        <a:pt x="43060" y="50136"/>
                        <a:pt x="40299" y="52466"/>
                        <a:pt x="36847" y="54192"/>
                      </a:cubicBezTo>
                      <a:cubicBezTo>
                        <a:pt x="33395" y="55918"/>
                        <a:pt x="29598" y="56780"/>
                        <a:pt x="25543" y="56780"/>
                      </a:cubicBezTo>
                      <a:cubicBezTo>
                        <a:pt x="17690" y="56780"/>
                        <a:pt x="11477" y="54278"/>
                        <a:pt x="6903" y="49359"/>
                      </a:cubicBezTo>
                      <a:cubicBezTo>
                        <a:pt x="2330" y="44441"/>
                        <a:pt x="0" y="37537"/>
                        <a:pt x="0" y="28822"/>
                      </a:cubicBezTo>
                      <a:lnTo>
                        <a:pt x="0" y="27527"/>
                      </a:lnTo>
                      <a:cubicBezTo>
                        <a:pt x="0" y="19243"/>
                        <a:pt x="2244" y="12512"/>
                        <a:pt x="6817" y="7507"/>
                      </a:cubicBezTo>
                      <a:cubicBezTo>
                        <a:pt x="11391" y="2502"/>
                        <a:pt x="17604" y="0"/>
                        <a:pt x="25456" y="0"/>
                      </a:cubicBezTo>
                      <a:cubicBezTo>
                        <a:pt x="32101" y="0"/>
                        <a:pt x="37537" y="1898"/>
                        <a:pt x="41766" y="5695"/>
                      </a:cubicBezTo>
                      <a:cubicBezTo>
                        <a:pt x="45994" y="9492"/>
                        <a:pt x="48151" y="14497"/>
                        <a:pt x="48324" y="20624"/>
                      </a:cubicBezTo>
                      <a:lnTo>
                        <a:pt x="36502" y="20624"/>
                      </a:lnTo>
                      <a:cubicBezTo>
                        <a:pt x="36329" y="17517"/>
                        <a:pt x="35294" y="14929"/>
                        <a:pt x="33223" y="12858"/>
                      </a:cubicBezTo>
                      <a:cubicBezTo>
                        <a:pt x="31152" y="10787"/>
                        <a:pt x="28563" y="9837"/>
                        <a:pt x="25370" y="9837"/>
                      </a:cubicBezTo>
                      <a:cubicBezTo>
                        <a:pt x="21314" y="9837"/>
                        <a:pt x="18121" y="11304"/>
                        <a:pt x="15964" y="14152"/>
                      </a:cubicBezTo>
                      <a:cubicBezTo>
                        <a:pt x="13807" y="17000"/>
                        <a:pt x="12599" y="21401"/>
                        <a:pt x="12599" y="27268"/>
                      </a:cubicBezTo>
                      <a:lnTo>
                        <a:pt x="12599" y="29253"/>
                      </a:lnTo>
                      <a:cubicBezTo>
                        <a:pt x="12599" y="35207"/>
                        <a:pt x="13720" y="39608"/>
                        <a:pt x="15878" y="42542"/>
                      </a:cubicBezTo>
                      <a:cubicBezTo>
                        <a:pt x="18035" y="45476"/>
                        <a:pt x="21228" y="46943"/>
                        <a:pt x="25370" y="46943"/>
                      </a:cubicBezTo>
                      <a:close/>
                    </a:path>
                  </a:pathLst>
                </a:custGeom>
                <a:grpFill/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125" name="Freihandform: Form 124">
                  <a:extLst>
                    <a:ext uri="{FF2B5EF4-FFF2-40B4-BE49-F238E27FC236}">
                      <a16:creationId xmlns:a16="http://schemas.microsoft.com/office/drawing/2014/main" id="{AEB88547-FDC0-27A3-F022-1B9997D2E828}"/>
                    </a:ext>
                  </a:extLst>
                </p:cNvPr>
                <p:cNvSpPr/>
                <p:nvPr/>
              </p:nvSpPr>
              <p:spPr>
                <a:xfrm>
                  <a:off x="2321214" y="1771383"/>
                  <a:ext cx="46339" cy="77663"/>
                </a:xfrm>
                <a:custGeom>
                  <a:avLst/>
                  <a:gdLst>
                    <a:gd name="connsiteX0" fmla="*/ 12599 w 46339"/>
                    <a:gd name="connsiteY0" fmla="*/ 28994 h 77663"/>
                    <a:gd name="connsiteX1" fmla="*/ 28131 w 46339"/>
                    <a:gd name="connsiteY1" fmla="*/ 22005 h 77663"/>
                    <a:gd name="connsiteX2" fmla="*/ 46339 w 46339"/>
                    <a:gd name="connsiteY2" fmla="*/ 41938 h 77663"/>
                    <a:gd name="connsiteX3" fmla="*/ 46339 w 46339"/>
                    <a:gd name="connsiteY3" fmla="*/ 77663 h 77663"/>
                    <a:gd name="connsiteX4" fmla="*/ 33740 w 46339"/>
                    <a:gd name="connsiteY4" fmla="*/ 77663 h 77663"/>
                    <a:gd name="connsiteX5" fmla="*/ 33740 w 46339"/>
                    <a:gd name="connsiteY5" fmla="*/ 42370 h 77663"/>
                    <a:gd name="connsiteX6" fmla="*/ 31238 w 46339"/>
                    <a:gd name="connsiteY6" fmla="*/ 34344 h 77663"/>
                    <a:gd name="connsiteX7" fmla="*/ 23903 w 46339"/>
                    <a:gd name="connsiteY7" fmla="*/ 32015 h 77663"/>
                    <a:gd name="connsiteX8" fmla="*/ 12599 w 46339"/>
                    <a:gd name="connsiteY8" fmla="*/ 38573 h 77663"/>
                    <a:gd name="connsiteX9" fmla="*/ 12599 w 46339"/>
                    <a:gd name="connsiteY9" fmla="*/ 77663 h 77663"/>
                    <a:gd name="connsiteX10" fmla="*/ 0 w 46339"/>
                    <a:gd name="connsiteY10" fmla="*/ 77663 h 77663"/>
                    <a:gd name="connsiteX11" fmla="*/ 0 w 46339"/>
                    <a:gd name="connsiteY11" fmla="*/ 0 h 77663"/>
                    <a:gd name="connsiteX12" fmla="*/ 12599 w 46339"/>
                    <a:gd name="connsiteY12" fmla="*/ 0 h 77663"/>
                    <a:gd name="connsiteX13" fmla="*/ 12599 w 46339"/>
                    <a:gd name="connsiteY13" fmla="*/ 28908 h 7766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46339" h="77663">
                      <a:moveTo>
                        <a:pt x="12599" y="28994"/>
                      </a:moveTo>
                      <a:cubicBezTo>
                        <a:pt x="16741" y="24335"/>
                        <a:pt x="21918" y="22005"/>
                        <a:pt x="28131" y="22005"/>
                      </a:cubicBezTo>
                      <a:cubicBezTo>
                        <a:pt x="40040" y="22005"/>
                        <a:pt x="46167" y="28649"/>
                        <a:pt x="46339" y="41938"/>
                      </a:cubicBezTo>
                      <a:lnTo>
                        <a:pt x="46339" y="77663"/>
                      </a:lnTo>
                      <a:lnTo>
                        <a:pt x="33740" y="77663"/>
                      </a:lnTo>
                      <a:lnTo>
                        <a:pt x="33740" y="42370"/>
                      </a:lnTo>
                      <a:cubicBezTo>
                        <a:pt x="33740" y="38573"/>
                        <a:pt x="32877" y="35898"/>
                        <a:pt x="31238" y="34344"/>
                      </a:cubicBezTo>
                      <a:cubicBezTo>
                        <a:pt x="29598" y="32791"/>
                        <a:pt x="27096" y="32015"/>
                        <a:pt x="23903" y="32015"/>
                      </a:cubicBezTo>
                      <a:cubicBezTo>
                        <a:pt x="18898" y="32015"/>
                        <a:pt x="15101" y="34172"/>
                        <a:pt x="12599" y="38573"/>
                      </a:cubicBezTo>
                      <a:lnTo>
                        <a:pt x="12599" y="77663"/>
                      </a:lnTo>
                      <a:lnTo>
                        <a:pt x="0" y="77663"/>
                      </a:lnTo>
                      <a:lnTo>
                        <a:pt x="0" y="0"/>
                      </a:lnTo>
                      <a:lnTo>
                        <a:pt x="12599" y="0"/>
                      </a:lnTo>
                      <a:lnTo>
                        <a:pt x="12599" y="28908"/>
                      </a:lnTo>
                      <a:close/>
                    </a:path>
                  </a:pathLst>
                </a:custGeom>
                <a:grpFill/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126" name="Freihandform: Form 125">
                  <a:extLst>
                    <a:ext uri="{FF2B5EF4-FFF2-40B4-BE49-F238E27FC236}">
                      <a16:creationId xmlns:a16="http://schemas.microsoft.com/office/drawing/2014/main" id="{F22E8115-D5D6-07CB-C021-AC9097AEEBDB}"/>
                    </a:ext>
                  </a:extLst>
                </p:cNvPr>
                <p:cNvSpPr/>
                <p:nvPr/>
              </p:nvSpPr>
              <p:spPr>
                <a:xfrm>
                  <a:off x="2379117" y="1793301"/>
                  <a:ext cx="49272" cy="56780"/>
                </a:xfrm>
                <a:custGeom>
                  <a:avLst/>
                  <a:gdLst>
                    <a:gd name="connsiteX0" fmla="*/ 26837 w 49272"/>
                    <a:gd name="connsiteY0" fmla="*/ 56780 h 56780"/>
                    <a:gd name="connsiteX1" fmla="*/ 7421 w 49272"/>
                    <a:gd name="connsiteY1" fmla="*/ 49446 h 56780"/>
                    <a:gd name="connsiteX2" fmla="*/ 0 w 49272"/>
                    <a:gd name="connsiteY2" fmla="*/ 29857 h 56780"/>
                    <a:gd name="connsiteX3" fmla="*/ 0 w 49272"/>
                    <a:gd name="connsiteY3" fmla="*/ 28304 h 56780"/>
                    <a:gd name="connsiteX4" fmla="*/ 3279 w 49272"/>
                    <a:gd name="connsiteY4" fmla="*/ 13634 h 56780"/>
                    <a:gd name="connsiteX5" fmla="*/ 12340 w 49272"/>
                    <a:gd name="connsiteY5" fmla="*/ 3624 h 56780"/>
                    <a:gd name="connsiteX6" fmla="*/ 25370 w 49272"/>
                    <a:gd name="connsiteY6" fmla="*/ 0 h 56780"/>
                    <a:gd name="connsiteX7" fmla="*/ 43060 w 49272"/>
                    <a:gd name="connsiteY7" fmla="*/ 7162 h 56780"/>
                    <a:gd name="connsiteX8" fmla="*/ 49273 w 49272"/>
                    <a:gd name="connsiteY8" fmla="*/ 27355 h 56780"/>
                    <a:gd name="connsiteX9" fmla="*/ 49273 w 49272"/>
                    <a:gd name="connsiteY9" fmla="*/ 32273 h 56780"/>
                    <a:gd name="connsiteX10" fmla="*/ 12685 w 49272"/>
                    <a:gd name="connsiteY10" fmla="*/ 32273 h 56780"/>
                    <a:gd name="connsiteX11" fmla="*/ 17345 w 49272"/>
                    <a:gd name="connsiteY11" fmla="*/ 42974 h 56780"/>
                    <a:gd name="connsiteX12" fmla="*/ 27527 w 49272"/>
                    <a:gd name="connsiteY12" fmla="*/ 46943 h 56780"/>
                    <a:gd name="connsiteX13" fmla="*/ 41593 w 49272"/>
                    <a:gd name="connsiteY13" fmla="*/ 40126 h 56780"/>
                    <a:gd name="connsiteX14" fmla="*/ 48410 w 49272"/>
                    <a:gd name="connsiteY14" fmla="*/ 46425 h 56780"/>
                    <a:gd name="connsiteX15" fmla="*/ 39436 w 49272"/>
                    <a:gd name="connsiteY15" fmla="*/ 54019 h 56780"/>
                    <a:gd name="connsiteX16" fmla="*/ 26837 w 49272"/>
                    <a:gd name="connsiteY16" fmla="*/ 56694 h 56780"/>
                    <a:gd name="connsiteX17" fmla="*/ 25370 w 49272"/>
                    <a:gd name="connsiteY17" fmla="*/ 9924 h 56780"/>
                    <a:gd name="connsiteX18" fmla="*/ 16999 w 49272"/>
                    <a:gd name="connsiteY18" fmla="*/ 13462 h 56780"/>
                    <a:gd name="connsiteX19" fmla="*/ 12944 w 49272"/>
                    <a:gd name="connsiteY19" fmla="*/ 23299 h 56780"/>
                    <a:gd name="connsiteX20" fmla="*/ 36933 w 49272"/>
                    <a:gd name="connsiteY20" fmla="*/ 23299 h 56780"/>
                    <a:gd name="connsiteX21" fmla="*/ 36933 w 49272"/>
                    <a:gd name="connsiteY21" fmla="*/ 22350 h 56780"/>
                    <a:gd name="connsiteX22" fmla="*/ 33568 w 49272"/>
                    <a:gd name="connsiteY22" fmla="*/ 13030 h 56780"/>
                    <a:gd name="connsiteX23" fmla="*/ 25370 w 49272"/>
                    <a:gd name="connsiteY23" fmla="*/ 9837 h 567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</a:cxnLst>
                  <a:rect l="l" t="t" r="r" b="b"/>
                  <a:pathLst>
                    <a:path w="49272" h="56780">
                      <a:moveTo>
                        <a:pt x="26837" y="56780"/>
                      </a:moveTo>
                      <a:cubicBezTo>
                        <a:pt x="18898" y="56780"/>
                        <a:pt x="12426" y="54364"/>
                        <a:pt x="7421" y="49446"/>
                      </a:cubicBezTo>
                      <a:cubicBezTo>
                        <a:pt x="2502" y="44527"/>
                        <a:pt x="0" y="37969"/>
                        <a:pt x="0" y="29857"/>
                      </a:cubicBezTo>
                      <a:lnTo>
                        <a:pt x="0" y="28304"/>
                      </a:lnTo>
                      <a:cubicBezTo>
                        <a:pt x="0" y="22867"/>
                        <a:pt x="1035" y="17949"/>
                        <a:pt x="3279" y="13634"/>
                      </a:cubicBezTo>
                      <a:cubicBezTo>
                        <a:pt x="5523" y="9320"/>
                        <a:pt x="8457" y="5954"/>
                        <a:pt x="12340" y="3624"/>
                      </a:cubicBezTo>
                      <a:cubicBezTo>
                        <a:pt x="16223" y="1294"/>
                        <a:pt x="20624" y="0"/>
                        <a:pt x="25370" y="0"/>
                      </a:cubicBezTo>
                      <a:cubicBezTo>
                        <a:pt x="32964" y="0"/>
                        <a:pt x="38918" y="2416"/>
                        <a:pt x="43060" y="7162"/>
                      </a:cubicBezTo>
                      <a:cubicBezTo>
                        <a:pt x="47202" y="11908"/>
                        <a:pt x="49273" y="18639"/>
                        <a:pt x="49273" y="27355"/>
                      </a:cubicBezTo>
                      <a:lnTo>
                        <a:pt x="49273" y="32273"/>
                      </a:lnTo>
                      <a:lnTo>
                        <a:pt x="12685" y="32273"/>
                      </a:lnTo>
                      <a:cubicBezTo>
                        <a:pt x="13030" y="36761"/>
                        <a:pt x="14583" y="40385"/>
                        <a:pt x="17345" y="42974"/>
                      </a:cubicBezTo>
                      <a:cubicBezTo>
                        <a:pt x="20020" y="45562"/>
                        <a:pt x="23471" y="46943"/>
                        <a:pt x="27527" y="46943"/>
                      </a:cubicBezTo>
                      <a:cubicBezTo>
                        <a:pt x="33309" y="46943"/>
                        <a:pt x="37969" y="44700"/>
                        <a:pt x="41593" y="40126"/>
                      </a:cubicBezTo>
                      <a:lnTo>
                        <a:pt x="48410" y="46425"/>
                      </a:lnTo>
                      <a:cubicBezTo>
                        <a:pt x="46166" y="49704"/>
                        <a:pt x="43146" y="52207"/>
                        <a:pt x="39436" y="54019"/>
                      </a:cubicBezTo>
                      <a:cubicBezTo>
                        <a:pt x="35725" y="55831"/>
                        <a:pt x="31497" y="56694"/>
                        <a:pt x="26837" y="56694"/>
                      </a:cubicBezTo>
                      <a:close/>
                      <a:moveTo>
                        <a:pt x="25370" y="9924"/>
                      </a:moveTo>
                      <a:cubicBezTo>
                        <a:pt x="21918" y="9924"/>
                        <a:pt x="19157" y="11132"/>
                        <a:pt x="16999" y="13462"/>
                      </a:cubicBezTo>
                      <a:cubicBezTo>
                        <a:pt x="14842" y="15792"/>
                        <a:pt x="13548" y="19071"/>
                        <a:pt x="12944" y="23299"/>
                      </a:cubicBezTo>
                      <a:lnTo>
                        <a:pt x="36933" y="23299"/>
                      </a:lnTo>
                      <a:lnTo>
                        <a:pt x="36933" y="22350"/>
                      </a:lnTo>
                      <a:cubicBezTo>
                        <a:pt x="36674" y="18208"/>
                        <a:pt x="35552" y="15101"/>
                        <a:pt x="33568" y="13030"/>
                      </a:cubicBezTo>
                      <a:cubicBezTo>
                        <a:pt x="31583" y="10959"/>
                        <a:pt x="28908" y="9837"/>
                        <a:pt x="25370" y="9837"/>
                      </a:cubicBezTo>
                      <a:close/>
                    </a:path>
                  </a:pathLst>
                </a:custGeom>
                <a:grpFill/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127" name="Freihandform: Form 126">
                  <a:extLst>
                    <a:ext uri="{FF2B5EF4-FFF2-40B4-BE49-F238E27FC236}">
                      <a16:creationId xmlns:a16="http://schemas.microsoft.com/office/drawing/2014/main" id="{765F4073-943F-1192-6FD9-8FE2C08AD8B8}"/>
                    </a:ext>
                  </a:extLst>
                </p:cNvPr>
                <p:cNvSpPr/>
                <p:nvPr/>
              </p:nvSpPr>
              <p:spPr>
                <a:xfrm>
                  <a:off x="2466790" y="1774403"/>
                  <a:ext cx="60059" cy="75678"/>
                </a:xfrm>
                <a:custGeom>
                  <a:avLst/>
                  <a:gdLst>
                    <a:gd name="connsiteX0" fmla="*/ 59887 w 60059"/>
                    <a:gd name="connsiteY0" fmla="*/ 65151 h 75678"/>
                    <a:gd name="connsiteX1" fmla="*/ 48583 w 60059"/>
                    <a:gd name="connsiteY1" fmla="*/ 73003 h 75678"/>
                    <a:gd name="connsiteX2" fmla="*/ 32101 w 60059"/>
                    <a:gd name="connsiteY2" fmla="*/ 75678 h 75678"/>
                    <a:gd name="connsiteX3" fmla="*/ 15360 w 60059"/>
                    <a:gd name="connsiteY3" fmla="*/ 71450 h 75678"/>
                    <a:gd name="connsiteX4" fmla="*/ 4142 w 60059"/>
                    <a:gd name="connsiteY4" fmla="*/ 59456 h 75678"/>
                    <a:gd name="connsiteX5" fmla="*/ 0 w 60059"/>
                    <a:gd name="connsiteY5" fmla="*/ 41248 h 75678"/>
                    <a:gd name="connsiteX6" fmla="*/ 0 w 60059"/>
                    <a:gd name="connsiteY6" fmla="*/ 35466 h 75678"/>
                    <a:gd name="connsiteX7" fmla="*/ 8198 w 60059"/>
                    <a:gd name="connsiteY7" fmla="*/ 9406 h 75678"/>
                    <a:gd name="connsiteX8" fmla="*/ 31065 w 60059"/>
                    <a:gd name="connsiteY8" fmla="*/ 0 h 75678"/>
                    <a:gd name="connsiteX9" fmla="*/ 51085 w 60059"/>
                    <a:gd name="connsiteY9" fmla="*/ 6127 h 75678"/>
                    <a:gd name="connsiteX10" fmla="*/ 59973 w 60059"/>
                    <a:gd name="connsiteY10" fmla="*/ 23644 h 75678"/>
                    <a:gd name="connsiteX11" fmla="*/ 47116 w 60059"/>
                    <a:gd name="connsiteY11" fmla="*/ 23644 h 75678"/>
                    <a:gd name="connsiteX12" fmla="*/ 31324 w 60059"/>
                    <a:gd name="connsiteY12" fmla="*/ 10355 h 75678"/>
                    <a:gd name="connsiteX13" fmla="*/ 17949 w 60059"/>
                    <a:gd name="connsiteY13" fmla="*/ 16568 h 75678"/>
                    <a:gd name="connsiteX14" fmla="*/ 13203 w 60059"/>
                    <a:gd name="connsiteY14" fmla="*/ 34690 h 75678"/>
                    <a:gd name="connsiteX15" fmla="*/ 13203 w 60059"/>
                    <a:gd name="connsiteY15" fmla="*/ 40385 h 75678"/>
                    <a:gd name="connsiteX16" fmla="*/ 18380 w 60059"/>
                    <a:gd name="connsiteY16" fmla="*/ 58938 h 75678"/>
                    <a:gd name="connsiteX17" fmla="*/ 32705 w 60059"/>
                    <a:gd name="connsiteY17" fmla="*/ 65496 h 75678"/>
                    <a:gd name="connsiteX18" fmla="*/ 47030 w 60059"/>
                    <a:gd name="connsiteY18" fmla="*/ 61009 h 75678"/>
                    <a:gd name="connsiteX19" fmla="*/ 47030 w 60059"/>
                    <a:gd name="connsiteY19" fmla="*/ 46598 h 75678"/>
                    <a:gd name="connsiteX20" fmla="*/ 31497 w 60059"/>
                    <a:gd name="connsiteY20" fmla="*/ 46598 h 75678"/>
                    <a:gd name="connsiteX21" fmla="*/ 31497 w 60059"/>
                    <a:gd name="connsiteY21" fmla="*/ 36933 h 75678"/>
                    <a:gd name="connsiteX22" fmla="*/ 60060 w 60059"/>
                    <a:gd name="connsiteY22" fmla="*/ 36933 h 75678"/>
                    <a:gd name="connsiteX23" fmla="*/ 60060 w 60059"/>
                    <a:gd name="connsiteY23" fmla="*/ 65151 h 756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</a:cxnLst>
                  <a:rect l="l" t="t" r="r" b="b"/>
                  <a:pathLst>
                    <a:path w="60059" h="75678">
                      <a:moveTo>
                        <a:pt x="59887" y="65151"/>
                      </a:moveTo>
                      <a:cubicBezTo>
                        <a:pt x="57126" y="68602"/>
                        <a:pt x="53415" y="71278"/>
                        <a:pt x="48583" y="73003"/>
                      </a:cubicBezTo>
                      <a:cubicBezTo>
                        <a:pt x="43750" y="74816"/>
                        <a:pt x="38228" y="75678"/>
                        <a:pt x="32101" y="75678"/>
                      </a:cubicBezTo>
                      <a:cubicBezTo>
                        <a:pt x="25974" y="75678"/>
                        <a:pt x="20193" y="74298"/>
                        <a:pt x="15360" y="71450"/>
                      </a:cubicBezTo>
                      <a:cubicBezTo>
                        <a:pt x="10528" y="68602"/>
                        <a:pt x="6731" y="64633"/>
                        <a:pt x="4142" y="59456"/>
                      </a:cubicBezTo>
                      <a:cubicBezTo>
                        <a:pt x="1553" y="54278"/>
                        <a:pt x="173" y="48151"/>
                        <a:pt x="0" y="41248"/>
                      </a:cubicBezTo>
                      <a:lnTo>
                        <a:pt x="0" y="35466"/>
                      </a:lnTo>
                      <a:cubicBezTo>
                        <a:pt x="0" y="24334"/>
                        <a:pt x="2761" y="15619"/>
                        <a:pt x="8198" y="9406"/>
                      </a:cubicBezTo>
                      <a:cubicBezTo>
                        <a:pt x="13634" y="3193"/>
                        <a:pt x="21228" y="0"/>
                        <a:pt x="31065" y="0"/>
                      </a:cubicBezTo>
                      <a:cubicBezTo>
                        <a:pt x="39436" y="0"/>
                        <a:pt x="46080" y="2071"/>
                        <a:pt x="51085" y="6127"/>
                      </a:cubicBezTo>
                      <a:cubicBezTo>
                        <a:pt x="56090" y="10183"/>
                        <a:pt x="59024" y="16050"/>
                        <a:pt x="59973" y="23644"/>
                      </a:cubicBezTo>
                      <a:lnTo>
                        <a:pt x="47116" y="23644"/>
                      </a:lnTo>
                      <a:cubicBezTo>
                        <a:pt x="45649" y="14756"/>
                        <a:pt x="40385" y="10355"/>
                        <a:pt x="31324" y="10355"/>
                      </a:cubicBezTo>
                      <a:cubicBezTo>
                        <a:pt x="25456" y="10355"/>
                        <a:pt x="20969" y="12426"/>
                        <a:pt x="17949" y="16568"/>
                      </a:cubicBezTo>
                      <a:cubicBezTo>
                        <a:pt x="14929" y="20710"/>
                        <a:pt x="13289" y="26751"/>
                        <a:pt x="13203" y="34690"/>
                      </a:cubicBezTo>
                      <a:lnTo>
                        <a:pt x="13203" y="40385"/>
                      </a:lnTo>
                      <a:cubicBezTo>
                        <a:pt x="13203" y="48324"/>
                        <a:pt x="14929" y="54537"/>
                        <a:pt x="18380" y="58938"/>
                      </a:cubicBezTo>
                      <a:cubicBezTo>
                        <a:pt x="21832" y="63339"/>
                        <a:pt x="26578" y="65496"/>
                        <a:pt x="32705" y="65496"/>
                      </a:cubicBezTo>
                      <a:cubicBezTo>
                        <a:pt x="39436" y="65496"/>
                        <a:pt x="44182" y="64029"/>
                        <a:pt x="47030" y="61009"/>
                      </a:cubicBezTo>
                      <a:lnTo>
                        <a:pt x="47030" y="46598"/>
                      </a:lnTo>
                      <a:lnTo>
                        <a:pt x="31497" y="46598"/>
                      </a:lnTo>
                      <a:lnTo>
                        <a:pt x="31497" y="36933"/>
                      </a:lnTo>
                      <a:lnTo>
                        <a:pt x="60060" y="36933"/>
                      </a:lnTo>
                      <a:lnTo>
                        <a:pt x="60060" y="65151"/>
                      </a:lnTo>
                      <a:close/>
                    </a:path>
                  </a:pathLst>
                </a:custGeom>
                <a:grpFill/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128" name="Freihandform: Form 127">
                  <a:extLst>
                    <a:ext uri="{FF2B5EF4-FFF2-40B4-BE49-F238E27FC236}">
                      <a16:creationId xmlns:a16="http://schemas.microsoft.com/office/drawing/2014/main" id="{A2D49D53-E1D7-297A-F9AA-4C8347CD6780}"/>
                    </a:ext>
                  </a:extLst>
                </p:cNvPr>
                <p:cNvSpPr/>
                <p:nvPr/>
              </p:nvSpPr>
              <p:spPr>
                <a:xfrm>
                  <a:off x="2539103" y="1793301"/>
                  <a:ext cx="49186" cy="56780"/>
                </a:xfrm>
                <a:custGeom>
                  <a:avLst/>
                  <a:gdLst>
                    <a:gd name="connsiteX0" fmla="*/ 26837 w 49186"/>
                    <a:gd name="connsiteY0" fmla="*/ 56780 h 56780"/>
                    <a:gd name="connsiteX1" fmla="*/ 7421 w 49186"/>
                    <a:gd name="connsiteY1" fmla="*/ 49446 h 56780"/>
                    <a:gd name="connsiteX2" fmla="*/ 0 w 49186"/>
                    <a:gd name="connsiteY2" fmla="*/ 29857 h 56780"/>
                    <a:gd name="connsiteX3" fmla="*/ 0 w 49186"/>
                    <a:gd name="connsiteY3" fmla="*/ 28304 h 56780"/>
                    <a:gd name="connsiteX4" fmla="*/ 3193 w 49186"/>
                    <a:gd name="connsiteY4" fmla="*/ 13634 h 56780"/>
                    <a:gd name="connsiteX5" fmla="*/ 12254 w 49186"/>
                    <a:gd name="connsiteY5" fmla="*/ 3624 h 56780"/>
                    <a:gd name="connsiteX6" fmla="*/ 25284 w 49186"/>
                    <a:gd name="connsiteY6" fmla="*/ 0 h 56780"/>
                    <a:gd name="connsiteX7" fmla="*/ 42974 w 49186"/>
                    <a:gd name="connsiteY7" fmla="*/ 7162 h 56780"/>
                    <a:gd name="connsiteX8" fmla="*/ 49187 w 49186"/>
                    <a:gd name="connsiteY8" fmla="*/ 27355 h 56780"/>
                    <a:gd name="connsiteX9" fmla="*/ 49187 w 49186"/>
                    <a:gd name="connsiteY9" fmla="*/ 32273 h 56780"/>
                    <a:gd name="connsiteX10" fmla="*/ 12599 w 49186"/>
                    <a:gd name="connsiteY10" fmla="*/ 32273 h 56780"/>
                    <a:gd name="connsiteX11" fmla="*/ 17258 w 49186"/>
                    <a:gd name="connsiteY11" fmla="*/ 42974 h 56780"/>
                    <a:gd name="connsiteX12" fmla="*/ 27441 w 49186"/>
                    <a:gd name="connsiteY12" fmla="*/ 46943 h 56780"/>
                    <a:gd name="connsiteX13" fmla="*/ 41507 w 49186"/>
                    <a:gd name="connsiteY13" fmla="*/ 40126 h 56780"/>
                    <a:gd name="connsiteX14" fmla="*/ 48324 w 49186"/>
                    <a:gd name="connsiteY14" fmla="*/ 46425 h 56780"/>
                    <a:gd name="connsiteX15" fmla="*/ 39349 w 49186"/>
                    <a:gd name="connsiteY15" fmla="*/ 54019 h 56780"/>
                    <a:gd name="connsiteX16" fmla="*/ 26751 w 49186"/>
                    <a:gd name="connsiteY16" fmla="*/ 56694 h 56780"/>
                    <a:gd name="connsiteX17" fmla="*/ 25370 w 49186"/>
                    <a:gd name="connsiteY17" fmla="*/ 9924 h 56780"/>
                    <a:gd name="connsiteX18" fmla="*/ 17000 w 49186"/>
                    <a:gd name="connsiteY18" fmla="*/ 13462 h 56780"/>
                    <a:gd name="connsiteX19" fmla="*/ 12944 w 49186"/>
                    <a:gd name="connsiteY19" fmla="*/ 23299 h 56780"/>
                    <a:gd name="connsiteX20" fmla="*/ 36933 w 49186"/>
                    <a:gd name="connsiteY20" fmla="*/ 23299 h 56780"/>
                    <a:gd name="connsiteX21" fmla="*/ 36933 w 49186"/>
                    <a:gd name="connsiteY21" fmla="*/ 22350 h 56780"/>
                    <a:gd name="connsiteX22" fmla="*/ 33568 w 49186"/>
                    <a:gd name="connsiteY22" fmla="*/ 13030 h 56780"/>
                    <a:gd name="connsiteX23" fmla="*/ 25370 w 49186"/>
                    <a:gd name="connsiteY23" fmla="*/ 9837 h 567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</a:cxnLst>
                  <a:rect l="l" t="t" r="r" b="b"/>
                  <a:pathLst>
                    <a:path w="49186" h="56780">
                      <a:moveTo>
                        <a:pt x="26837" y="56780"/>
                      </a:moveTo>
                      <a:cubicBezTo>
                        <a:pt x="18898" y="56780"/>
                        <a:pt x="12426" y="54364"/>
                        <a:pt x="7421" y="49446"/>
                      </a:cubicBezTo>
                      <a:cubicBezTo>
                        <a:pt x="2416" y="44527"/>
                        <a:pt x="0" y="37969"/>
                        <a:pt x="0" y="29857"/>
                      </a:cubicBezTo>
                      <a:lnTo>
                        <a:pt x="0" y="28304"/>
                      </a:lnTo>
                      <a:cubicBezTo>
                        <a:pt x="0" y="22867"/>
                        <a:pt x="1035" y="17949"/>
                        <a:pt x="3193" y="13634"/>
                      </a:cubicBezTo>
                      <a:cubicBezTo>
                        <a:pt x="5350" y="9320"/>
                        <a:pt x="8370" y="5954"/>
                        <a:pt x="12254" y="3624"/>
                      </a:cubicBezTo>
                      <a:cubicBezTo>
                        <a:pt x="16137" y="1208"/>
                        <a:pt x="20538" y="0"/>
                        <a:pt x="25284" y="0"/>
                      </a:cubicBezTo>
                      <a:cubicBezTo>
                        <a:pt x="32877" y="0"/>
                        <a:pt x="38832" y="2416"/>
                        <a:pt x="42974" y="7162"/>
                      </a:cubicBezTo>
                      <a:cubicBezTo>
                        <a:pt x="47116" y="11908"/>
                        <a:pt x="49187" y="18639"/>
                        <a:pt x="49187" y="27355"/>
                      </a:cubicBezTo>
                      <a:lnTo>
                        <a:pt x="49187" y="32273"/>
                      </a:lnTo>
                      <a:lnTo>
                        <a:pt x="12599" y="32273"/>
                      </a:lnTo>
                      <a:cubicBezTo>
                        <a:pt x="12944" y="36761"/>
                        <a:pt x="14497" y="40385"/>
                        <a:pt x="17258" y="42974"/>
                      </a:cubicBezTo>
                      <a:cubicBezTo>
                        <a:pt x="19934" y="45562"/>
                        <a:pt x="23385" y="46943"/>
                        <a:pt x="27441" y="46943"/>
                      </a:cubicBezTo>
                      <a:cubicBezTo>
                        <a:pt x="33223" y="46943"/>
                        <a:pt x="37882" y="44700"/>
                        <a:pt x="41507" y="40126"/>
                      </a:cubicBezTo>
                      <a:lnTo>
                        <a:pt x="48324" y="46425"/>
                      </a:lnTo>
                      <a:cubicBezTo>
                        <a:pt x="46080" y="49704"/>
                        <a:pt x="43060" y="52207"/>
                        <a:pt x="39349" y="54019"/>
                      </a:cubicBezTo>
                      <a:cubicBezTo>
                        <a:pt x="35639" y="55831"/>
                        <a:pt x="31410" y="56694"/>
                        <a:pt x="26751" y="56694"/>
                      </a:cubicBezTo>
                      <a:close/>
                      <a:moveTo>
                        <a:pt x="25370" y="9924"/>
                      </a:moveTo>
                      <a:cubicBezTo>
                        <a:pt x="21918" y="9924"/>
                        <a:pt x="19157" y="11132"/>
                        <a:pt x="17000" y="13462"/>
                      </a:cubicBezTo>
                      <a:cubicBezTo>
                        <a:pt x="14842" y="15792"/>
                        <a:pt x="13548" y="19071"/>
                        <a:pt x="12944" y="23299"/>
                      </a:cubicBezTo>
                      <a:lnTo>
                        <a:pt x="36933" y="23299"/>
                      </a:lnTo>
                      <a:lnTo>
                        <a:pt x="36933" y="22350"/>
                      </a:lnTo>
                      <a:cubicBezTo>
                        <a:pt x="36674" y="18208"/>
                        <a:pt x="35552" y="15101"/>
                        <a:pt x="33568" y="13030"/>
                      </a:cubicBezTo>
                      <a:cubicBezTo>
                        <a:pt x="31583" y="10959"/>
                        <a:pt x="28908" y="9837"/>
                        <a:pt x="25370" y="9837"/>
                      </a:cubicBezTo>
                      <a:close/>
                    </a:path>
                  </a:pathLst>
                </a:custGeom>
                <a:grpFill/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129" name="Freihandform: Form 128">
                  <a:extLst>
                    <a:ext uri="{FF2B5EF4-FFF2-40B4-BE49-F238E27FC236}">
                      <a16:creationId xmlns:a16="http://schemas.microsoft.com/office/drawing/2014/main" id="{CBC63513-11B7-B31A-524F-2CAF0AE9961A}"/>
                    </a:ext>
                  </a:extLst>
                </p:cNvPr>
                <p:cNvSpPr/>
                <p:nvPr/>
              </p:nvSpPr>
              <p:spPr>
                <a:xfrm>
                  <a:off x="2596660" y="1793388"/>
                  <a:ext cx="46339" cy="56866"/>
                </a:xfrm>
                <a:custGeom>
                  <a:avLst/>
                  <a:gdLst>
                    <a:gd name="connsiteX0" fmla="*/ 33740 w 46339"/>
                    <a:gd name="connsiteY0" fmla="*/ 40816 h 56866"/>
                    <a:gd name="connsiteX1" fmla="*/ 30979 w 46339"/>
                    <a:gd name="connsiteY1" fmla="*/ 35811 h 56866"/>
                    <a:gd name="connsiteX2" fmla="*/ 21832 w 46339"/>
                    <a:gd name="connsiteY2" fmla="*/ 32791 h 56866"/>
                    <a:gd name="connsiteX3" fmla="*/ 11132 w 46339"/>
                    <a:gd name="connsiteY3" fmla="*/ 29426 h 56866"/>
                    <a:gd name="connsiteX4" fmla="*/ 1726 w 46339"/>
                    <a:gd name="connsiteY4" fmla="*/ 16568 h 56866"/>
                    <a:gd name="connsiteX5" fmla="*/ 7853 w 46339"/>
                    <a:gd name="connsiteY5" fmla="*/ 4746 h 56866"/>
                    <a:gd name="connsiteX6" fmla="*/ 23385 w 46339"/>
                    <a:gd name="connsiteY6" fmla="*/ 0 h 56866"/>
                    <a:gd name="connsiteX7" fmla="*/ 39608 w 46339"/>
                    <a:gd name="connsiteY7" fmla="*/ 4832 h 56866"/>
                    <a:gd name="connsiteX8" fmla="*/ 45821 w 46339"/>
                    <a:gd name="connsiteY8" fmla="*/ 17431 h 56866"/>
                    <a:gd name="connsiteX9" fmla="*/ 33223 w 46339"/>
                    <a:gd name="connsiteY9" fmla="*/ 17431 h 56866"/>
                    <a:gd name="connsiteX10" fmla="*/ 30548 w 46339"/>
                    <a:gd name="connsiteY10" fmla="*/ 11563 h 56866"/>
                    <a:gd name="connsiteX11" fmla="*/ 23385 w 46339"/>
                    <a:gd name="connsiteY11" fmla="*/ 9233 h 56866"/>
                    <a:gd name="connsiteX12" fmla="*/ 16655 w 46339"/>
                    <a:gd name="connsiteY12" fmla="*/ 11132 h 56866"/>
                    <a:gd name="connsiteX13" fmla="*/ 14066 w 46339"/>
                    <a:gd name="connsiteY13" fmla="*/ 16137 h 56866"/>
                    <a:gd name="connsiteX14" fmla="*/ 16482 w 46339"/>
                    <a:gd name="connsiteY14" fmla="*/ 20538 h 56866"/>
                    <a:gd name="connsiteX15" fmla="*/ 26319 w 46339"/>
                    <a:gd name="connsiteY15" fmla="*/ 23730 h 56866"/>
                    <a:gd name="connsiteX16" fmla="*/ 37969 w 46339"/>
                    <a:gd name="connsiteY16" fmla="*/ 27527 h 56866"/>
                    <a:gd name="connsiteX17" fmla="*/ 44268 w 46339"/>
                    <a:gd name="connsiteY17" fmla="*/ 32791 h 56866"/>
                    <a:gd name="connsiteX18" fmla="*/ 46339 w 46339"/>
                    <a:gd name="connsiteY18" fmla="*/ 40299 h 56866"/>
                    <a:gd name="connsiteX19" fmla="*/ 40040 w 46339"/>
                    <a:gd name="connsiteY19" fmla="*/ 52293 h 56866"/>
                    <a:gd name="connsiteX20" fmla="*/ 23644 w 46339"/>
                    <a:gd name="connsiteY20" fmla="*/ 56867 h 56866"/>
                    <a:gd name="connsiteX21" fmla="*/ 11391 w 46339"/>
                    <a:gd name="connsiteY21" fmla="*/ 54451 h 56866"/>
                    <a:gd name="connsiteX22" fmla="*/ 3020 w 46339"/>
                    <a:gd name="connsiteY22" fmla="*/ 47806 h 56866"/>
                    <a:gd name="connsiteX23" fmla="*/ 0 w 46339"/>
                    <a:gd name="connsiteY23" fmla="*/ 38659 h 56866"/>
                    <a:gd name="connsiteX24" fmla="*/ 12254 w 46339"/>
                    <a:gd name="connsiteY24" fmla="*/ 38659 h 56866"/>
                    <a:gd name="connsiteX25" fmla="*/ 15619 w 46339"/>
                    <a:gd name="connsiteY25" fmla="*/ 45390 h 56866"/>
                    <a:gd name="connsiteX26" fmla="*/ 23817 w 46339"/>
                    <a:gd name="connsiteY26" fmla="*/ 47720 h 56866"/>
                    <a:gd name="connsiteX27" fmla="*/ 31410 w 46339"/>
                    <a:gd name="connsiteY27" fmla="*/ 45908 h 56866"/>
                    <a:gd name="connsiteX28" fmla="*/ 33999 w 46339"/>
                    <a:gd name="connsiteY28" fmla="*/ 41075 h 56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</a:cxnLst>
                  <a:rect l="l" t="t" r="r" b="b"/>
                  <a:pathLst>
                    <a:path w="46339" h="56866">
                      <a:moveTo>
                        <a:pt x="33740" y="40816"/>
                      </a:moveTo>
                      <a:cubicBezTo>
                        <a:pt x="33740" y="38659"/>
                        <a:pt x="32791" y="36933"/>
                        <a:pt x="30979" y="35811"/>
                      </a:cubicBezTo>
                      <a:cubicBezTo>
                        <a:pt x="29167" y="34690"/>
                        <a:pt x="26060" y="33654"/>
                        <a:pt x="21832" y="32791"/>
                      </a:cubicBezTo>
                      <a:cubicBezTo>
                        <a:pt x="17604" y="31928"/>
                        <a:pt x="13979" y="30806"/>
                        <a:pt x="11132" y="29426"/>
                      </a:cubicBezTo>
                      <a:cubicBezTo>
                        <a:pt x="4832" y="26492"/>
                        <a:pt x="1726" y="22177"/>
                        <a:pt x="1726" y="16568"/>
                      </a:cubicBezTo>
                      <a:cubicBezTo>
                        <a:pt x="1726" y="11822"/>
                        <a:pt x="3797" y="7939"/>
                        <a:pt x="7853" y="4746"/>
                      </a:cubicBezTo>
                      <a:cubicBezTo>
                        <a:pt x="11908" y="1553"/>
                        <a:pt x="17086" y="0"/>
                        <a:pt x="23385" y="0"/>
                      </a:cubicBezTo>
                      <a:cubicBezTo>
                        <a:pt x="30116" y="0"/>
                        <a:pt x="35466" y="1640"/>
                        <a:pt x="39608" y="4832"/>
                      </a:cubicBezTo>
                      <a:cubicBezTo>
                        <a:pt x="43750" y="8111"/>
                        <a:pt x="45821" y="12254"/>
                        <a:pt x="45821" y="17431"/>
                      </a:cubicBezTo>
                      <a:lnTo>
                        <a:pt x="33223" y="17431"/>
                      </a:lnTo>
                      <a:cubicBezTo>
                        <a:pt x="33223" y="15101"/>
                        <a:pt x="32360" y="13116"/>
                        <a:pt x="30548" y="11563"/>
                      </a:cubicBezTo>
                      <a:cubicBezTo>
                        <a:pt x="28735" y="10010"/>
                        <a:pt x="26405" y="9233"/>
                        <a:pt x="23385" y="9233"/>
                      </a:cubicBezTo>
                      <a:cubicBezTo>
                        <a:pt x="20624" y="9233"/>
                        <a:pt x="18380" y="9837"/>
                        <a:pt x="16655" y="11132"/>
                      </a:cubicBezTo>
                      <a:cubicBezTo>
                        <a:pt x="14929" y="12340"/>
                        <a:pt x="14066" y="14066"/>
                        <a:pt x="14066" y="16137"/>
                      </a:cubicBezTo>
                      <a:cubicBezTo>
                        <a:pt x="14066" y="18035"/>
                        <a:pt x="14842" y="19502"/>
                        <a:pt x="16482" y="20538"/>
                      </a:cubicBezTo>
                      <a:cubicBezTo>
                        <a:pt x="18121" y="21573"/>
                        <a:pt x="21400" y="22609"/>
                        <a:pt x="26319" y="23730"/>
                      </a:cubicBezTo>
                      <a:cubicBezTo>
                        <a:pt x="31238" y="24852"/>
                        <a:pt x="35121" y="26060"/>
                        <a:pt x="37969" y="27527"/>
                      </a:cubicBezTo>
                      <a:cubicBezTo>
                        <a:pt x="40816" y="28994"/>
                        <a:pt x="42887" y="30720"/>
                        <a:pt x="44268" y="32791"/>
                      </a:cubicBezTo>
                      <a:cubicBezTo>
                        <a:pt x="45649" y="34862"/>
                        <a:pt x="46339" y="37365"/>
                        <a:pt x="46339" y="40299"/>
                      </a:cubicBezTo>
                      <a:cubicBezTo>
                        <a:pt x="46339" y="45217"/>
                        <a:pt x="44268" y="49187"/>
                        <a:pt x="40040" y="52293"/>
                      </a:cubicBezTo>
                      <a:cubicBezTo>
                        <a:pt x="35898" y="55313"/>
                        <a:pt x="30375" y="56867"/>
                        <a:pt x="23644" y="56867"/>
                      </a:cubicBezTo>
                      <a:cubicBezTo>
                        <a:pt x="19071" y="56867"/>
                        <a:pt x="15015" y="56090"/>
                        <a:pt x="11391" y="54451"/>
                      </a:cubicBezTo>
                      <a:cubicBezTo>
                        <a:pt x="7766" y="52811"/>
                        <a:pt x="5005" y="50567"/>
                        <a:pt x="3020" y="47806"/>
                      </a:cubicBezTo>
                      <a:cubicBezTo>
                        <a:pt x="1035" y="44958"/>
                        <a:pt x="0" y="41938"/>
                        <a:pt x="0" y="38659"/>
                      </a:cubicBezTo>
                      <a:lnTo>
                        <a:pt x="12254" y="38659"/>
                      </a:lnTo>
                      <a:cubicBezTo>
                        <a:pt x="12426" y="41593"/>
                        <a:pt x="13548" y="43750"/>
                        <a:pt x="15619" y="45390"/>
                      </a:cubicBezTo>
                      <a:cubicBezTo>
                        <a:pt x="17690" y="46943"/>
                        <a:pt x="20451" y="47720"/>
                        <a:pt x="23817" y="47720"/>
                      </a:cubicBezTo>
                      <a:cubicBezTo>
                        <a:pt x="27182" y="47720"/>
                        <a:pt x="29685" y="47116"/>
                        <a:pt x="31410" y="45908"/>
                      </a:cubicBezTo>
                      <a:cubicBezTo>
                        <a:pt x="33136" y="44699"/>
                        <a:pt x="33999" y="43060"/>
                        <a:pt x="33999" y="41075"/>
                      </a:cubicBezTo>
                      <a:close/>
                    </a:path>
                  </a:pathLst>
                </a:custGeom>
                <a:grpFill/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130" name="Freihandform: Form 129">
                  <a:extLst>
                    <a:ext uri="{FF2B5EF4-FFF2-40B4-BE49-F238E27FC236}">
                      <a16:creationId xmlns:a16="http://schemas.microsoft.com/office/drawing/2014/main" id="{56DE11F0-3094-2D4F-1F93-EE23E1EB245A}"/>
                    </a:ext>
                  </a:extLst>
                </p:cNvPr>
                <p:cNvSpPr/>
                <p:nvPr/>
              </p:nvSpPr>
              <p:spPr>
                <a:xfrm>
                  <a:off x="2652060" y="1793301"/>
                  <a:ext cx="49273" cy="56780"/>
                </a:xfrm>
                <a:custGeom>
                  <a:avLst/>
                  <a:gdLst>
                    <a:gd name="connsiteX0" fmla="*/ 26837 w 49273"/>
                    <a:gd name="connsiteY0" fmla="*/ 56780 h 56780"/>
                    <a:gd name="connsiteX1" fmla="*/ 7421 w 49273"/>
                    <a:gd name="connsiteY1" fmla="*/ 49446 h 56780"/>
                    <a:gd name="connsiteX2" fmla="*/ 0 w 49273"/>
                    <a:gd name="connsiteY2" fmla="*/ 29857 h 56780"/>
                    <a:gd name="connsiteX3" fmla="*/ 0 w 49273"/>
                    <a:gd name="connsiteY3" fmla="*/ 28304 h 56780"/>
                    <a:gd name="connsiteX4" fmla="*/ 3279 w 49273"/>
                    <a:gd name="connsiteY4" fmla="*/ 13634 h 56780"/>
                    <a:gd name="connsiteX5" fmla="*/ 12340 w 49273"/>
                    <a:gd name="connsiteY5" fmla="*/ 3624 h 56780"/>
                    <a:gd name="connsiteX6" fmla="*/ 25370 w 49273"/>
                    <a:gd name="connsiteY6" fmla="*/ 0 h 56780"/>
                    <a:gd name="connsiteX7" fmla="*/ 43060 w 49273"/>
                    <a:gd name="connsiteY7" fmla="*/ 7162 h 56780"/>
                    <a:gd name="connsiteX8" fmla="*/ 49273 w 49273"/>
                    <a:gd name="connsiteY8" fmla="*/ 27355 h 56780"/>
                    <a:gd name="connsiteX9" fmla="*/ 49273 w 49273"/>
                    <a:gd name="connsiteY9" fmla="*/ 32273 h 56780"/>
                    <a:gd name="connsiteX10" fmla="*/ 12685 w 49273"/>
                    <a:gd name="connsiteY10" fmla="*/ 32273 h 56780"/>
                    <a:gd name="connsiteX11" fmla="*/ 17345 w 49273"/>
                    <a:gd name="connsiteY11" fmla="*/ 42974 h 56780"/>
                    <a:gd name="connsiteX12" fmla="*/ 27527 w 49273"/>
                    <a:gd name="connsiteY12" fmla="*/ 46943 h 56780"/>
                    <a:gd name="connsiteX13" fmla="*/ 41593 w 49273"/>
                    <a:gd name="connsiteY13" fmla="*/ 40126 h 56780"/>
                    <a:gd name="connsiteX14" fmla="*/ 48410 w 49273"/>
                    <a:gd name="connsiteY14" fmla="*/ 46425 h 56780"/>
                    <a:gd name="connsiteX15" fmla="*/ 39436 w 49273"/>
                    <a:gd name="connsiteY15" fmla="*/ 54019 h 56780"/>
                    <a:gd name="connsiteX16" fmla="*/ 26837 w 49273"/>
                    <a:gd name="connsiteY16" fmla="*/ 56694 h 56780"/>
                    <a:gd name="connsiteX17" fmla="*/ 25370 w 49273"/>
                    <a:gd name="connsiteY17" fmla="*/ 9924 h 56780"/>
                    <a:gd name="connsiteX18" fmla="*/ 17000 w 49273"/>
                    <a:gd name="connsiteY18" fmla="*/ 13462 h 56780"/>
                    <a:gd name="connsiteX19" fmla="*/ 12944 w 49273"/>
                    <a:gd name="connsiteY19" fmla="*/ 23299 h 56780"/>
                    <a:gd name="connsiteX20" fmla="*/ 36933 w 49273"/>
                    <a:gd name="connsiteY20" fmla="*/ 23299 h 56780"/>
                    <a:gd name="connsiteX21" fmla="*/ 36933 w 49273"/>
                    <a:gd name="connsiteY21" fmla="*/ 22350 h 56780"/>
                    <a:gd name="connsiteX22" fmla="*/ 33568 w 49273"/>
                    <a:gd name="connsiteY22" fmla="*/ 13030 h 56780"/>
                    <a:gd name="connsiteX23" fmla="*/ 25370 w 49273"/>
                    <a:gd name="connsiteY23" fmla="*/ 9837 h 567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</a:cxnLst>
                  <a:rect l="l" t="t" r="r" b="b"/>
                  <a:pathLst>
                    <a:path w="49273" h="56780">
                      <a:moveTo>
                        <a:pt x="26837" y="56780"/>
                      </a:moveTo>
                      <a:cubicBezTo>
                        <a:pt x="18898" y="56780"/>
                        <a:pt x="12426" y="54364"/>
                        <a:pt x="7421" y="49446"/>
                      </a:cubicBezTo>
                      <a:cubicBezTo>
                        <a:pt x="2503" y="44527"/>
                        <a:pt x="0" y="37969"/>
                        <a:pt x="0" y="29857"/>
                      </a:cubicBezTo>
                      <a:lnTo>
                        <a:pt x="0" y="28304"/>
                      </a:lnTo>
                      <a:cubicBezTo>
                        <a:pt x="0" y="22867"/>
                        <a:pt x="1036" y="17949"/>
                        <a:pt x="3279" y="13634"/>
                      </a:cubicBezTo>
                      <a:cubicBezTo>
                        <a:pt x="5523" y="9320"/>
                        <a:pt x="8457" y="5954"/>
                        <a:pt x="12340" y="3624"/>
                      </a:cubicBezTo>
                      <a:cubicBezTo>
                        <a:pt x="16223" y="1294"/>
                        <a:pt x="20624" y="0"/>
                        <a:pt x="25370" y="0"/>
                      </a:cubicBezTo>
                      <a:cubicBezTo>
                        <a:pt x="32964" y="0"/>
                        <a:pt x="38918" y="2416"/>
                        <a:pt x="43060" y="7162"/>
                      </a:cubicBezTo>
                      <a:cubicBezTo>
                        <a:pt x="47202" y="11908"/>
                        <a:pt x="49273" y="18639"/>
                        <a:pt x="49273" y="27355"/>
                      </a:cubicBezTo>
                      <a:lnTo>
                        <a:pt x="49273" y="32273"/>
                      </a:lnTo>
                      <a:lnTo>
                        <a:pt x="12685" y="32273"/>
                      </a:lnTo>
                      <a:cubicBezTo>
                        <a:pt x="13030" y="36761"/>
                        <a:pt x="14583" y="40385"/>
                        <a:pt x="17345" y="42974"/>
                      </a:cubicBezTo>
                      <a:cubicBezTo>
                        <a:pt x="20020" y="45562"/>
                        <a:pt x="23472" y="46943"/>
                        <a:pt x="27527" y="46943"/>
                      </a:cubicBezTo>
                      <a:cubicBezTo>
                        <a:pt x="33309" y="46943"/>
                        <a:pt x="37969" y="44700"/>
                        <a:pt x="41593" y="40126"/>
                      </a:cubicBezTo>
                      <a:lnTo>
                        <a:pt x="48410" y="46425"/>
                      </a:lnTo>
                      <a:cubicBezTo>
                        <a:pt x="46167" y="49704"/>
                        <a:pt x="43146" y="52207"/>
                        <a:pt x="39436" y="54019"/>
                      </a:cubicBezTo>
                      <a:cubicBezTo>
                        <a:pt x="35725" y="55831"/>
                        <a:pt x="31497" y="56694"/>
                        <a:pt x="26837" y="56694"/>
                      </a:cubicBezTo>
                      <a:close/>
                      <a:moveTo>
                        <a:pt x="25370" y="9924"/>
                      </a:moveTo>
                      <a:cubicBezTo>
                        <a:pt x="21918" y="9924"/>
                        <a:pt x="19157" y="11132"/>
                        <a:pt x="17000" y="13462"/>
                      </a:cubicBezTo>
                      <a:cubicBezTo>
                        <a:pt x="14842" y="15792"/>
                        <a:pt x="13548" y="19071"/>
                        <a:pt x="12944" y="23299"/>
                      </a:cubicBezTo>
                      <a:lnTo>
                        <a:pt x="36933" y="23299"/>
                      </a:lnTo>
                      <a:lnTo>
                        <a:pt x="36933" y="22350"/>
                      </a:lnTo>
                      <a:cubicBezTo>
                        <a:pt x="36674" y="18208"/>
                        <a:pt x="35553" y="15101"/>
                        <a:pt x="33568" y="13030"/>
                      </a:cubicBezTo>
                      <a:cubicBezTo>
                        <a:pt x="31583" y="10959"/>
                        <a:pt x="28908" y="9837"/>
                        <a:pt x="25370" y="9837"/>
                      </a:cubicBezTo>
                      <a:close/>
                    </a:path>
                  </a:pathLst>
                </a:custGeom>
                <a:grpFill/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131" name="Freihandform: Form 130">
                  <a:extLst>
                    <a:ext uri="{FF2B5EF4-FFF2-40B4-BE49-F238E27FC236}">
                      <a16:creationId xmlns:a16="http://schemas.microsoft.com/office/drawing/2014/main" id="{E52E6642-B724-76D2-4C6E-31EAAE9B7767}"/>
                    </a:ext>
                  </a:extLst>
                </p:cNvPr>
                <p:cNvSpPr/>
                <p:nvPr/>
              </p:nvSpPr>
              <p:spPr>
                <a:xfrm>
                  <a:off x="2713328" y="1771469"/>
                  <a:ext cx="12598" cy="77663"/>
                </a:xfrm>
                <a:custGeom>
                  <a:avLst/>
                  <a:gdLst>
                    <a:gd name="connsiteX0" fmla="*/ 12599 w 12598"/>
                    <a:gd name="connsiteY0" fmla="*/ 77663 h 77663"/>
                    <a:gd name="connsiteX1" fmla="*/ 0 w 12598"/>
                    <a:gd name="connsiteY1" fmla="*/ 77663 h 77663"/>
                    <a:gd name="connsiteX2" fmla="*/ 0 w 12598"/>
                    <a:gd name="connsiteY2" fmla="*/ 0 h 77663"/>
                    <a:gd name="connsiteX3" fmla="*/ 12599 w 12598"/>
                    <a:gd name="connsiteY3" fmla="*/ 0 h 77663"/>
                    <a:gd name="connsiteX4" fmla="*/ 12599 w 12598"/>
                    <a:gd name="connsiteY4" fmla="*/ 77663 h 7766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2598" h="77663">
                      <a:moveTo>
                        <a:pt x="12599" y="77663"/>
                      </a:moveTo>
                      <a:lnTo>
                        <a:pt x="0" y="77663"/>
                      </a:lnTo>
                      <a:lnTo>
                        <a:pt x="0" y="0"/>
                      </a:lnTo>
                      <a:lnTo>
                        <a:pt x="12599" y="0"/>
                      </a:lnTo>
                      <a:lnTo>
                        <a:pt x="12599" y="77663"/>
                      </a:lnTo>
                      <a:close/>
                    </a:path>
                  </a:pathLst>
                </a:custGeom>
                <a:grpFill/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132" name="Freihandform: Form 131">
                  <a:extLst>
                    <a:ext uri="{FF2B5EF4-FFF2-40B4-BE49-F238E27FC236}">
                      <a16:creationId xmlns:a16="http://schemas.microsoft.com/office/drawing/2014/main" id="{C75F8DFF-50BF-6623-6776-5018FA07BE4B}"/>
                    </a:ext>
                  </a:extLst>
                </p:cNvPr>
                <p:cNvSpPr/>
                <p:nvPr/>
              </p:nvSpPr>
              <p:spPr>
                <a:xfrm>
                  <a:off x="2740855" y="1771469"/>
                  <a:ext cx="12598" cy="77663"/>
                </a:xfrm>
                <a:custGeom>
                  <a:avLst/>
                  <a:gdLst>
                    <a:gd name="connsiteX0" fmla="*/ 12599 w 12598"/>
                    <a:gd name="connsiteY0" fmla="*/ 77663 h 77663"/>
                    <a:gd name="connsiteX1" fmla="*/ 0 w 12598"/>
                    <a:gd name="connsiteY1" fmla="*/ 77663 h 77663"/>
                    <a:gd name="connsiteX2" fmla="*/ 0 w 12598"/>
                    <a:gd name="connsiteY2" fmla="*/ 0 h 77663"/>
                    <a:gd name="connsiteX3" fmla="*/ 12599 w 12598"/>
                    <a:gd name="connsiteY3" fmla="*/ 0 h 77663"/>
                    <a:gd name="connsiteX4" fmla="*/ 12599 w 12598"/>
                    <a:gd name="connsiteY4" fmla="*/ 77663 h 7766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2598" h="77663">
                      <a:moveTo>
                        <a:pt x="12599" y="77663"/>
                      </a:moveTo>
                      <a:lnTo>
                        <a:pt x="0" y="77663"/>
                      </a:lnTo>
                      <a:lnTo>
                        <a:pt x="0" y="0"/>
                      </a:lnTo>
                      <a:lnTo>
                        <a:pt x="12599" y="0"/>
                      </a:lnTo>
                      <a:lnTo>
                        <a:pt x="12599" y="77663"/>
                      </a:lnTo>
                      <a:close/>
                    </a:path>
                  </a:pathLst>
                </a:custGeom>
                <a:grpFill/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133" name="Freihandform: Form 132">
                  <a:extLst>
                    <a:ext uri="{FF2B5EF4-FFF2-40B4-BE49-F238E27FC236}">
                      <a16:creationId xmlns:a16="http://schemas.microsoft.com/office/drawing/2014/main" id="{50D6D443-A581-AFE6-5A49-AC4CA88062C7}"/>
                    </a:ext>
                  </a:extLst>
                </p:cNvPr>
                <p:cNvSpPr/>
                <p:nvPr/>
              </p:nvSpPr>
              <p:spPr>
                <a:xfrm>
                  <a:off x="2765448" y="1793388"/>
                  <a:ext cx="46339" cy="56866"/>
                </a:xfrm>
                <a:custGeom>
                  <a:avLst/>
                  <a:gdLst>
                    <a:gd name="connsiteX0" fmla="*/ 33740 w 46339"/>
                    <a:gd name="connsiteY0" fmla="*/ 40816 h 56866"/>
                    <a:gd name="connsiteX1" fmla="*/ 30979 w 46339"/>
                    <a:gd name="connsiteY1" fmla="*/ 35811 h 56866"/>
                    <a:gd name="connsiteX2" fmla="*/ 21832 w 46339"/>
                    <a:gd name="connsiteY2" fmla="*/ 32791 h 56866"/>
                    <a:gd name="connsiteX3" fmla="*/ 11132 w 46339"/>
                    <a:gd name="connsiteY3" fmla="*/ 29426 h 56866"/>
                    <a:gd name="connsiteX4" fmla="*/ 1726 w 46339"/>
                    <a:gd name="connsiteY4" fmla="*/ 16568 h 56866"/>
                    <a:gd name="connsiteX5" fmla="*/ 7853 w 46339"/>
                    <a:gd name="connsiteY5" fmla="*/ 4746 h 56866"/>
                    <a:gd name="connsiteX6" fmla="*/ 23385 w 46339"/>
                    <a:gd name="connsiteY6" fmla="*/ 0 h 56866"/>
                    <a:gd name="connsiteX7" fmla="*/ 39608 w 46339"/>
                    <a:gd name="connsiteY7" fmla="*/ 4832 h 56866"/>
                    <a:gd name="connsiteX8" fmla="*/ 45821 w 46339"/>
                    <a:gd name="connsiteY8" fmla="*/ 17431 h 56866"/>
                    <a:gd name="connsiteX9" fmla="*/ 33223 w 46339"/>
                    <a:gd name="connsiteY9" fmla="*/ 17431 h 56866"/>
                    <a:gd name="connsiteX10" fmla="*/ 30548 w 46339"/>
                    <a:gd name="connsiteY10" fmla="*/ 11563 h 56866"/>
                    <a:gd name="connsiteX11" fmla="*/ 23385 w 46339"/>
                    <a:gd name="connsiteY11" fmla="*/ 9233 h 56866"/>
                    <a:gd name="connsiteX12" fmla="*/ 16655 w 46339"/>
                    <a:gd name="connsiteY12" fmla="*/ 11132 h 56866"/>
                    <a:gd name="connsiteX13" fmla="*/ 14066 w 46339"/>
                    <a:gd name="connsiteY13" fmla="*/ 16137 h 56866"/>
                    <a:gd name="connsiteX14" fmla="*/ 16482 w 46339"/>
                    <a:gd name="connsiteY14" fmla="*/ 20538 h 56866"/>
                    <a:gd name="connsiteX15" fmla="*/ 26319 w 46339"/>
                    <a:gd name="connsiteY15" fmla="*/ 23730 h 56866"/>
                    <a:gd name="connsiteX16" fmla="*/ 37969 w 46339"/>
                    <a:gd name="connsiteY16" fmla="*/ 27527 h 56866"/>
                    <a:gd name="connsiteX17" fmla="*/ 44268 w 46339"/>
                    <a:gd name="connsiteY17" fmla="*/ 32791 h 56866"/>
                    <a:gd name="connsiteX18" fmla="*/ 46339 w 46339"/>
                    <a:gd name="connsiteY18" fmla="*/ 40299 h 56866"/>
                    <a:gd name="connsiteX19" fmla="*/ 40040 w 46339"/>
                    <a:gd name="connsiteY19" fmla="*/ 52293 h 56866"/>
                    <a:gd name="connsiteX20" fmla="*/ 23644 w 46339"/>
                    <a:gd name="connsiteY20" fmla="*/ 56867 h 56866"/>
                    <a:gd name="connsiteX21" fmla="*/ 11391 w 46339"/>
                    <a:gd name="connsiteY21" fmla="*/ 54451 h 56866"/>
                    <a:gd name="connsiteX22" fmla="*/ 3020 w 46339"/>
                    <a:gd name="connsiteY22" fmla="*/ 47806 h 56866"/>
                    <a:gd name="connsiteX23" fmla="*/ 0 w 46339"/>
                    <a:gd name="connsiteY23" fmla="*/ 38659 h 56866"/>
                    <a:gd name="connsiteX24" fmla="*/ 12254 w 46339"/>
                    <a:gd name="connsiteY24" fmla="*/ 38659 h 56866"/>
                    <a:gd name="connsiteX25" fmla="*/ 15619 w 46339"/>
                    <a:gd name="connsiteY25" fmla="*/ 45390 h 56866"/>
                    <a:gd name="connsiteX26" fmla="*/ 23817 w 46339"/>
                    <a:gd name="connsiteY26" fmla="*/ 47720 h 56866"/>
                    <a:gd name="connsiteX27" fmla="*/ 31410 w 46339"/>
                    <a:gd name="connsiteY27" fmla="*/ 45908 h 56866"/>
                    <a:gd name="connsiteX28" fmla="*/ 33999 w 46339"/>
                    <a:gd name="connsiteY28" fmla="*/ 41075 h 56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</a:cxnLst>
                  <a:rect l="l" t="t" r="r" b="b"/>
                  <a:pathLst>
                    <a:path w="46339" h="56866">
                      <a:moveTo>
                        <a:pt x="33740" y="40816"/>
                      </a:moveTo>
                      <a:cubicBezTo>
                        <a:pt x="33740" y="38659"/>
                        <a:pt x="32791" y="36933"/>
                        <a:pt x="30979" y="35811"/>
                      </a:cubicBezTo>
                      <a:cubicBezTo>
                        <a:pt x="29167" y="34690"/>
                        <a:pt x="26060" y="33654"/>
                        <a:pt x="21832" y="32791"/>
                      </a:cubicBezTo>
                      <a:cubicBezTo>
                        <a:pt x="17604" y="31928"/>
                        <a:pt x="13979" y="30806"/>
                        <a:pt x="11132" y="29426"/>
                      </a:cubicBezTo>
                      <a:cubicBezTo>
                        <a:pt x="4832" y="26492"/>
                        <a:pt x="1726" y="22177"/>
                        <a:pt x="1726" y="16568"/>
                      </a:cubicBezTo>
                      <a:cubicBezTo>
                        <a:pt x="1726" y="11822"/>
                        <a:pt x="3797" y="7939"/>
                        <a:pt x="7853" y="4746"/>
                      </a:cubicBezTo>
                      <a:cubicBezTo>
                        <a:pt x="11908" y="1553"/>
                        <a:pt x="17086" y="0"/>
                        <a:pt x="23385" y="0"/>
                      </a:cubicBezTo>
                      <a:cubicBezTo>
                        <a:pt x="30116" y="0"/>
                        <a:pt x="35466" y="1640"/>
                        <a:pt x="39608" y="4832"/>
                      </a:cubicBezTo>
                      <a:cubicBezTo>
                        <a:pt x="43750" y="8111"/>
                        <a:pt x="45821" y="12254"/>
                        <a:pt x="45821" y="17431"/>
                      </a:cubicBezTo>
                      <a:lnTo>
                        <a:pt x="33223" y="17431"/>
                      </a:lnTo>
                      <a:cubicBezTo>
                        <a:pt x="33223" y="15101"/>
                        <a:pt x="32360" y="13116"/>
                        <a:pt x="30548" y="11563"/>
                      </a:cubicBezTo>
                      <a:cubicBezTo>
                        <a:pt x="28735" y="10010"/>
                        <a:pt x="26405" y="9233"/>
                        <a:pt x="23385" y="9233"/>
                      </a:cubicBezTo>
                      <a:cubicBezTo>
                        <a:pt x="20624" y="9233"/>
                        <a:pt x="18380" y="9837"/>
                        <a:pt x="16655" y="11132"/>
                      </a:cubicBezTo>
                      <a:cubicBezTo>
                        <a:pt x="14929" y="12340"/>
                        <a:pt x="14066" y="14066"/>
                        <a:pt x="14066" y="16137"/>
                      </a:cubicBezTo>
                      <a:cubicBezTo>
                        <a:pt x="14066" y="18035"/>
                        <a:pt x="14842" y="19502"/>
                        <a:pt x="16482" y="20538"/>
                      </a:cubicBezTo>
                      <a:cubicBezTo>
                        <a:pt x="18121" y="21573"/>
                        <a:pt x="21401" y="22609"/>
                        <a:pt x="26319" y="23730"/>
                      </a:cubicBezTo>
                      <a:cubicBezTo>
                        <a:pt x="31238" y="24852"/>
                        <a:pt x="35121" y="26060"/>
                        <a:pt x="37969" y="27527"/>
                      </a:cubicBezTo>
                      <a:cubicBezTo>
                        <a:pt x="40816" y="28994"/>
                        <a:pt x="42887" y="30720"/>
                        <a:pt x="44268" y="32791"/>
                      </a:cubicBezTo>
                      <a:cubicBezTo>
                        <a:pt x="45649" y="34862"/>
                        <a:pt x="46339" y="37365"/>
                        <a:pt x="46339" y="40299"/>
                      </a:cubicBezTo>
                      <a:cubicBezTo>
                        <a:pt x="46339" y="45217"/>
                        <a:pt x="44268" y="49187"/>
                        <a:pt x="40040" y="52293"/>
                      </a:cubicBezTo>
                      <a:cubicBezTo>
                        <a:pt x="35898" y="55313"/>
                        <a:pt x="30375" y="56867"/>
                        <a:pt x="23644" y="56867"/>
                      </a:cubicBezTo>
                      <a:cubicBezTo>
                        <a:pt x="19071" y="56867"/>
                        <a:pt x="15015" y="56090"/>
                        <a:pt x="11391" y="54451"/>
                      </a:cubicBezTo>
                      <a:cubicBezTo>
                        <a:pt x="7766" y="52811"/>
                        <a:pt x="5005" y="50567"/>
                        <a:pt x="3020" y="47806"/>
                      </a:cubicBezTo>
                      <a:cubicBezTo>
                        <a:pt x="1036" y="44958"/>
                        <a:pt x="0" y="41938"/>
                        <a:pt x="0" y="38659"/>
                      </a:cubicBezTo>
                      <a:lnTo>
                        <a:pt x="12254" y="38659"/>
                      </a:lnTo>
                      <a:cubicBezTo>
                        <a:pt x="12426" y="41593"/>
                        <a:pt x="13548" y="43750"/>
                        <a:pt x="15619" y="45390"/>
                      </a:cubicBezTo>
                      <a:cubicBezTo>
                        <a:pt x="17690" y="46943"/>
                        <a:pt x="20451" y="47720"/>
                        <a:pt x="23817" y="47720"/>
                      </a:cubicBezTo>
                      <a:cubicBezTo>
                        <a:pt x="27182" y="47720"/>
                        <a:pt x="29685" y="47116"/>
                        <a:pt x="31410" y="45908"/>
                      </a:cubicBezTo>
                      <a:cubicBezTo>
                        <a:pt x="33136" y="44699"/>
                        <a:pt x="33999" y="43060"/>
                        <a:pt x="33999" y="41075"/>
                      </a:cubicBezTo>
                      <a:close/>
                    </a:path>
                  </a:pathLst>
                </a:custGeom>
                <a:grpFill/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134" name="Freihandform: Form 133">
                  <a:extLst>
                    <a:ext uri="{FF2B5EF4-FFF2-40B4-BE49-F238E27FC236}">
                      <a16:creationId xmlns:a16="http://schemas.microsoft.com/office/drawing/2014/main" id="{16BA6CF9-EF50-FED6-5875-B9334CA9010B}"/>
                    </a:ext>
                  </a:extLst>
                </p:cNvPr>
                <p:cNvSpPr/>
                <p:nvPr/>
              </p:nvSpPr>
              <p:spPr>
                <a:xfrm>
                  <a:off x="2820762" y="1793301"/>
                  <a:ext cx="48410" cy="56780"/>
                </a:xfrm>
                <a:custGeom>
                  <a:avLst/>
                  <a:gdLst>
                    <a:gd name="connsiteX0" fmla="*/ 25456 w 48410"/>
                    <a:gd name="connsiteY0" fmla="*/ 47029 h 56780"/>
                    <a:gd name="connsiteX1" fmla="*/ 33309 w 48410"/>
                    <a:gd name="connsiteY1" fmla="*/ 44354 h 56780"/>
                    <a:gd name="connsiteX2" fmla="*/ 36588 w 48410"/>
                    <a:gd name="connsiteY2" fmla="*/ 37710 h 56780"/>
                    <a:gd name="connsiteX3" fmla="*/ 48410 w 48410"/>
                    <a:gd name="connsiteY3" fmla="*/ 37710 h 56780"/>
                    <a:gd name="connsiteX4" fmla="*/ 45131 w 48410"/>
                    <a:gd name="connsiteY4" fmla="*/ 47202 h 56780"/>
                    <a:gd name="connsiteX5" fmla="*/ 36847 w 48410"/>
                    <a:gd name="connsiteY5" fmla="*/ 54192 h 56780"/>
                    <a:gd name="connsiteX6" fmla="*/ 25543 w 48410"/>
                    <a:gd name="connsiteY6" fmla="*/ 56780 h 56780"/>
                    <a:gd name="connsiteX7" fmla="*/ 6903 w 48410"/>
                    <a:gd name="connsiteY7" fmla="*/ 49359 h 56780"/>
                    <a:gd name="connsiteX8" fmla="*/ 0 w 48410"/>
                    <a:gd name="connsiteY8" fmla="*/ 28822 h 56780"/>
                    <a:gd name="connsiteX9" fmla="*/ 0 w 48410"/>
                    <a:gd name="connsiteY9" fmla="*/ 27527 h 56780"/>
                    <a:gd name="connsiteX10" fmla="*/ 6817 w 48410"/>
                    <a:gd name="connsiteY10" fmla="*/ 7507 h 56780"/>
                    <a:gd name="connsiteX11" fmla="*/ 25456 w 48410"/>
                    <a:gd name="connsiteY11" fmla="*/ 0 h 56780"/>
                    <a:gd name="connsiteX12" fmla="*/ 41766 w 48410"/>
                    <a:gd name="connsiteY12" fmla="*/ 5695 h 56780"/>
                    <a:gd name="connsiteX13" fmla="*/ 48324 w 48410"/>
                    <a:gd name="connsiteY13" fmla="*/ 20624 h 56780"/>
                    <a:gd name="connsiteX14" fmla="*/ 36502 w 48410"/>
                    <a:gd name="connsiteY14" fmla="*/ 20624 h 56780"/>
                    <a:gd name="connsiteX15" fmla="*/ 33223 w 48410"/>
                    <a:gd name="connsiteY15" fmla="*/ 12858 h 56780"/>
                    <a:gd name="connsiteX16" fmla="*/ 25370 w 48410"/>
                    <a:gd name="connsiteY16" fmla="*/ 9837 h 56780"/>
                    <a:gd name="connsiteX17" fmla="*/ 15964 w 48410"/>
                    <a:gd name="connsiteY17" fmla="*/ 14152 h 56780"/>
                    <a:gd name="connsiteX18" fmla="*/ 12599 w 48410"/>
                    <a:gd name="connsiteY18" fmla="*/ 27268 h 56780"/>
                    <a:gd name="connsiteX19" fmla="*/ 12599 w 48410"/>
                    <a:gd name="connsiteY19" fmla="*/ 29253 h 56780"/>
                    <a:gd name="connsiteX20" fmla="*/ 15878 w 48410"/>
                    <a:gd name="connsiteY20" fmla="*/ 42542 h 56780"/>
                    <a:gd name="connsiteX21" fmla="*/ 25370 w 48410"/>
                    <a:gd name="connsiteY21" fmla="*/ 46943 h 567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48410" h="56780">
                      <a:moveTo>
                        <a:pt x="25456" y="47029"/>
                      </a:moveTo>
                      <a:cubicBezTo>
                        <a:pt x="28563" y="47029"/>
                        <a:pt x="31238" y="46166"/>
                        <a:pt x="33309" y="44354"/>
                      </a:cubicBezTo>
                      <a:cubicBezTo>
                        <a:pt x="35380" y="42542"/>
                        <a:pt x="36502" y="40385"/>
                        <a:pt x="36588" y="37710"/>
                      </a:cubicBezTo>
                      <a:lnTo>
                        <a:pt x="48410" y="37710"/>
                      </a:lnTo>
                      <a:cubicBezTo>
                        <a:pt x="48237" y="41075"/>
                        <a:pt x="47202" y="44268"/>
                        <a:pt x="45131" y="47202"/>
                      </a:cubicBezTo>
                      <a:cubicBezTo>
                        <a:pt x="43060" y="50136"/>
                        <a:pt x="40299" y="52466"/>
                        <a:pt x="36847" y="54192"/>
                      </a:cubicBezTo>
                      <a:cubicBezTo>
                        <a:pt x="33395" y="55918"/>
                        <a:pt x="29598" y="56780"/>
                        <a:pt x="25543" y="56780"/>
                      </a:cubicBezTo>
                      <a:cubicBezTo>
                        <a:pt x="17690" y="56780"/>
                        <a:pt x="11477" y="54278"/>
                        <a:pt x="6903" y="49359"/>
                      </a:cubicBezTo>
                      <a:cubicBezTo>
                        <a:pt x="2330" y="44441"/>
                        <a:pt x="0" y="37537"/>
                        <a:pt x="0" y="28822"/>
                      </a:cubicBezTo>
                      <a:lnTo>
                        <a:pt x="0" y="27527"/>
                      </a:lnTo>
                      <a:cubicBezTo>
                        <a:pt x="0" y="19243"/>
                        <a:pt x="2244" y="12512"/>
                        <a:pt x="6817" y="7507"/>
                      </a:cubicBezTo>
                      <a:cubicBezTo>
                        <a:pt x="11391" y="2502"/>
                        <a:pt x="17604" y="0"/>
                        <a:pt x="25456" y="0"/>
                      </a:cubicBezTo>
                      <a:cubicBezTo>
                        <a:pt x="32101" y="0"/>
                        <a:pt x="37537" y="1898"/>
                        <a:pt x="41766" y="5695"/>
                      </a:cubicBezTo>
                      <a:cubicBezTo>
                        <a:pt x="45994" y="9492"/>
                        <a:pt x="48151" y="14497"/>
                        <a:pt x="48324" y="20624"/>
                      </a:cubicBezTo>
                      <a:lnTo>
                        <a:pt x="36502" y="20624"/>
                      </a:lnTo>
                      <a:cubicBezTo>
                        <a:pt x="36329" y="17517"/>
                        <a:pt x="35294" y="14929"/>
                        <a:pt x="33223" y="12858"/>
                      </a:cubicBezTo>
                      <a:cubicBezTo>
                        <a:pt x="31152" y="10873"/>
                        <a:pt x="28563" y="9837"/>
                        <a:pt x="25370" y="9837"/>
                      </a:cubicBezTo>
                      <a:cubicBezTo>
                        <a:pt x="21314" y="9837"/>
                        <a:pt x="18121" y="11304"/>
                        <a:pt x="15964" y="14152"/>
                      </a:cubicBezTo>
                      <a:cubicBezTo>
                        <a:pt x="13807" y="17000"/>
                        <a:pt x="12599" y="21401"/>
                        <a:pt x="12599" y="27268"/>
                      </a:cubicBezTo>
                      <a:lnTo>
                        <a:pt x="12599" y="29253"/>
                      </a:lnTo>
                      <a:cubicBezTo>
                        <a:pt x="12599" y="35207"/>
                        <a:pt x="13720" y="39608"/>
                        <a:pt x="15878" y="42542"/>
                      </a:cubicBezTo>
                      <a:cubicBezTo>
                        <a:pt x="18035" y="45476"/>
                        <a:pt x="21228" y="46943"/>
                        <a:pt x="25370" y="46943"/>
                      </a:cubicBezTo>
                      <a:close/>
                    </a:path>
                  </a:pathLst>
                </a:custGeom>
                <a:grpFill/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135" name="Freihandform: Form 134">
                  <a:extLst>
                    <a:ext uri="{FF2B5EF4-FFF2-40B4-BE49-F238E27FC236}">
                      <a16:creationId xmlns:a16="http://schemas.microsoft.com/office/drawing/2014/main" id="{3FB7D39C-09DF-E8B1-C39D-5942010D7080}"/>
                    </a:ext>
                  </a:extLst>
                </p:cNvPr>
                <p:cNvSpPr/>
                <p:nvPr/>
              </p:nvSpPr>
              <p:spPr>
                <a:xfrm>
                  <a:off x="2880303" y="1771383"/>
                  <a:ext cx="46339" cy="77663"/>
                </a:xfrm>
                <a:custGeom>
                  <a:avLst/>
                  <a:gdLst>
                    <a:gd name="connsiteX0" fmla="*/ 12513 w 46339"/>
                    <a:gd name="connsiteY0" fmla="*/ 28994 h 77663"/>
                    <a:gd name="connsiteX1" fmla="*/ 28131 w 46339"/>
                    <a:gd name="connsiteY1" fmla="*/ 22005 h 77663"/>
                    <a:gd name="connsiteX2" fmla="*/ 46339 w 46339"/>
                    <a:gd name="connsiteY2" fmla="*/ 41938 h 77663"/>
                    <a:gd name="connsiteX3" fmla="*/ 46339 w 46339"/>
                    <a:gd name="connsiteY3" fmla="*/ 77663 h 77663"/>
                    <a:gd name="connsiteX4" fmla="*/ 33740 w 46339"/>
                    <a:gd name="connsiteY4" fmla="*/ 77663 h 77663"/>
                    <a:gd name="connsiteX5" fmla="*/ 33740 w 46339"/>
                    <a:gd name="connsiteY5" fmla="*/ 42370 h 77663"/>
                    <a:gd name="connsiteX6" fmla="*/ 31238 w 46339"/>
                    <a:gd name="connsiteY6" fmla="*/ 34344 h 77663"/>
                    <a:gd name="connsiteX7" fmla="*/ 23903 w 46339"/>
                    <a:gd name="connsiteY7" fmla="*/ 32015 h 77663"/>
                    <a:gd name="connsiteX8" fmla="*/ 12599 w 46339"/>
                    <a:gd name="connsiteY8" fmla="*/ 38573 h 77663"/>
                    <a:gd name="connsiteX9" fmla="*/ 12599 w 46339"/>
                    <a:gd name="connsiteY9" fmla="*/ 77663 h 77663"/>
                    <a:gd name="connsiteX10" fmla="*/ 0 w 46339"/>
                    <a:gd name="connsiteY10" fmla="*/ 77663 h 77663"/>
                    <a:gd name="connsiteX11" fmla="*/ 0 w 46339"/>
                    <a:gd name="connsiteY11" fmla="*/ 0 h 77663"/>
                    <a:gd name="connsiteX12" fmla="*/ 12599 w 46339"/>
                    <a:gd name="connsiteY12" fmla="*/ 0 h 77663"/>
                    <a:gd name="connsiteX13" fmla="*/ 12599 w 46339"/>
                    <a:gd name="connsiteY13" fmla="*/ 28908 h 7766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46339" h="77663">
                      <a:moveTo>
                        <a:pt x="12513" y="28994"/>
                      </a:moveTo>
                      <a:cubicBezTo>
                        <a:pt x="16655" y="24335"/>
                        <a:pt x="21832" y="22005"/>
                        <a:pt x="28131" y="22005"/>
                      </a:cubicBezTo>
                      <a:cubicBezTo>
                        <a:pt x="40040" y="22005"/>
                        <a:pt x="46080" y="28649"/>
                        <a:pt x="46339" y="41938"/>
                      </a:cubicBezTo>
                      <a:lnTo>
                        <a:pt x="46339" y="77663"/>
                      </a:lnTo>
                      <a:lnTo>
                        <a:pt x="33740" y="77663"/>
                      </a:lnTo>
                      <a:lnTo>
                        <a:pt x="33740" y="42370"/>
                      </a:lnTo>
                      <a:cubicBezTo>
                        <a:pt x="33740" y="38573"/>
                        <a:pt x="32878" y="35898"/>
                        <a:pt x="31238" y="34344"/>
                      </a:cubicBezTo>
                      <a:cubicBezTo>
                        <a:pt x="29598" y="32791"/>
                        <a:pt x="27096" y="32015"/>
                        <a:pt x="23903" y="32015"/>
                      </a:cubicBezTo>
                      <a:cubicBezTo>
                        <a:pt x="18898" y="32015"/>
                        <a:pt x="15101" y="34172"/>
                        <a:pt x="12599" y="38573"/>
                      </a:cubicBezTo>
                      <a:lnTo>
                        <a:pt x="12599" y="77663"/>
                      </a:lnTo>
                      <a:lnTo>
                        <a:pt x="0" y="77663"/>
                      </a:lnTo>
                      <a:lnTo>
                        <a:pt x="0" y="0"/>
                      </a:lnTo>
                      <a:lnTo>
                        <a:pt x="12599" y="0"/>
                      </a:lnTo>
                      <a:lnTo>
                        <a:pt x="12599" y="28908"/>
                      </a:lnTo>
                      <a:close/>
                    </a:path>
                  </a:pathLst>
                </a:custGeom>
                <a:grpFill/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136" name="Freihandform: Form 135">
                  <a:extLst>
                    <a:ext uri="{FF2B5EF4-FFF2-40B4-BE49-F238E27FC236}">
                      <a16:creationId xmlns:a16="http://schemas.microsoft.com/office/drawing/2014/main" id="{05C7E762-4243-0326-1E39-3A224894E586}"/>
                    </a:ext>
                  </a:extLst>
                </p:cNvPr>
                <p:cNvSpPr/>
                <p:nvPr/>
              </p:nvSpPr>
              <p:spPr>
                <a:xfrm>
                  <a:off x="2938206" y="1793301"/>
                  <a:ext cx="47978" cy="56866"/>
                </a:xfrm>
                <a:custGeom>
                  <a:avLst/>
                  <a:gdLst>
                    <a:gd name="connsiteX0" fmla="*/ 35294 w 47978"/>
                    <a:gd name="connsiteY0" fmla="*/ 55831 h 56866"/>
                    <a:gd name="connsiteX1" fmla="*/ 33827 w 47978"/>
                    <a:gd name="connsiteY1" fmla="*/ 50740 h 56866"/>
                    <a:gd name="connsiteX2" fmla="*/ 19157 w 47978"/>
                    <a:gd name="connsiteY2" fmla="*/ 56867 h 56866"/>
                    <a:gd name="connsiteX3" fmla="*/ 5350 w 47978"/>
                    <a:gd name="connsiteY3" fmla="*/ 52207 h 56866"/>
                    <a:gd name="connsiteX4" fmla="*/ 0 w 47978"/>
                    <a:gd name="connsiteY4" fmla="*/ 40557 h 56866"/>
                    <a:gd name="connsiteX5" fmla="*/ 6645 w 47978"/>
                    <a:gd name="connsiteY5" fmla="*/ 27096 h 56866"/>
                    <a:gd name="connsiteX6" fmla="*/ 25629 w 47978"/>
                    <a:gd name="connsiteY6" fmla="*/ 22436 h 56866"/>
                    <a:gd name="connsiteX7" fmla="*/ 33309 w 47978"/>
                    <a:gd name="connsiteY7" fmla="*/ 22436 h 56866"/>
                    <a:gd name="connsiteX8" fmla="*/ 33309 w 47978"/>
                    <a:gd name="connsiteY8" fmla="*/ 18812 h 56866"/>
                    <a:gd name="connsiteX9" fmla="*/ 30893 w 47978"/>
                    <a:gd name="connsiteY9" fmla="*/ 11995 h 56866"/>
                    <a:gd name="connsiteX10" fmla="*/ 23472 w 47978"/>
                    <a:gd name="connsiteY10" fmla="*/ 9406 h 56866"/>
                    <a:gd name="connsiteX11" fmla="*/ 16396 w 47978"/>
                    <a:gd name="connsiteY11" fmla="*/ 11477 h 56866"/>
                    <a:gd name="connsiteX12" fmla="*/ 13634 w 47978"/>
                    <a:gd name="connsiteY12" fmla="*/ 16827 h 56866"/>
                    <a:gd name="connsiteX13" fmla="*/ 1035 w 47978"/>
                    <a:gd name="connsiteY13" fmla="*/ 16827 h 56866"/>
                    <a:gd name="connsiteX14" fmla="*/ 4056 w 47978"/>
                    <a:gd name="connsiteY14" fmla="*/ 8370 h 56866"/>
                    <a:gd name="connsiteX15" fmla="*/ 12340 w 47978"/>
                    <a:gd name="connsiteY15" fmla="*/ 2244 h 56866"/>
                    <a:gd name="connsiteX16" fmla="*/ 24076 w 47978"/>
                    <a:gd name="connsiteY16" fmla="*/ 0 h 56866"/>
                    <a:gd name="connsiteX17" fmla="*/ 39781 w 47978"/>
                    <a:gd name="connsiteY17" fmla="*/ 4832 h 56866"/>
                    <a:gd name="connsiteX18" fmla="*/ 45821 w 47978"/>
                    <a:gd name="connsiteY18" fmla="*/ 18380 h 56866"/>
                    <a:gd name="connsiteX19" fmla="*/ 45821 w 47978"/>
                    <a:gd name="connsiteY19" fmla="*/ 43060 h 56866"/>
                    <a:gd name="connsiteX20" fmla="*/ 47979 w 47978"/>
                    <a:gd name="connsiteY20" fmla="*/ 54882 h 56866"/>
                    <a:gd name="connsiteX21" fmla="*/ 47979 w 47978"/>
                    <a:gd name="connsiteY21" fmla="*/ 55745 h 56866"/>
                    <a:gd name="connsiteX22" fmla="*/ 35121 w 47978"/>
                    <a:gd name="connsiteY22" fmla="*/ 55745 h 56866"/>
                    <a:gd name="connsiteX23" fmla="*/ 21487 w 47978"/>
                    <a:gd name="connsiteY23" fmla="*/ 46943 h 56866"/>
                    <a:gd name="connsiteX24" fmla="*/ 28477 w 47978"/>
                    <a:gd name="connsiteY24" fmla="*/ 45131 h 56866"/>
                    <a:gd name="connsiteX25" fmla="*/ 33395 w 47978"/>
                    <a:gd name="connsiteY25" fmla="*/ 40385 h 56866"/>
                    <a:gd name="connsiteX26" fmla="*/ 33395 w 47978"/>
                    <a:gd name="connsiteY26" fmla="*/ 30030 h 56866"/>
                    <a:gd name="connsiteX27" fmla="*/ 26578 w 47978"/>
                    <a:gd name="connsiteY27" fmla="*/ 30030 h 56866"/>
                    <a:gd name="connsiteX28" fmla="*/ 16050 w 47978"/>
                    <a:gd name="connsiteY28" fmla="*/ 32446 h 56866"/>
                    <a:gd name="connsiteX29" fmla="*/ 12512 w 47978"/>
                    <a:gd name="connsiteY29" fmla="*/ 39177 h 56866"/>
                    <a:gd name="connsiteX30" fmla="*/ 14929 w 47978"/>
                    <a:gd name="connsiteY30" fmla="*/ 44786 h 56866"/>
                    <a:gd name="connsiteX31" fmla="*/ 21400 w 47978"/>
                    <a:gd name="connsiteY31" fmla="*/ 46857 h 56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47978" h="56866">
                      <a:moveTo>
                        <a:pt x="35294" y="55831"/>
                      </a:moveTo>
                      <a:cubicBezTo>
                        <a:pt x="34776" y="54796"/>
                        <a:pt x="34258" y="53070"/>
                        <a:pt x="33827" y="50740"/>
                      </a:cubicBezTo>
                      <a:cubicBezTo>
                        <a:pt x="29857" y="54796"/>
                        <a:pt x="24939" y="56867"/>
                        <a:pt x="19157" y="56867"/>
                      </a:cubicBezTo>
                      <a:cubicBezTo>
                        <a:pt x="13375" y="56867"/>
                        <a:pt x="8974" y="55313"/>
                        <a:pt x="5350" y="52207"/>
                      </a:cubicBezTo>
                      <a:cubicBezTo>
                        <a:pt x="1812" y="49100"/>
                        <a:pt x="0" y="45217"/>
                        <a:pt x="0" y="40557"/>
                      </a:cubicBezTo>
                      <a:cubicBezTo>
                        <a:pt x="0" y="34690"/>
                        <a:pt x="2244" y="30289"/>
                        <a:pt x="6645" y="27096"/>
                      </a:cubicBezTo>
                      <a:cubicBezTo>
                        <a:pt x="11045" y="23903"/>
                        <a:pt x="17431" y="22436"/>
                        <a:pt x="25629" y="22436"/>
                      </a:cubicBezTo>
                      <a:lnTo>
                        <a:pt x="33309" y="22436"/>
                      </a:lnTo>
                      <a:lnTo>
                        <a:pt x="33309" y="18812"/>
                      </a:lnTo>
                      <a:cubicBezTo>
                        <a:pt x="33309" y="15964"/>
                        <a:pt x="32532" y="13721"/>
                        <a:pt x="30893" y="11995"/>
                      </a:cubicBezTo>
                      <a:cubicBezTo>
                        <a:pt x="29253" y="10269"/>
                        <a:pt x="26837" y="9406"/>
                        <a:pt x="23472" y="9406"/>
                      </a:cubicBezTo>
                      <a:cubicBezTo>
                        <a:pt x="20624" y="9406"/>
                        <a:pt x="18294" y="10096"/>
                        <a:pt x="16396" y="11477"/>
                      </a:cubicBezTo>
                      <a:cubicBezTo>
                        <a:pt x="14497" y="12858"/>
                        <a:pt x="13634" y="14670"/>
                        <a:pt x="13634" y="16827"/>
                      </a:cubicBezTo>
                      <a:lnTo>
                        <a:pt x="1035" y="16827"/>
                      </a:lnTo>
                      <a:cubicBezTo>
                        <a:pt x="1035" y="13807"/>
                        <a:pt x="2071" y="11045"/>
                        <a:pt x="4056" y="8370"/>
                      </a:cubicBezTo>
                      <a:cubicBezTo>
                        <a:pt x="6127" y="5782"/>
                        <a:pt x="8888" y="3711"/>
                        <a:pt x="12340" y="2244"/>
                      </a:cubicBezTo>
                      <a:cubicBezTo>
                        <a:pt x="15878" y="777"/>
                        <a:pt x="19761" y="0"/>
                        <a:pt x="24076" y="0"/>
                      </a:cubicBezTo>
                      <a:cubicBezTo>
                        <a:pt x="30634" y="0"/>
                        <a:pt x="35898" y="1640"/>
                        <a:pt x="39781" y="4832"/>
                      </a:cubicBezTo>
                      <a:cubicBezTo>
                        <a:pt x="43664" y="8025"/>
                        <a:pt x="45649" y="12599"/>
                        <a:pt x="45821" y="18380"/>
                      </a:cubicBezTo>
                      <a:lnTo>
                        <a:pt x="45821" y="43060"/>
                      </a:lnTo>
                      <a:cubicBezTo>
                        <a:pt x="45821" y="47979"/>
                        <a:pt x="46512" y="51948"/>
                        <a:pt x="47979" y="54882"/>
                      </a:cubicBezTo>
                      <a:lnTo>
                        <a:pt x="47979" y="55745"/>
                      </a:lnTo>
                      <a:lnTo>
                        <a:pt x="35121" y="55745"/>
                      </a:lnTo>
                      <a:close/>
                      <a:moveTo>
                        <a:pt x="21487" y="46943"/>
                      </a:moveTo>
                      <a:cubicBezTo>
                        <a:pt x="23989" y="46943"/>
                        <a:pt x="26319" y="46339"/>
                        <a:pt x="28477" y="45131"/>
                      </a:cubicBezTo>
                      <a:cubicBezTo>
                        <a:pt x="30634" y="43923"/>
                        <a:pt x="32360" y="42370"/>
                        <a:pt x="33395" y="40385"/>
                      </a:cubicBezTo>
                      <a:lnTo>
                        <a:pt x="33395" y="30030"/>
                      </a:lnTo>
                      <a:lnTo>
                        <a:pt x="26578" y="30030"/>
                      </a:lnTo>
                      <a:cubicBezTo>
                        <a:pt x="21918" y="30030"/>
                        <a:pt x="18380" y="30806"/>
                        <a:pt x="16050" y="32446"/>
                      </a:cubicBezTo>
                      <a:cubicBezTo>
                        <a:pt x="13720" y="34086"/>
                        <a:pt x="12512" y="36243"/>
                        <a:pt x="12512" y="39177"/>
                      </a:cubicBezTo>
                      <a:cubicBezTo>
                        <a:pt x="12512" y="41507"/>
                        <a:pt x="13289" y="43405"/>
                        <a:pt x="14929" y="44786"/>
                      </a:cubicBezTo>
                      <a:cubicBezTo>
                        <a:pt x="16568" y="46166"/>
                        <a:pt x="18639" y="46857"/>
                        <a:pt x="21400" y="46857"/>
                      </a:cubicBezTo>
                      <a:close/>
                    </a:path>
                  </a:pathLst>
                </a:custGeom>
                <a:grpFill/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137" name="Freihandform: Form 136">
                  <a:extLst>
                    <a:ext uri="{FF2B5EF4-FFF2-40B4-BE49-F238E27FC236}">
                      <a16:creationId xmlns:a16="http://schemas.microsoft.com/office/drawing/2014/main" id="{FFE79AA0-8BBC-0E3B-F23D-45D4B2D13DA9}"/>
                    </a:ext>
                  </a:extLst>
                </p:cNvPr>
                <p:cNvSpPr/>
                <p:nvPr/>
              </p:nvSpPr>
              <p:spPr>
                <a:xfrm>
                  <a:off x="2993347" y="1770434"/>
                  <a:ext cx="35293" cy="78698"/>
                </a:xfrm>
                <a:custGeom>
                  <a:avLst/>
                  <a:gdLst>
                    <a:gd name="connsiteX0" fmla="*/ 8543 w 35293"/>
                    <a:gd name="connsiteY0" fmla="*/ 78699 h 78698"/>
                    <a:gd name="connsiteX1" fmla="*/ 8543 w 35293"/>
                    <a:gd name="connsiteY1" fmla="*/ 33050 h 78698"/>
                    <a:gd name="connsiteX2" fmla="*/ 0 w 35293"/>
                    <a:gd name="connsiteY2" fmla="*/ 33050 h 78698"/>
                    <a:gd name="connsiteX3" fmla="*/ 0 w 35293"/>
                    <a:gd name="connsiteY3" fmla="*/ 23989 h 78698"/>
                    <a:gd name="connsiteX4" fmla="*/ 8543 w 35293"/>
                    <a:gd name="connsiteY4" fmla="*/ 23989 h 78698"/>
                    <a:gd name="connsiteX5" fmla="*/ 8543 w 35293"/>
                    <a:gd name="connsiteY5" fmla="*/ 18984 h 78698"/>
                    <a:gd name="connsiteX6" fmla="*/ 13720 w 35293"/>
                    <a:gd name="connsiteY6" fmla="*/ 4919 h 78698"/>
                    <a:gd name="connsiteX7" fmla="*/ 28218 w 35293"/>
                    <a:gd name="connsiteY7" fmla="*/ 0 h 78698"/>
                    <a:gd name="connsiteX8" fmla="*/ 35294 w 35293"/>
                    <a:gd name="connsiteY8" fmla="*/ 949 h 78698"/>
                    <a:gd name="connsiteX9" fmla="*/ 34948 w 35293"/>
                    <a:gd name="connsiteY9" fmla="*/ 10528 h 78698"/>
                    <a:gd name="connsiteX10" fmla="*/ 30116 w 35293"/>
                    <a:gd name="connsiteY10" fmla="*/ 10096 h 78698"/>
                    <a:gd name="connsiteX11" fmla="*/ 21142 w 35293"/>
                    <a:gd name="connsiteY11" fmla="*/ 19157 h 78698"/>
                    <a:gd name="connsiteX12" fmla="*/ 21142 w 35293"/>
                    <a:gd name="connsiteY12" fmla="*/ 23989 h 78698"/>
                    <a:gd name="connsiteX13" fmla="*/ 32532 w 35293"/>
                    <a:gd name="connsiteY13" fmla="*/ 23989 h 78698"/>
                    <a:gd name="connsiteX14" fmla="*/ 32532 w 35293"/>
                    <a:gd name="connsiteY14" fmla="*/ 33050 h 78698"/>
                    <a:gd name="connsiteX15" fmla="*/ 21142 w 35293"/>
                    <a:gd name="connsiteY15" fmla="*/ 33050 h 78698"/>
                    <a:gd name="connsiteX16" fmla="*/ 21142 w 35293"/>
                    <a:gd name="connsiteY16" fmla="*/ 78699 h 78698"/>
                    <a:gd name="connsiteX17" fmla="*/ 8543 w 35293"/>
                    <a:gd name="connsiteY17" fmla="*/ 78699 h 786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</a:cxnLst>
                  <a:rect l="l" t="t" r="r" b="b"/>
                  <a:pathLst>
                    <a:path w="35293" h="78698">
                      <a:moveTo>
                        <a:pt x="8543" y="78699"/>
                      </a:moveTo>
                      <a:lnTo>
                        <a:pt x="8543" y="33050"/>
                      </a:lnTo>
                      <a:lnTo>
                        <a:pt x="0" y="33050"/>
                      </a:lnTo>
                      <a:lnTo>
                        <a:pt x="0" y="23989"/>
                      </a:lnTo>
                      <a:lnTo>
                        <a:pt x="8543" y="23989"/>
                      </a:lnTo>
                      <a:lnTo>
                        <a:pt x="8543" y="18984"/>
                      </a:lnTo>
                      <a:cubicBezTo>
                        <a:pt x="8543" y="12944"/>
                        <a:pt x="10269" y="8198"/>
                        <a:pt x="13720" y="4919"/>
                      </a:cubicBezTo>
                      <a:cubicBezTo>
                        <a:pt x="17172" y="1640"/>
                        <a:pt x="22005" y="0"/>
                        <a:pt x="28218" y="0"/>
                      </a:cubicBezTo>
                      <a:cubicBezTo>
                        <a:pt x="30461" y="0"/>
                        <a:pt x="32791" y="345"/>
                        <a:pt x="35294" y="949"/>
                      </a:cubicBezTo>
                      <a:lnTo>
                        <a:pt x="34948" y="10528"/>
                      </a:lnTo>
                      <a:cubicBezTo>
                        <a:pt x="33568" y="10269"/>
                        <a:pt x="31928" y="10096"/>
                        <a:pt x="30116" y="10096"/>
                      </a:cubicBezTo>
                      <a:cubicBezTo>
                        <a:pt x="24076" y="10096"/>
                        <a:pt x="21142" y="13116"/>
                        <a:pt x="21142" y="19157"/>
                      </a:cubicBezTo>
                      <a:lnTo>
                        <a:pt x="21142" y="23989"/>
                      </a:lnTo>
                      <a:lnTo>
                        <a:pt x="32532" y="23989"/>
                      </a:lnTo>
                      <a:lnTo>
                        <a:pt x="32532" y="33050"/>
                      </a:lnTo>
                      <a:lnTo>
                        <a:pt x="21142" y="33050"/>
                      </a:lnTo>
                      <a:lnTo>
                        <a:pt x="21142" y="78699"/>
                      </a:lnTo>
                      <a:lnTo>
                        <a:pt x="8543" y="78699"/>
                      </a:lnTo>
                      <a:close/>
                    </a:path>
                  </a:pathLst>
                </a:custGeom>
                <a:grpFill/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138" name="Freihandform: Form 137">
                  <a:extLst>
                    <a:ext uri="{FF2B5EF4-FFF2-40B4-BE49-F238E27FC236}">
                      <a16:creationId xmlns:a16="http://schemas.microsoft.com/office/drawing/2014/main" id="{35B2865A-DBC0-9DE3-C3CD-416F3B4713A3}"/>
                    </a:ext>
                  </a:extLst>
                </p:cNvPr>
                <p:cNvSpPr/>
                <p:nvPr/>
              </p:nvSpPr>
              <p:spPr>
                <a:xfrm>
                  <a:off x="3032523" y="1781048"/>
                  <a:ext cx="32014" cy="68947"/>
                </a:xfrm>
                <a:custGeom>
                  <a:avLst/>
                  <a:gdLst>
                    <a:gd name="connsiteX0" fmla="*/ 21832 w 32014"/>
                    <a:gd name="connsiteY0" fmla="*/ 86 h 68947"/>
                    <a:gd name="connsiteX1" fmla="*/ 21832 w 32014"/>
                    <a:gd name="connsiteY1" fmla="*/ 13375 h 68947"/>
                    <a:gd name="connsiteX2" fmla="*/ 31756 w 32014"/>
                    <a:gd name="connsiteY2" fmla="*/ 13375 h 68947"/>
                    <a:gd name="connsiteX3" fmla="*/ 31756 w 32014"/>
                    <a:gd name="connsiteY3" fmla="*/ 22436 h 68947"/>
                    <a:gd name="connsiteX4" fmla="*/ 21832 w 32014"/>
                    <a:gd name="connsiteY4" fmla="*/ 22436 h 68947"/>
                    <a:gd name="connsiteX5" fmla="*/ 21832 w 32014"/>
                    <a:gd name="connsiteY5" fmla="*/ 52984 h 68947"/>
                    <a:gd name="connsiteX6" fmla="*/ 23126 w 32014"/>
                    <a:gd name="connsiteY6" fmla="*/ 57471 h 68947"/>
                    <a:gd name="connsiteX7" fmla="*/ 27614 w 32014"/>
                    <a:gd name="connsiteY7" fmla="*/ 58851 h 68947"/>
                    <a:gd name="connsiteX8" fmla="*/ 32015 w 32014"/>
                    <a:gd name="connsiteY8" fmla="*/ 58334 h 68947"/>
                    <a:gd name="connsiteX9" fmla="*/ 32015 w 32014"/>
                    <a:gd name="connsiteY9" fmla="*/ 67826 h 68947"/>
                    <a:gd name="connsiteX10" fmla="*/ 23730 w 32014"/>
                    <a:gd name="connsiteY10" fmla="*/ 68948 h 68947"/>
                    <a:gd name="connsiteX11" fmla="*/ 9233 w 32014"/>
                    <a:gd name="connsiteY11" fmla="*/ 53329 h 68947"/>
                    <a:gd name="connsiteX12" fmla="*/ 9233 w 32014"/>
                    <a:gd name="connsiteY12" fmla="*/ 22350 h 68947"/>
                    <a:gd name="connsiteX13" fmla="*/ 0 w 32014"/>
                    <a:gd name="connsiteY13" fmla="*/ 22350 h 68947"/>
                    <a:gd name="connsiteX14" fmla="*/ 0 w 32014"/>
                    <a:gd name="connsiteY14" fmla="*/ 13289 h 68947"/>
                    <a:gd name="connsiteX15" fmla="*/ 9233 w 32014"/>
                    <a:gd name="connsiteY15" fmla="*/ 13289 h 68947"/>
                    <a:gd name="connsiteX16" fmla="*/ 9233 w 32014"/>
                    <a:gd name="connsiteY16" fmla="*/ 0 h 68947"/>
                    <a:gd name="connsiteX17" fmla="*/ 21832 w 32014"/>
                    <a:gd name="connsiteY17" fmla="*/ 0 h 68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</a:cxnLst>
                  <a:rect l="l" t="t" r="r" b="b"/>
                  <a:pathLst>
                    <a:path w="32014" h="68947">
                      <a:moveTo>
                        <a:pt x="21832" y="86"/>
                      </a:moveTo>
                      <a:lnTo>
                        <a:pt x="21832" y="13375"/>
                      </a:lnTo>
                      <a:lnTo>
                        <a:pt x="31756" y="13375"/>
                      </a:lnTo>
                      <a:lnTo>
                        <a:pt x="31756" y="22436"/>
                      </a:lnTo>
                      <a:lnTo>
                        <a:pt x="21832" y="22436"/>
                      </a:lnTo>
                      <a:lnTo>
                        <a:pt x="21832" y="52984"/>
                      </a:lnTo>
                      <a:cubicBezTo>
                        <a:pt x="21832" y="55055"/>
                        <a:pt x="22263" y="56608"/>
                        <a:pt x="23126" y="57471"/>
                      </a:cubicBezTo>
                      <a:cubicBezTo>
                        <a:pt x="23989" y="58420"/>
                        <a:pt x="25456" y="58851"/>
                        <a:pt x="27614" y="58851"/>
                      </a:cubicBezTo>
                      <a:cubicBezTo>
                        <a:pt x="29081" y="58851"/>
                        <a:pt x="30548" y="58679"/>
                        <a:pt x="32015" y="58334"/>
                      </a:cubicBezTo>
                      <a:lnTo>
                        <a:pt x="32015" y="67826"/>
                      </a:lnTo>
                      <a:cubicBezTo>
                        <a:pt x="29167" y="68603"/>
                        <a:pt x="26406" y="68948"/>
                        <a:pt x="23730" y="68948"/>
                      </a:cubicBezTo>
                      <a:cubicBezTo>
                        <a:pt x="14066" y="68948"/>
                        <a:pt x="9233" y="63770"/>
                        <a:pt x="9233" y="53329"/>
                      </a:cubicBezTo>
                      <a:lnTo>
                        <a:pt x="9233" y="22350"/>
                      </a:lnTo>
                      <a:lnTo>
                        <a:pt x="0" y="22350"/>
                      </a:lnTo>
                      <a:lnTo>
                        <a:pt x="0" y="13289"/>
                      </a:lnTo>
                      <a:lnTo>
                        <a:pt x="9233" y="13289"/>
                      </a:lnTo>
                      <a:lnTo>
                        <a:pt x="9233" y="0"/>
                      </a:lnTo>
                      <a:lnTo>
                        <a:pt x="21832" y="0"/>
                      </a:lnTo>
                      <a:close/>
                    </a:path>
                  </a:pathLst>
                </a:custGeom>
                <a:grpFill/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139" name="Freihandform: Form 138">
                  <a:extLst>
                    <a:ext uri="{FF2B5EF4-FFF2-40B4-BE49-F238E27FC236}">
                      <a16:creationId xmlns:a16="http://schemas.microsoft.com/office/drawing/2014/main" id="{EFDF3F1B-C2ED-F3F5-2356-95F6CBA8B075}"/>
                    </a:ext>
                  </a:extLst>
                </p:cNvPr>
                <p:cNvSpPr/>
                <p:nvPr/>
              </p:nvSpPr>
              <p:spPr>
                <a:xfrm>
                  <a:off x="1978806" y="1899873"/>
                  <a:ext cx="35293" cy="78698"/>
                </a:xfrm>
                <a:custGeom>
                  <a:avLst/>
                  <a:gdLst>
                    <a:gd name="connsiteX0" fmla="*/ 8543 w 35293"/>
                    <a:gd name="connsiteY0" fmla="*/ 78699 h 78698"/>
                    <a:gd name="connsiteX1" fmla="*/ 8543 w 35293"/>
                    <a:gd name="connsiteY1" fmla="*/ 33050 h 78698"/>
                    <a:gd name="connsiteX2" fmla="*/ 0 w 35293"/>
                    <a:gd name="connsiteY2" fmla="*/ 33050 h 78698"/>
                    <a:gd name="connsiteX3" fmla="*/ 0 w 35293"/>
                    <a:gd name="connsiteY3" fmla="*/ 23989 h 78698"/>
                    <a:gd name="connsiteX4" fmla="*/ 8543 w 35293"/>
                    <a:gd name="connsiteY4" fmla="*/ 23989 h 78698"/>
                    <a:gd name="connsiteX5" fmla="*/ 8543 w 35293"/>
                    <a:gd name="connsiteY5" fmla="*/ 18984 h 78698"/>
                    <a:gd name="connsiteX6" fmla="*/ 13721 w 35293"/>
                    <a:gd name="connsiteY6" fmla="*/ 4919 h 78698"/>
                    <a:gd name="connsiteX7" fmla="*/ 28218 w 35293"/>
                    <a:gd name="connsiteY7" fmla="*/ 0 h 78698"/>
                    <a:gd name="connsiteX8" fmla="*/ 35294 w 35293"/>
                    <a:gd name="connsiteY8" fmla="*/ 949 h 78698"/>
                    <a:gd name="connsiteX9" fmla="*/ 34948 w 35293"/>
                    <a:gd name="connsiteY9" fmla="*/ 10528 h 78698"/>
                    <a:gd name="connsiteX10" fmla="*/ 30116 w 35293"/>
                    <a:gd name="connsiteY10" fmla="*/ 10096 h 78698"/>
                    <a:gd name="connsiteX11" fmla="*/ 21142 w 35293"/>
                    <a:gd name="connsiteY11" fmla="*/ 19157 h 78698"/>
                    <a:gd name="connsiteX12" fmla="*/ 21142 w 35293"/>
                    <a:gd name="connsiteY12" fmla="*/ 23989 h 78698"/>
                    <a:gd name="connsiteX13" fmla="*/ 32532 w 35293"/>
                    <a:gd name="connsiteY13" fmla="*/ 23989 h 78698"/>
                    <a:gd name="connsiteX14" fmla="*/ 32532 w 35293"/>
                    <a:gd name="connsiteY14" fmla="*/ 33050 h 78698"/>
                    <a:gd name="connsiteX15" fmla="*/ 21142 w 35293"/>
                    <a:gd name="connsiteY15" fmla="*/ 33050 h 78698"/>
                    <a:gd name="connsiteX16" fmla="*/ 21142 w 35293"/>
                    <a:gd name="connsiteY16" fmla="*/ 78699 h 78698"/>
                    <a:gd name="connsiteX17" fmla="*/ 8543 w 35293"/>
                    <a:gd name="connsiteY17" fmla="*/ 78699 h 786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</a:cxnLst>
                  <a:rect l="l" t="t" r="r" b="b"/>
                  <a:pathLst>
                    <a:path w="35293" h="78698">
                      <a:moveTo>
                        <a:pt x="8543" y="78699"/>
                      </a:moveTo>
                      <a:lnTo>
                        <a:pt x="8543" y="33050"/>
                      </a:lnTo>
                      <a:lnTo>
                        <a:pt x="0" y="33050"/>
                      </a:lnTo>
                      <a:lnTo>
                        <a:pt x="0" y="23989"/>
                      </a:lnTo>
                      <a:lnTo>
                        <a:pt x="8543" y="23989"/>
                      </a:lnTo>
                      <a:lnTo>
                        <a:pt x="8543" y="18984"/>
                      </a:lnTo>
                      <a:cubicBezTo>
                        <a:pt x="8543" y="12944"/>
                        <a:pt x="10269" y="8198"/>
                        <a:pt x="13721" y="4919"/>
                      </a:cubicBezTo>
                      <a:cubicBezTo>
                        <a:pt x="17172" y="1640"/>
                        <a:pt x="22005" y="0"/>
                        <a:pt x="28218" y="0"/>
                      </a:cubicBezTo>
                      <a:cubicBezTo>
                        <a:pt x="30461" y="0"/>
                        <a:pt x="32791" y="345"/>
                        <a:pt x="35294" y="949"/>
                      </a:cubicBezTo>
                      <a:lnTo>
                        <a:pt x="34948" y="10528"/>
                      </a:lnTo>
                      <a:cubicBezTo>
                        <a:pt x="33568" y="10269"/>
                        <a:pt x="31928" y="10096"/>
                        <a:pt x="30116" y="10096"/>
                      </a:cubicBezTo>
                      <a:cubicBezTo>
                        <a:pt x="24076" y="10096"/>
                        <a:pt x="21142" y="13116"/>
                        <a:pt x="21142" y="19157"/>
                      </a:cubicBezTo>
                      <a:lnTo>
                        <a:pt x="21142" y="23989"/>
                      </a:lnTo>
                      <a:lnTo>
                        <a:pt x="32532" y="23989"/>
                      </a:lnTo>
                      <a:lnTo>
                        <a:pt x="32532" y="33050"/>
                      </a:lnTo>
                      <a:lnTo>
                        <a:pt x="21142" y="33050"/>
                      </a:lnTo>
                      <a:lnTo>
                        <a:pt x="21142" y="78699"/>
                      </a:lnTo>
                      <a:lnTo>
                        <a:pt x="8543" y="78699"/>
                      </a:lnTo>
                      <a:close/>
                    </a:path>
                  </a:pathLst>
                </a:custGeom>
                <a:grpFill/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140" name="Freihandform: Form 139">
                  <a:extLst>
                    <a:ext uri="{FF2B5EF4-FFF2-40B4-BE49-F238E27FC236}">
                      <a16:creationId xmlns:a16="http://schemas.microsoft.com/office/drawing/2014/main" id="{A9E62DCC-B373-414E-C4A0-8400EAFA701F}"/>
                    </a:ext>
                  </a:extLst>
                </p:cNvPr>
                <p:cNvSpPr/>
                <p:nvPr/>
              </p:nvSpPr>
              <p:spPr>
                <a:xfrm>
                  <a:off x="2021003" y="1903583"/>
                  <a:ext cx="46425" cy="76023"/>
                </a:xfrm>
                <a:custGeom>
                  <a:avLst/>
                  <a:gdLst>
                    <a:gd name="connsiteX0" fmla="*/ 34172 w 46425"/>
                    <a:gd name="connsiteY0" fmla="*/ 69638 h 76023"/>
                    <a:gd name="connsiteX1" fmla="*/ 18467 w 46425"/>
                    <a:gd name="connsiteY1" fmla="*/ 76024 h 76023"/>
                    <a:gd name="connsiteX2" fmla="*/ 4660 w 46425"/>
                    <a:gd name="connsiteY2" fmla="*/ 70846 h 76023"/>
                    <a:gd name="connsiteX3" fmla="*/ 0 w 46425"/>
                    <a:gd name="connsiteY3" fmla="*/ 55745 h 76023"/>
                    <a:gd name="connsiteX4" fmla="*/ 0 w 46425"/>
                    <a:gd name="connsiteY4" fmla="*/ 20279 h 76023"/>
                    <a:gd name="connsiteX5" fmla="*/ 12599 w 46425"/>
                    <a:gd name="connsiteY5" fmla="*/ 20279 h 76023"/>
                    <a:gd name="connsiteX6" fmla="*/ 12599 w 46425"/>
                    <a:gd name="connsiteY6" fmla="*/ 55572 h 76023"/>
                    <a:gd name="connsiteX7" fmla="*/ 21487 w 46425"/>
                    <a:gd name="connsiteY7" fmla="*/ 66014 h 76023"/>
                    <a:gd name="connsiteX8" fmla="*/ 33827 w 46425"/>
                    <a:gd name="connsiteY8" fmla="*/ 59628 h 76023"/>
                    <a:gd name="connsiteX9" fmla="*/ 33827 w 46425"/>
                    <a:gd name="connsiteY9" fmla="*/ 20365 h 76023"/>
                    <a:gd name="connsiteX10" fmla="*/ 46425 w 46425"/>
                    <a:gd name="connsiteY10" fmla="*/ 20365 h 76023"/>
                    <a:gd name="connsiteX11" fmla="*/ 46425 w 46425"/>
                    <a:gd name="connsiteY11" fmla="*/ 75074 h 76023"/>
                    <a:gd name="connsiteX12" fmla="*/ 34603 w 46425"/>
                    <a:gd name="connsiteY12" fmla="*/ 75074 h 76023"/>
                    <a:gd name="connsiteX13" fmla="*/ 34258 w 46425"/>
                    <a:gd name="connsiteY13" fmla="*/ 69724 h 76023"/>
                    <a:gd name="connsiteX14" fmla="*/ 4919 w 46425"/>
                    <a:gd name="connsiteY14" fmla="*/ 5954 h 76023"/>
                    <a:gd name="connsiteX15" fmla="*/ 6645 w 46425"/>
                    <a:gd name="connsiteY15" fmla="*/ 1726 h 76023"/>
                    <a:gd name="connsiteX16" fmla="*/ 11391 w 46425"/>
                    <a:gd name="connsiteY16" fmla="*/ 0 h 76023"/>
                    <a:gd name="connsiteX17" fmla="*/ 16223 w 46425"/>
                    <a:gd name="connsiteY17" fmla="*/ 1726 h 76023"/>
                    <a:gd name="connsiteX18" fmla="*/ 17949 w 46425"/>
                    <a:gd name="connsiteY18" fmla="*/ 5954 h 76023"/>
                    <a:gd name="connsiteX19" fmla="*/ 16223 w 46425"/>
                    <a:gd name="connsiteY19" fmla="*/ 10183 h 76023"/>
                    <a:gd name="connsiteX20" fmla="*/ 11391 w 46425"/>
                    <a:gd name="connsiteY20" fmla="*/ 11908 h 76023"/>
                    <a:gd name="connsiteX21" fmla="*/ 6645 w 46425"/>
                    <a:gd name="connsiteY21" fmla="*/ 10183 h 76023"/>
                    <a:gd name="connsiteX22" fmla="*/ 4919 w 46425"/>
                    <a:gd name="connsiteY22" fmla="*/ 5954 h 76023"/>
                    <a:gd name="connsiteX23" fmla="*/ 28563 w 46425"/>
                    <a:gd name="connsiteY23" fmla="*/ 5954 h 76023"/>
                    <a:gd name="connsiteX24" fmla="*/ 30289 w 46425"/>
                    <a:gd name="connsiteY24" fmla="*/ 1726 h 76023"/>
                    <a:gd name="connsiteX25" fmla="*/ 35035 w 46425"/>
                    <a:gd name="connsiteY25" fmla="*/ 0 h 76023"/>
                    <a:gd name="connsiteX26" fmla="*/ 39867 w 46425"/>
                    <a:gd name="connsiteY26" fmla="*/ 1726 h 76023"/>
                    <a:gd name="connsiteX27" fmla="*/ 41593 w 46425"/>
                    <a:gd name="connsiteY27" fmla="*/ 5954 h 76023"/>
                    <a:gd name="connsiteX28" fmla="*/ 39867 w 46425"/>
                    <a:gd name="connsiteY28" fmla="*/ 10183 h 76023"/>
                    <a:gd name="connsiteX29" fmla="*/ 35035 w 46425"/>
                    <a:gd name="connsiteY29" fmla="*/ 11908 h 76023"/>
                    <a:gd name="connsiteX30" fmla="*/ 30289 w 46425"/>
                    <a:gd name="connsiteY30" fmla="*/ 10183 h 76023"/>
                    <a:gd name="connsiteX31" fmla="*/ 28563 w 46425"/>
                    <a:gd name="connsiteY31" fmla="*/ 5954 h 760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46425" h="76023">
                      <a:moveTo>
                        <a:pt x="34172" y="69638"/>
                      </a:moveTo>
                      <a:cubicBezTo>
                        <a:pt x="30461" y="73866"/>
                        <a:pt x="25197" y="76024"/>
                        <a:pt x="18467" y="76024"/>
                      </a:cubicBezTo>
                      <a:cubicBezTo>
                        <a:pt x="12426" y="76024"/>
                        <a:pt x="7766" y="74298"/>
                        <a:pt x="4660" y="70846"/>
                      </a:cubicBezTo>
                      <a:cubicBezTo>
                        <a:pt x="1553" y="67394"/>
                        <a:pt x="0" y="62389"/>
                        <a:pt x="0" y="55745"/>
                      </a:cubicBezTo>
                      <a:lnTo>
                        <a:pt x="0" y="20279"/>
                      </a:lnTo>
                      <a:lnTo>
                        <a:pt x="12599" y="20279"/>
                      </a:lnTo>
                      <a:lnTo>
                        <a:pt x="12599" y="55572"/>
                      </a:lnTo>
                      <a:cubicBezTo>
                        <a:pt x="12599" y="62476"/>
                        <a:pt x="15533" y="66014"/>
                        <a:pt x="21487" y="66014"/>
                      </a:cubicBezTo>
                      <a:cubicBezTo>
                        <a:pt x="27441" y="66014"/>
                        <a:pt x="31756" y="63856"/>
                        <a:pt x="33827" y="59628"/>
                      </a:cubicBezTo>
                      <a:lnTo>
                        <a:pt x="33827" y="20365"/>
                      </a:lnTo>
                      <a:lnTo>
                        <a:pt x="46425" y="20365"/>
                      </a:lnTo>
                      <a:lnTo>
                        <a:pt x="46425" y="75074"/>
                      </a:lnTo>
                      <a:lnTo>
                        <a:pt x="34603" y="75074"/>
                      </a:lnTo>
                      <a:lnTo>
                        <a:pt x="34258" y="69724"/>
                      </a:lnTo>
                      <a:close/>
                      <a:moveTo>
                        <a:pt x="4919" y="5954"/>
                      </a:moveTo>
                      <a:cubicBezTo>
                        <a:pt x="4919" y="4228"/>
                        <a:pt x="5523" y="2848"/>
                        <a:pt x="6645" y="1726"/>
                      </a:cubicBezTo>
                      <a:cubicBezTo>
                        <a:pt x="7766" y="604"/>
                        <a:pt x="9406" y="0"/>
                        <a:pt x="11391" y="0"/>
                      </a:cubicBezTo>
                      <a:cubicBezTo>
                        <a:pt x="13375" y="0"/>
                        <a:pt x="15015" y="604"/>
                        <a:pt x="16223" y="1726"/>
                      </a:cubicBezTo>
                      <a:cubicBezTo>
                        <a:pt x="17431" y="2848"/>
                        <a:pt x="17949" y="4315"/>
                        <a:pt x="17949" y="5954"/>
                      </a:cubicBezTo>
                      <a:cubicBezTo>
                        <a:pt x="17949" y="7594"/>
                        <a:pt x="17345" y="9061"/>
                        <a:pt x="16223" y="10183"/>
                      </a:cubicBezTo>
                      <a:cubicBezTo>
                        <a:pt x="15015" y="11304"/>
                        <a:pt x="13462" y="11908"/>
                        <a:pt x="11391" y="11908"/>
                      </a:cubicBezTo>
                      <a:cubicBezTo>
                        <a:pt x="9320" y="11908"/>
                        <a:pt x="7766" y="11304"/>
                        <a:pt x="6645" y="10183"/>
                      </a:cubicBezTo>
                      <a:cubicBezTo>
                        <a:pt x="5523" y="9061"/>
                        <a:pt x="4919" y="7594"/>
                        <a:pt x="4919" y="5954"/>
                      </a:cubicBezTo>
                      <a:close/>
                      <a:moveTo>
                        <a:pt x="28563" y="5954"/>
                      </a:moveTo>
                      <a:cubicBezTo>
                        <a:pt x="28563" y="4228"/>
                        <a:pt x="29167" y="2848"/>
                        <a:pt x="30289" y="1726"/>
                      </a:cubicBezTo>
                      <a:cubicBezTo>
                        <a:pt x="31410" y="604"/>
                        <a:pt x="33050" y="0"/>
                        <a:pt x="35035" y="0"/>
                      </a:cubicBezTo>
                      <a:cubicBezTo>
                        <a:pt x="37019" y="0"/>
                        <a:pt x="38659" y="604"/>
                        <a:pt x="39867" y="1726"/>
                      </a:cubicBezTo>
                      <a:cubicBezTo>
                        <a:pt x="41075" y="2848"/>
                        <a:pt x="41593" y="4315"/>
                        <a:pt x="41593" y="5954"/>
                      </a:cubicBezTo>
                      <a:cubicBezTo>
                        <a:pt x="41593" y="7594"/>
                        <a:pt x="40989" y="9061"/>
                        <a:pt x="39867" y="10183"/>
                      </a:cubicBezTo>
                      <a:cubicBezTo>
                        <a:pt x="38659" y="11304"/>
                        <a:pt x="37106" y="11908"/>
                        <a:pt x="35035" y="11908"/>
                      </a:cubicBezTo>
                      <a:cubicBezTo>
                        <a:pt x="32964" y="11908"/>
                        <a:pt x="31410" y="11304"/>
                        <a:pt x="30289" y="10183"/>
                      </a:cubicBezTo>
                      <a:cubicBezTo>
                        <a:pt x="29167" y="9061"/>
                        <a:pt x="28563" y="7594"/>
                        <a:pt x="28563" y="5954"/>
                      </a:cubicBezTo>
                      <a:close/>
                    </a:path>
                  </a:pathLst>
                </a:custGeom>
                <a:grpFill/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141" name="Freihandform: Form 140">
                  <a:extLst>
                    <a:ext uri="{FF2B5EF4-FFF2-40B4-BE49-F238E27FC236}">
                      <a16:creationId xmlns:a16="http://schemas.microsoft.com/office/drawing/2014/main" id="{830D6CE3-1B13-A1F1-E541-849CA2CB2850}"/>
                    </a:ext>
                  </a:extLst>
                </p:cNvPr>
                <p:cNvSpPr/>
                <p:nvPr/>
              </p:nvSpPr>
              <p:spPr>
                <a:xfrm>
                  <a:off x="2081494" y="1922826"/>
                  <a:ext cx="29425" cy="55744"/>
                </a:xfrm>
                <a:custGeom>
                  <a:avLst/>
                  <a:gdLst>
                    <a:gd name="connsiteX0" fmla="*/ 29339 w 29425"/>
                    <a:gd name="connsiteY0" fmla="*/ 12254 h 55744"/>
                    <a:gd name="connsiteX1" fmla="*/ 24248 w 29425"/>
                    <a:gd name="connsiteY1" fmla="*/ 11822 h 55744"/>
                    <a:gd name="connsiteX2" fmla="*/ 12599 w 29425"/>
                    <a:gd name="connsiteY2" fmla="*/ 18294 h 55744"/>
                    <a:gd name="connsiteX3" fmla="*/ 12599 w 29425"/>
                    <a:gd name="connsiteY3" fmla="*/ 55745 h 55744"/>
                    <a:gd name="connsiteX4" fmla="*/ 0 w 29425"/>
                    <a:gd name="connsiteY4" fmla="*/ 55745 h 55744"/>
                    <a:gd name="connsiteX5" fmla="*/ 0 w 29425"/>
                    <a:gd name="connsiteY5" fmla="*/ 1036 h 55744"/>
                    <a:gd name="connsiteX6" fmla="*/ 11995 w 29425"/>
                    <a:gd name="connsiteY6" fmla="*/ 1036 h 55744"/>
                    <a:gd name="connsiteX7" fmla="*/ 12340 w 29425"/>
                    <a:gd name="connsiteY7" fmla="*/ 7162 h 55744"/>
                    <a:gd name="connsiteX8" fmla="*/ 24939 w 29425"/>
                    <a:gd name="connsiteY8" fmla="*/ 0 h 55744"/>
                    <a:gd name="connsiteX9" fmla="*/ 29426 w 29425"/>
                    <a:gd name="connsiteY9" fmla="*/ 690 h 55744"/>
                    <a:gd name="connsiteX10" fmla="*/ 29426 w 29425"/>
                    <a:gd name="connsiteY10" fmla="*/ 12254 h 5574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29425" h="55744">
                      <a:moveTo>
                        <a:pt x="29339" y="12254"/>
                      </a:moveTo>
                      <a:cubicBezTo>
                        <a:pt x="27700" y="11995"/>
                        <a:pt x="25974" y="11822"/>
                        <a:pt x="24248" y="11822"/>
                      </a:cubicBezTo>
                      <a:cubicBezTo>
                        <a:pt x="18467" y="11822"/>
                        <a:pt x="14583" y="13979"/>
                        <a:pt x="12599" y="18294"/>
                      </a:cubicBezTo>
                      <a:lnTo>
                        <a:pt x="12599" y="55745"/>
                      </a:lnTo>
                      <a:lnTo>
                        <a:pt x="0" y="55745"/>
                      </a:lnTo>
                      <a:lnTo>
                        <a:pt x="0" y="1036"/>
                      </a:lnTo>
                      <a:lnTo>
                        <a:pt x="11995" y="1036"/>
                      </a:lnTo>
                      <a:lnTo>
                        <a:pt x="12340" y="7162"/>
                      </a:lnTo>
                      <a:cubicBezTo>
                        <a:pt x="15360" y="2416"/>
                        <a:pt x="19588" y="0"/>
                        <a:pt x="24939" y="0"/>
                      </a:cubicBezTo>
                      <a:cubicBezTo>
                        <a:pt x="26751" y="0"/>
                        <a:pt x="28218" y="259"/>
                        <a:pt x="29426" y="690"/>
                      </a:cubicBezTo>
                      <a:lnTo>
                        <a:pt x="29426" y="12254"/>
                      </a:lnTo>
                      <a:close/>
                    </a:path>
                  </a:pathLst>
                </a:custGeom>
                <a:grpFill/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142" name="Freihandform: Form 141">
                  <a:extLst>
                    <a:ext uri="{FF2B5EF4-FFF2-40B4-BE49-F238E27FC236}">
                      <a16:creationId xmlns:a16="http://schemas.microsoft.com/office/drawing/2014/main" id="{C64E77D1-3D7E-15BD-D54B-CEE244D0645A}"/>
                    </a:ext>
                  </a:extLst>
                </p:cNvPr>
                <p:cNvSpPr/>
                <p:nvPr/>
              </p:nvSpPr>
              <p:spPr>
                <a:xfrm>
                  <a:off x="2152685" y="1904964"/>
                  <a:ext cx="59887" cy="73607"/>
                </a:xfrm>
                <a:custGeom>
                  <a:avLst/>
                  <a:gdLst>
                    <a:gd name="connsiteX0" fmla="*/ 21659 w 59887"/>
                    <a:gd name="connsiteY0" fmla="*/ 41766 h 73607"/>
                    <a:gd name="connsiteX1" fmla="*/ 13116 w 59887"/>
                    <a:gd name="connsiteY1" fmla="*/ 50654 h 73607"/>
                    <a:gd name="connsiteX2" fmla="*/ 13116 w 59887"/>
                    <a:gd name="connsiteY2" fmla="*/ 73607 h 73607"/>
                    <a:gd name="connsiteX3" fmla="*/ 0 w 59887"/>
                    <a:gd name="connsiteY3" fmla="*/ 73607 h 73607"/>
                    <a:gd name="connsiteX4" fmla="*/ 0 w 59887"/>
                    <a:gd name="connsiteY4" fmla="*/ 0 h 73607"/>
                    <a:gd name="connsiteX5" fmla="*/ 13116 w 59887"/>
                    <a:gd name="connsiteY5" fmla="*/ 0 h 73607"/>
                    <a:gd name="connsiteX6" fmla="*/ 13116 w 59887"/>
                    <a:gd name="connsiteY6" fmla="*/ 34517 h 73607"/>
                    <a:gd name="connsiteX7" fmla="*/ 20365 w 59887"/>
                    <a:gd name="connsiteY7" fmla="*/ 25801 h 73607"/>
                    <a:gd name="connsiteX8" fmla="*/ 42456 w 59887"/>
                    <a:gd name="connsiteY8" fmla="*/ 0 h 73607"/>
                    <a:gd name="connsiteX9" fmla="*/ 58334 w 59887"/>
                    <a:gd name="connsiteY9" fmla="*/ 0 h 73607"/>
                    <a:gd name="connsiteX10" fmla="*/ 30289 w 59887"/>
                    <a:gd name="connsiteY10" fmla="*/ 32619 h 73607"/>
                    <a:gd name="connsiteX11" fmla="*/ 59887 w 59887"/>
                    <a:gd name="connsiteY11" fmla="*/ 73607 h 73607"/>
                    <a:gd name="connsiteX12" fmla="*/ 44354 w 59887"/>
                    <a:gd name="connsiteY12" fmla="*/ 73607 h 73607"/>
                    <a:gd name="connsiteX13" fmla="*/ 21659 w 59887"/>
                    <a:gd name="connsiteY13" fmla="*/ 41766 h 736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59887" h="73607">
                      <a:moveTo>
                        <a:pt x="21659" y="41766"/>
                      </a:moveTo>
                      <a:lnTo>
                        <a:pt x="13116" y="50654"/>
                      </a:lnTo>
                      <a:lnTo>
                        <a:pt x="13116" y="73607"/>
                      </a:lnTo>
                      <a:lnTo>
                        <a:pt x="0" y="73607"/>
                      </a:lnTo>
                      <a:lnTo>
                        <a:pt x="0" y="0"/>
                      </a:lnTo>
                      <a:lnTo>
                        <a:pt x="13116" y="0"/>
                      </a:lnTo>
                      <a:lnTo>
                        <a:pt x="13116" y="34517"/>
                      </a:lnTo>
                      <a:lnTo>
                        <a:pt x="20365" y="25801"/>
                      </a:lnTo>
                      <a:lnTo>
                        <a:pt x="42456" y="0"/>
                      </a:lnTo>
                      <a:lnTo>
                        <a:pt x="58334" y="0"/>
                      </a:lnTo>
                      <a:lnTo>
                        <a:pt x="30289" y="32619"/>
                      </a:lnTo>
                      <a:lnTo>
                        <a:pt x="59887" y="73607"/>
                      </a:lnTo>
                      <a:lnTo>
                        <a:pt x="44354" y="73607"/>
                      </a:lnTo>
                      <a:lnTo>
                        <a:pt x="21659" y="41766"/>
                      </a:lnTo>
                      <a:close/>
                    </a:path>
                  </a:pathLst>
                </a:custGeom>
                <a:grpFill/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143" name="Freihandform: Form 142">
                  <a:extLst>
                    <a:ext uri="{FF2B5EF4-FFF2-40B4-BE49-F238E27FC236}">
                      <a16:creationId xmlns:a16="http://schemas.microsoft.com/office/drawing/2014/main" id="{8C556C46-9F92-364F-D845-53406ED21D19}"/>
                    </a:ext>
                  </a:extLst>
                </p:cNvPr>
                <p:cNvSpPr/>
                <p:nvPr/>
              </p:nvSpPr>
              <p:spPr>
                <a:xfrm>
                  <a:off x="2217318" y="1922740"/>
                  <a:ext cx="47978" cy="56866"/>
                </a:xfrm>
                <a:custGeom>
                  <a:avLst/>
                  <a:gdLst>
                    <a:gd name="connsiteX0" fmla="*/ 35294 w 47978"/>
                    <a:gd name="connsiteY0" fmla="*/ 55831 h 56866"/>
                    <a:gd name="connsiteX1" fmla="*/ 33827 w 47978"/>
                    <a:gd name="connsiteY1" fmla="*/ 50740 h 56866"/>
                    <a:gd name="connsiteX2" fmla="*/ 19157 w 47978"/>
                    <a:gd name="connsiteY2" fmla="*/ 56867 h 56866"/>
                    <a:gd name="connsiteX3" fmla="*/ 5350 w 47978"/>
                    <a:gd name="connsiteY3" fmla="*/ 52207 h 56866"/>
                    <a:gd name="connsiteX4" fmla="*/ 0 w 47978"/>
                    <a:gd name="connsiteY4" fmla="*/ 40557 h 56866"/>
                    <a:gd name="connsiteX5" fmla="*/ 6644 w 47978"/>
                    <a:gd name="connsiteY5" fmla="*/ 27096 h 56866"/>
                    <a:gd name="connsiteX6" fmla="*/ 25629 w 47978"/>
                    <a:gd name="connsiteY6" fmla="*/ 22436 h 56866"/>
                    <a:gd name="connsiteX7" fmla="*/ 33309 w 47978"/>
                    <a:gd name="connsiteY7" fmla="*/ 22436 h 56866"/>
                    <a:gd name="connsiteX8" fmla="*/ 33309 w 47978"/>
                    <a:gd name="connsiteY8" fmla="*/ 18812 h 56866"/>
                    <a:gd name="connsiteX9" fmla="*/ 30893 w 47978"/>
                    <a:gd name="connsiteY9" fmla="*/ 11995 h 56866"/>
                    <a:gd name="connsiteX10" fmla="*/ 23471 w 47978"/>
                    <a:gd name="connsiteY10" fmla="*/ 9406 h 56866"/>
                    <a:gd name="connsiteX11" fmla="*/ 16396 w 47978"/>
                    <a:gd name="connsiteY11" fmla="*/ 11477 h 56866"/>
                    <a:gd name="connsiteX12" fmla="*/ 13634 w 47978"/>
                    <a:gd name="connsiteY12" fmla="*/ 16827 h 56866"/>
                    <a:gd name="connsiteX13" fmla="*/ 1035 w 47978"/>
                    <a:gd name="connsiteY13" fmla="*/ 16827 h 56866"/>
                    <a:gd name="connsiteX14" fmla="*/ 4056 w 47978"/>
                    <a:gd name="connsiteY14" fmla="*/ 8370 h 56866"/>
                    <a:gd name="connsiteX15" fmla="*/ 12340 w 47978"/>
                    <a:gd name="connsiteY15" fmla="*/ 2244 h 56866"/>
                    <a:gd name="connsiteX16" fmla="*/ 24076 w 47978"/>
                    <a:gd name="connsiteY16" fmla="*/ 0 h 56866"/>
                    <a:gd name="connsiteX17" fmla="*/ 39781 w 47978"/>
                    <a:gd name="connsiteY17" fmla="*/ 4832 h 56866"/>
                    <a:gd name="connsiteX18" fmla="*/ 45821 w 47978"/>
                    <a:gd name="connsiteY18" fmla="*/ 18380 h 56866"/>
                    <a:gd name="connsiteX19" fmla="*/ 45821 w 47978"/>
                    <a:gd name="connsiteY19" fmla="*/ 43060 h 56866"/>
                    <a:gd name="connsiteX20" fmla="*/ 47979 w 47978"/>
                    <a:gd name="connsiteY20" fmla="*/ 54882 h 56866"/>
                    <a:gd name="connsiteX21" fmla="*/ 47979 w 47978"/>
                    <a:gd name="connsiteY21" fmla="*/ 55745 h 56866"/>
                    <a:gd name="connsiteX22" fmla="*/ 35121 w 47978"/>
                    <a:gd name="connsiteY22" fmla="*/ 55745 h 56866"/>
                    <a:gd name="connsiteX23" fmla="*/ 21487 w 47978"/>
                    <a:gd name="connsiteY23" fmla="*/ 46943 h 56866"/>
                    <a:gd name="connsiteX24" fmla="*/ 28476 w 47978"/>
                    <a:gd name="connsiteY24" fmla="*/ 45131 h 56866"/>
                    <a:gd name="connsiteX25" fmla="*/ 33395 w 47978"/>
                    <a:gd name="connsiteY25" fmla="*/ 40385 h 56866"/>
                    <a:gd name="connsiteX26" fmla="*/ 33395 w 47978"/>
                    <a:gd name="connsiteY26" fmla="*/ 30030 h 56866"/>
                    <a:gd name="connsiteX27" fmla="*/ 26578 w 47978"/>
                    <a:gd name="connsiteY27" fmla="*/ 30030 h 56866"/>
                    <a:gd name="connsiteX28" fmla="*/ 16050 w 47978"/>
                    <a:gd name="connsiteY28" fmla="*/ 32446 h 56866"/>
                    <a:gd name="connsiteX29" fmla="*/ 12512 w 47978"/>
                    <a:gd name="connsiteY29" fmla="*/ 39177 h 56866"/>
                    <a:gd name="connsiteX30" fmla="*/ 14929 w 47978"/>
                    <a:gd name="connsiteY30" fmla="*/ 44786 h 56866"/>
                    <a:gd name="connsiteX31" fmla="*/ 21400 w 47978"/>
                    <a:gd name="connsiteY31" fmla="*/ 46857 h 56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47978" h="56866">
                      <a:moveTo>
                        <a:pt x="35294" y="55831"/>
                      </a:moveTo>
                      <a:cubicBezTo>
                        <a:pt x="34776" y="54796"/>
                        <a:pt x="34258" y="53070"/>
                        <a:pt x="33827" y="50740"/>
                      </a:cubicBezTo>
                      <a:cubicBezTo>
                        <a:pt x="29857" y="54796"/>
                        <a:pt x="24939" y="56867"/>
                        <a:pt x="19157" y="56867"/>
                      </a:cubicBezTo>
                      <a:cubicBezTo>
                        <a:pt x="13375" y="56867"/>
                        <a:pt x="8974" y="55313"/>
                        <a:pt x="5350" y="52207"/>
                      </a:cubicBezTo>
                      <a:cubicBezTo>
                        <a:pt x="1812" y="49100"/>
                        <a:pt x="0" y="45217"/>
                        <a:pt x="0" y="40557"/>
                      </a:cubicBezTo>
                      <a:cubicBezTo>
                        <a:pt x="0" y="34690"/>
                        <a:pt x="2244" y="30289"/>
                        <a:pt x="6644" y="27096"/>
                      </a:cubicBezTo>
                      <a:cubicBezTo>
                        <a:pt x="11045" y="23903"/>
                        <a:pt x="17431" y="22436"/>
                        <a:pt x="25629" y="22436"/>
                      </a:cubicBezTo>
                      <a:lnTo>
                        <a:pt x="33309" y="22436"/>
                      </a:lnTo>
                      <a:lnTo>
                        <a:pt x="33309" y="18812"/>
                      </a:lnTo>
                      <a:cubicBezTo>
                        <a:pt x="33309" y="15964"/>
                        <a:pt x="32532" y="13720"/>
                        <a:pt x="30893" y="11995"/>
                      </a:cubicBezTo>
                      <a:cubicBezTo>
                        <a:pt x="29253" y="10269"/>
                        <a:pt x="26837" y="9406"/>
                        <a:pt x="23471" y="9406"/>
                      </a:cubicBezTo>
                      <a:cubicBezTo>
                        <a:pt x="20624" y="9406"/>
                        <a:pt x="18294" y="10096"/>
                        <a:pt x="16396" y="11477"/>
                      </a:cubicBezTo>
                      <a:cubicBezTo>
                        <a:pt x="14497" y="12858"/>
                        <a:pt x="13634" y="14670"/>
                        <a:pt x="13634" y="16827"/>
                      </a:cubicBezTo>
                      <a:lnTo>
                        <a:pt x="1035" y="16827"/>
                      </a:lnTo>
                      <a:cubicBezTo>
                        <a:pt x="1035" y="13807"/>
                        <a:pt x="2071" y="11045"/>
                        <a:pt x="4056" y="8370"/>
                      </a:cubicBezTo>
                      <a:cubicBezTo>
                        <a:pt x="6040" y="5695"/>
                        <a:pt x="8888" y="3711"/>
                        <a:pt x="12340" y="2244"/>
                      </a:cubicBezTo>
                      <a:cubicBezTo>
                        <a:pt x="15878" y="777"/>
                        <a:pt x="19761" y="0"/>
                        <a:pt x="24076" y="0"/>
                      </a:cubicBezTo>
                      <a:cubicBezTo>
                        <a:pt x="30634" y="0"/>
                        <a:pt x="35898" y="1640"/>
                        <a:pt x="39781" y="4832"/>
                      </a:cubicBezTo>
                      <a:cubicBezTo>
                        <a:pt x="43664" y="8025"/>
                        <a:pt x="45649" y="12599"/>
                        <a:pt x="45821" y="18380"/>
                      </a:cubicBezTo>
                      <a:lnTo>
                        <a:pt x="45821" y="43060"/>
                      </a:lnTo>
                      <a:cubicBezTo>
                        <a:pt x="45821" y="47979"/>
                        <a:pt x="46512" y="51948"/>
                        <a:pt x="47979" y="54882"/>
                      </a:cubicBezTo>
                      <a:lnTo>
                        <a:pt x="47979" y="55745"/>
                      </a:lnTo>
                      <a:lnTo>
                        <a:pt x="35121" y="55745"/>
                      </a:lnTo>
                      <a:close/>
                      <a:moveTo>
                        <a:pt x="21487" y="46943"/>
                      </a:moveTo>
                      <a:cubicBezTo>
                        <a:pt x="23989" y="46943"/>
                        <a:pt x="26319" y="46339"/>
                        <a:pt x="28476" y="45131"/>
                      </a:cubicBezTo>
                      <a:cubicBezTo>
                        <a:pt x="30634" y="43923"/>
                        <a:pt x="32273" y="42370"/>
                        <a:pt x="33395" y="40385"/>
                      </a:cubicBezTo>
                      <a:lnTo>
                        <a:pt x="33395" y="30030"/>
                      </a:lnTo>
                      <a:lnTo>
                        <a:pt x="26578" y="30030"/>
                      </a:lnTo>
                      <a:cubicBezTo>
                        <a:pt x="21918" y="30030"/>
                        <a:pt x="18380" y="30806"/>
                        <a:pt x="16050" y="32446"/>
                      </a:cubicBezTo>
                      <a:cubicBezTo>
                        <a:pt x="13720" y="34086"/>
                        <a:pt x="12512" y="36243"/>
                        <a:pt x="12512" y="39177"/>
                      </a:cubicBezTo>
                      <a:cubicBezTo>
                        <a:pt x="12512" y="41507"/>
                        <a:pt x="13289" y="43405"/>
                        <a:pt x="14929" y="44786"/>
                      </a:cubicBezTo>
                      <a:cubicBezTo>
                        <a:pt x="16568" y="46166"/>
                        <a:pt x="18725" y="46857"/>
                        <a:pt x="21400" y="46857"/>
                      </a:cubicBezTo>
                      <a:close/>
                    </a:path>
                  </a:pathLst>
                </a:custGeom>
                <a:grpFill/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144" name="Freihandform: Form 143">
                  <a:extLst>
                    <a:ext uri="{FF2B5EF4-FFF2-40B4-BE49-F238E27FC236}">
                      <a16:creationId xmlns:a16="http://schemas.microsoft.com/office/drawing/2014/main" id="{4F7F32BD-BDE3-B0DD-FC09-0242758C44DA}"/>
                    </a:ext>
                  </a:extLst>
                </p:cNvPr>
                <p:cNvSpPr/>
                <p:nvPr/>
              </p:nvSpPr>
              <p:spPr>
                <a:xfrm>
                  <a:off x="2277464" y="1922826"/>
                  <a:ext cx="29425" cy="55744"/>
                </a:xfrm>
                <a:custGeom>
                  <a:avLst/>
                  <a:gdLst>
                    <a:gd name="connsiteX0" fmla="*/ 29340 w 29425"/>
                    <a:gd name="connsiteY0" fmla="*/ 12254 h 55744"/>
                    <a:gd name="connsiteX1" fmla="*/ 24248 w 29425"/>
                    <a:gd name="connsiteY1" fmla="*/ 11822 h 55744"/>
                    <a:gd name="connsiteX2" fmla="*/ 12599 w 29425"/>
                    <a:gd name="connsiteY2" fmla="*/ 18294 h 55744"/>
                    <a:gd name="connsiteX3" fmla="*/ 12599 w 29425"/>
                    <a:gd name="connsiteY3" fmla="*/ 55745 h 55744"/>
                    <a:gd name="connsiteX4" fmla="*/ 0 w 29425"/>
                    <a:gd name="connsiteY4" fmla="*/ 55745 h 55744"/>
                    <a:gd name="connsiteX5" fmla="*/ 0 w 29425"/>
                    <a:gd name="connsiteY5" fmla="*/ 1036 h 55744"/>
                    <a:gd name="connsiteX6" fmla="*/ 11995 w 29425"/>
                    <a:gd name="connsiteY6" fmla="*/ 1036 h 55744"/>
                    <a:gd name="connsiteX7" fmla="*/ 12340 w 29425"/>
                    <a:gd name="connsiteY7" fmla="*/ 7162 h 55744"/>
                    <a:gd name="connsiteX8" fmla="*/ 24939 w 29425"/>
                    <a:gd name="connsiteY8" fmla="*/ 0 h 55744"/>
                    <a:gd name="connsiteX9" fmla="*/ 29426 w 29425"/>
                    <a:gd name="connsiteY9" fmla="*/ 690 h 55744"/>
                    <a:gd name="connsiteX10" fmla="*/ 29426 w 29425"/>
                    <a:gd name="connsiteY10" fmla="*/ 12254 h 5574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29425" h="55744">
                      <a:moveTo>
                        <a:pt x="29340" y="12254"/>
                      </a:moveTo>
                      <a:cubicBezTo>
                        <a:pt x="27700" y="11995"/>
                        <a:pt x="25974" y="11822"/>
                        <a:pt x="24248" y="11822"/>
                      </a:cubicBezTo>
                      <a:cubicBezTo>
                        <a:pt x="18467" y="11822"/>
                        <a:pt x="14583" y="13979"/>
                        <a:pt x="12599" y="18294"/>
                      </a:cubicBezTo>
                      <a:lnTo>
                        <a:pt x="12599" y="55745"/>
                      </a:lnTo>
                      <a:lnTo>
                        <a:pt x="0" y="55745"/>
                      </a:lnTo>
                      <a:lnTo>
                        <a:pt x="0" y="1036"/>
                      </a:lnTo>
                      <a:lnTo>
                        <a:pt x="11995" y="1036"/>
                      </a:lnTo>
                      <a:lnTo>
                        <a:pt x="12340" y="7162"/>
                      </a:lnTo>
                      <a:cubicBezTo>
                        <a:pt x="15360" y="2416"/>
                        <a:pt x="19588" y="0"/>
                        <a:pt x="24939" y="0"/>
                      </a:cubicBezTo>
                      <a:cubicBezTo>
                        <a:pt x="26751" y="0"/>
                        <a:pt x="28218" y="259"/>
                        <a:pt x="29426" y="690"/>
                      </a:cubicBezTo>
                      <a:lnTo>
                        <a:pt x="29426" y="12254"/>
                      </a:lnTo>
                      <a:close/>
                    </a:path>
                  </a:pathLst>
                </a:custGeom>
                <a:grpFill/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145" name="Freihandform: Form 144">
                  <a:extLst>
                    <a:ext uri="{FF2B5EF4-FFF2-40B4-BE49-F238E27FC236}">
                      <a16:creationId xmlns:a16="http://schemas.microsoft.com/office/drawing/2014/main" id="{0E287E9B-5930-7D43-8438-69D5E1E2AA65}"/>
                    </a:ext>
                  </a:extLst>
                </p:cNvPr>
                <p:cNvSpPr/>
                <p:nvPr/>
              </p:nvSpPr>
              <p:spPr>
                <a:xfrm>
                  <a:off x="2313707" y="1900822"/>
                  <a:ext cx="49186" cy="78612"/>
                </a:xfrm>
                <a:custGeom>
                  <a:avLst/>
                  <a:gdLst>
                    <a:gd name="connsiteX0" fmla="*/ 0 w 49186"/>
                    <a:gd name="connsiteY0" fmla="*/ 49963 h 78612"/>
                    <a:gd name="connsiteX1" fmla="*/ 6040 w 49186"/>
                    <a:gd name="connsiteY1" fmla="*/ 29685 h 78612"/>
                    <a:gd name="connsiteX2" fmla="*/ 22177 w 49186"/>
                    <a:gd name="connsiteY2" fmla="*/ 22005 h 78612"/>
                    <a:gd name="connsiteX3" fmla="*/ 36588 w 49186"/>
                    <a:gd name="connsiteY3" fmla="*/ 28045 h 78612"/>
                    <a:gd name="connsiteX4" fmla="*/ 36588 w 49186"/>
                    <a:gd name="connsiteY4" fmla="*/ 0 h 78612"/>
                    <a:gd name="connsiteX5" fmla="*/ 49187 w 49186"/>
                    <a:gd name="connsiteY5" fmla="*/ 0 h 78612"/>
                    <a:gd name="connsiteX6" fmla="*/ 49187 w 49186"/>
                    <a:gd name="connsiteY6" fmla="*/ 77663 h 78612"/>
                    <a:gd name="connsiteX7" fmla="*/ 37796 w 49186"/>
                    <a:gd name="connsiteY7" fmla="*/ 77663 h 78612"/>
                    <a:gd name="connsiteX8" fmla="*/ 37192 w 49186"/>
                    <a:gd name="connsiteY8" fmla="*/ 71968 h 78612"/>
                    <a:gd name="connsiteX9" fmla="*/ 22091 w 49186"/>
                    <a:gd name="connsiteY9" fmla="*/ 78612 h 78612"/>
                    <a:gd name="connsiteX10" fmla="*/ 6213 w 49186"/>
                    <a:gd name="connsiteY10" fmla="*/ 70846 h 78612"/>
                    <a:gd name="connsiteX11" fmla="*/ 86 w 49186"/>
                    <a:gd name="connsiteY11" fmla="*/ 49791 h 78612"/>
                    <a:gd name="connsiteX12" fmla="*/ 12599 w 49186"/>
                    <a:gd name="connsiteY12" fmla="*/ 50999 h 78612"/>
                    <a:gd name="connsiteX13" fmla="*/ 15878 w 49186"/>
                    <a:gd name="connsiteY13" fmla="*/ 64029 h 78612"/>
                    <a:gd name="connsiteX14" fmla="*/ 25197 w 49186"/>
                    <a:gd name="connsiteY14" fmla="*/ 68689 h 78612"/>
                    <a:gd name="connsiteX15" fmla="*/ 36502 w 49186"/>
                    <a:gd name="connsiteY15" fmla="*/ 61958 h 78612"/>
                    <a:gd name="connsiteX16" fmla="*/ 36502 w 49186"/>
                    <a:gd name="connsiteY16" fmla="*/ 38573 h 78612"/>
                    <a:gd name="connsiteX17" fmla="*/ 25370 w 49186"/>
                    <a:gd name="connsiteY17" fmla="*/ 32015 h 78612"/>
                    <a:gd name="connsiteX18" fmla="*/ 15964 w 49186"/>
                    <a:gd name="connsiteY18" fmla="*/ 36761 h 78612"/>
                    <a:gd name="connsiteX19" fmla="*/ 12685 w 49186"/>
                    <a:gd name="connsiteY19" fmla="*/ 50999 h 786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49186" h="78612">
                      <a:moveTo>
                        <a:pt x="0" y="49963"/>
                      </a:moveTo>
                      <a:cubicBezTo>
                        <a:pt x="0" y="41507"/>
                        <a:pt x="1985" y="34776"/>
                        <a:pt x="6040" y="29685"/>
                      </a:cubicBezTo>
                      <a:cubicBezTo>
                        <a:pt x="10010" y="24593"/>
                        <a:pt x="15446" y="22005"/>
                        <a:pt x="22177" y="22005"/>
                      </a:cubicBezTo>
                      <a:cubicBezTo>
                        <a:pt x="28131" y="22005"/>
                        <a:pt x="32877" y="23989"/>
                        <a:pt x="36588" y="28045"/>
                      </a:cubicBezTo>
                      <a:lnTo>
                        <a:pt x="36588" y="0"/>
                      </a:lnTo>
                      <a:lnTo>
                        <a:pt x="49187" y="0"/>
                      </a:lnTo>
                      <a:lnTo>
                        <a:pt x="49187" y="77663"/>
                      </a:lnTo>
                      <a:lnTo>
                        <a:pt x="37796" y="77663"/>
                      </a:lnTo>
                      <a:lnTo>
                        <a:pt x="37192" y="71968"/>
                      </a:lnTo>
                      <a:cubicBezTo>
                        <a:pt x="33395" y="76455"/>
                        <a:pt x="28390" y="78612"/>
                        <a:pt x="22091" y="78612"/>
                      </a:cubicBezTo>
                      <a:cubicBezTo>
                        <a:pt x="15792" y="78612"/>
                        <a:pt x="10269" y="76024"/>
                        <a:pt x="6213" y="70846"/>
                      </a:cubicBezTo>
                      <a:cubicBezTo>
                        <a:pt x="2157" y="65669"/>
                        <a:pt x="86" y="58679"/>
                        <a:pt x="86" y="49791"/>
                      </a:cubicBezTo>
                      <a:close/>
                      <a:moveTo>
                        <a:pt x="12599" y="50999"/>
                      </a:moveTo>
                      <a:cubicBezTo>
                        <a:pt x="12599" y="56522"/>
                        <a:pt x="13720" y="60922"/>
                        <a:pt x="15878" y="64029"/>
                      </a:cubicBezTo>
                      <a:cubicBezTo>
                        <a:pt x="18035" y="67136"/>
                        <a:pt x="21142" y="68689"/>
                        <a:pt x="25197" y="68689"/>
                      </a:cubicBezTo>
                      <a:cubicBezTo>
                        <a:pt x="30375" y="68689"/>
                        <a:pt x="34086" y="66445"/>
                        <a:pt x="36502" y="61958"/>
                      </a:cubicBezTo>
                      <a:lnTo>
                        <a:pt x="36502" y="38573"/>
                      </a:lnTo>
                      <a:cubicBezTo>
                        <a:pt x="34172" y="34172"/>
                        <a:pt x="30461" y="32015"/>
                        <a:pt x="25370" y="32015"/>
                      </a:cubicBezTo>
                      <a:cubicBezTo>
                        <a:pt x="21314" y="32015"/>
                        <a:pt x="18121" y="33568"/>
                        <a:pt x="15964" y="36761"/>
                      </a:cubicBezTo>
                      <a:cubicBezTo>
                        <a:pt x="13807" y="39953"/>
                        <a:pt x="12685" y="44700"/>
                        <a:pt x="12685" y="50999"/>
                      </a:cubicBezTo>
                      <a:close/>
                    </a:path>
                  </a:pathLst>
                </a:custGeom>
                <a:grpFill/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146" name="Freihandform: Form 145">
                  <a:extLst>
                    <a:ext uri="{FF2B5EF4-FFF2-40B4-BE49-F238E27FC236}">
                      <a16:creationId xmlns:a16="http://schemas.microsoft.com/office/drawing/2014/main" id="{3331D209-8FB6-C464-B569-7F70A7976C02}"/>
                    </a:ext>
                  </a:extLst>
                </p:cNvPr>
                <p:cNvSpPr/>
                <p:nvPr/>
              </p:nvSpPr>
              <p:spPr>
                <a:xfrm>
                  <a:off x="2376787" y="1903065"/>
                  <a:ext cx="14238" cy="75505"/>
                </a:xfrm>
                <a:custGeom>
                  <a:avLst/>
                  <a:gdLst>
                    <a:gd name="connsiteX0" fmla="*/ 0 w 14238"/>
                    <a:gd name="connsiteY0" fmla="*/ 6558 h 75505"/>
                    <a:gd name="connsiteX1" fmla="*/ 1812 w 14238"/>
                    <a:gd name="connsiteY1" fmla="*/ 1898 h 75505"/>
                    <a:gd name="connsiteX2" fmla="*/ 7076 w 14238"/>
                    <a:gd name="connsiteY2" fmla="*/ 0 h 75505"/>
                    <a:gd name="connsiteX3" fmla="*/ 12340 w 14238"/>
                    <a:gd name="connsiteY3" fmla="*/ 1898 h 75505"/>
                    <a:gd name="connsiteX4" fmla="*/ 14238 w 14238"/>
                    <a:gd name="connsiteY4" fmla="*/ 6558 h 75505"/>
                    <a:gd name="connsiteX5" fmla="*/ 12340 w 14238"/>
                    <a:gd name="connsiteY5" fmla="*/ 11218 h 75505"/>
                    <a:gd name="connsiteX6" fmla="*/ 7076 w 14238"/>
                    <a:gd name="connsiteY6" fmla="*/ 13030 h 75505"/>
                    <a:gd name="connsiteX7" fmla="*/ 1812 w 14238"/>
                    <a:gd name="connsiteY7" fmla="*/ 11218 h 75505"/>
                    <a:gd name="connsiteX8" fmla="*/ 0 w 14238"/>
                    <a:gd name="connsiteY8" fmla="*/ 6558 h 75505"/>
                    <a:gd name="connsiteX9" fmla="*/ 13375 w 14238"/>
                    <a:gd name="connsiteY9" fmla="*/ 75506 h 75505"/>
                    <a:gd name="connsiteX10" fmla="*/ 777 w 14238"/>
                    <a:gd name="connsiteY10" fmla="*/ 75506 h 75505"/>
                    <a:gd name="connsiteX11" fmla="*/ 777 w 14238"/>
                    <a:gd name="connsiteY11" fmla="*/ 20797 h 75505"/>
                    <a:gd name="connsiteX12" fmla="*/ 13375 w 14238"/>
                    <a:gd name="connsiteY12" fmla="*/ 20797 h 75505"/>
                    <a:gd name="connsiteX13" fmla="*/ 13375 w 14238"/>
                    <a:gd name="connsiteY13" fmla="*/ 75506 h 7550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14238" h="75505">
                      <a:moveTo>
                        <a:pt x="0" y="6558"/>
                      </a:moveTo>
                      <a:cubicBezTo>
                        <a:pt x="0" y="4660"/>
                        <a:pt x="604" y="3107"/>
                        <a:pt x="1812" y="1898"/>
                      </a:cubicBezTo>
                      <a:cubicBezTo>
                        <a:pt x="3020" y="690"/>
                        <a:pt x="4746" y="0"/>
                        <a:pt x="7076" y="0"/>
                      </a:cubicBezTo>
                      <a:cubicBezTo>
                        <a:pt x="9406" y="0"/>
                        <a:pt x="11132" y="604"/>
                        <a:pt x="12340" y="1898"/>
                      </a:cubicBezTo>
                      <a:cubicBezTo>
                        <a:pt x="13548" y="3193"/>
                        <a:pt x="14238" y="4746"/>
                        <a:pt x="14238" y="6558"/>
                      </a:cubicBezTo>
                      <a:cubicBezTo>
                        <a:pt x="14238" y="8370"/>
                        <a:pt x="13634" y="9924"/>
                        <a:pt x="12340" y="11218"/>
                      </a:cubicBezTo>
                      <a:cubicBezTo>
                        <a:pt x="11045" y="12512"/>
                        <a:pt x="9320" y="13030"/>
                        <a:pt x="7076" y="13030"/>
                      </a:cubicBezTo>
                      <a:cubicBezTo>
                        <a:pt x="4832" y="13030"/>
                        <a:pt x="3020" y="12426"/>
                        <a:pt x="1812" y="11218"/>
                      </a:cubicBezTo>
                      <a:cubicBezTo>
                        <a:pt x="604" y="10010"/>
                        <a:pt x="0" y="8457"/>
                        <a:pt x="0" y="6558"/>
                      </a:cubicBezTo>
                      <a:close/>
                      <a:moveTo>
                        <a:pt x="13375" y="75506"/>
                      </a:moveTo>
                      <a:lnTo>
                        <a:pt x="777" y="75506"/>
                      </a:lnTo>
                      <a:lnTo>
                        <a:pt x="777" y="20797"/>
                      </a:lnTo>
                      <a:lnTo>
                        <a:pt x="13375" y="20797"/>
                      </a:lnTo>
                      <a:lnTo>
                        <a:pt x="13375" y="75506"/>
                      </a:lnTo>
                      <a:close/>
                    </a:path>
                  </a:pathLst>
                </a:custGeom>
                <a:grpFill/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147" name="Freihandform: Form 146">
                  <a:extLst>
                    <a:ext uri="{FF2B5EF4-FFF2-40B4-BE49-F238E27FC236}">
                      <a16:creationId xmlns:a16="http://schemas.microsoft.com/office/drawing/2014/main" id="{52738CFC-AA04-EF83-DD0B-B3BAF12484D0}"/>
                    </a:ext>
                  </a:extLst>
                </p:cNvPr>
                <p:cNvSpPr/>
                <p:nvPr/>
              </p:nvSpPr>
              <p:spPr>
                <a:xfrm>
                  <a:off x="2401898" y="1922826"/>
                  <a:ext cx="52120" cy="56694"/>
                </a:xfrm>
                <a:custGeom>
                  <a:avLst/>
                  <a:gdLst>
                    <a:gd name="connsiteX0" fmla="*/ 172 w 52120"/>
                    <a:gd name="connsiteY0" fmla="*/ 27872 h 56694"/>
                    <a:gd name="connsiteX1" fmla="*/ 3452 w 52120"/>
                    <a:gd name="connsiteY1" fmla="*/ 13375 h 56694"/>
                    <a:gd name="connsiteX2" fmla="*/ 12599 w 52120"/>
                    <a:gd name="connsiteY2" fmla="*/ 3452 h 56694"/>
                    <a:gd name="connsiteX3" fmla="*/ 26147 w 52120"/>
                    <a:gd name="connsiteY3" fmla="*/ 0 h 56694"/>
                    <a:gd name="connsiteX4" fmla="*/ 44527 w 52120"/>
                    <a:gd name="connsiteY4" fmla="*/ 7162 h 56694"/>
                    <a:gd name="connsiteX5" fmla="*/ 52121 w 52120"/>
                    <a:gd name="connsiteY5" fmla="*/ 26060 h 56694"/>
                    <a:gd name="connsiteX6" fmla="*/ 52121 w 52120"/>
                    <a:gd name="connsiteY6" fmla="*/ 28908 h 56694"/>
                    <a:gd name="connsiteX7" fmla="*/ 49014 w 52120"/>
                    <a:gd name="connsiteY7" fmla="*/ 43405 h 56694"/>
                    <a:gd name="connsiteX8" fmla="*/ 39867 w 52120"/>
                    <a:gd name="connsiteY8" fmla="*/ 53243 h 56694"/>
                    <a:gd name="connsiteX9" fmla="*/ 26147 w 52120"/>
                    <a:gd name="connsiteY9" fmla="*/ 56694 h 56694"/>
                    <a:gd name="connsiteX10" fmla="*/ 7162 w 52120"/>
                    <a:gd name="connsiteY10" fmla="*/ 49014 h 56694"/>
                    <a:gd name="connsiteX11" fmla="*/ 0 w 52120"/>
                    <a:gd name="connsiteY11" fmla="*/ 28477 h 56694"/>
                    <a:gd name="connsiteX12" fmla="*/ 0 w 52120"/>
                    <a:gd name="connsiteY12" fmla="*/ 27872 h 56694"/>
                    <a:gd name="connsiteX13" fmla="*/ 12771 w 52120"/>
                    <a:gd name="connsiteY13" fmla="*/ 28908 h 56694"/>
                    <a:gd name="connsiteX14" fmla="*/ 16309 w 52120"/>
                    <a:gd name="connsiteY14" fmla="*/ 42111 h 56694"/>
                    <a:gd name="connsiteX15" fmla="*/ 26233 w 52120"/>
                    <a:gd name="connsiteY15" fmla="*/ 46857 h 56694"/>
                    <a:gd name="connsiteX16" fmla="*/ 36156 w 52120"/>
                    <a:gd name="connsiteY16" fmla="*/ 42024 h 56694"/>
                    <a:gd name="connsiteX17" fmla="*/ 39694 w 52120"/>
                    <a:gd name="connsiteY17" fmla="*/ 27786 h 56694"/>
                    <a:gd name="connsiteX18" fmla="*/ 36070 w 52120"/>
                    <a:gd name="connsiteY18" fmla="*/ 14670 h 56694"/>
                    <a:gd name="connsiteX19" fmla="*/ 26147 w 52120"/>
                    <a:gd name="connsiteY19" fmla="*/ 9837 h 56694"/>
                    <a:gd name="connsiteX20" fmla="*/ 16396 w 52120"/>
                    <a:gd name="connsiteY20" fmla="*/ 14583 h 56694"/>
                    <a:gd name="connsiteX21" fmla="*/ 12771 w 52120"/>
                    <a:gd name="connsiteY21" fmla="*/ 28908 h 5669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52120" h="56694">
                      <a:moveTo>
                        <a:pt x="172" y="27872"/>
                      </a:moveTo>
                      <a:cubicBezTo>
                        <a:pt x="172" y="22522"/>
                        <a:pt x="1294" y="17690"/>
                        <a:pt x="3452" y="13375"/>
                      </a:cubicBezTo>
                      <a:cubicBezTo>
                        <a:pt x="5609" y="9061"/>
                        <a:pt x="8715" y="5782"/>
                        <a:pt x="12599" y="3452"/>
                      </a:cubicBezTo>
                      <a:cubicBezTo>
                        <a:pt x="16568" y="1122"/>
                        <a:pt x="21055" y="0"/>
                        <a:pt x="26147" y="0"/>
                      </a:cubicBezTo>
                      <a:cubicBezTo>
                        <a:pt x="33740" y="0"/>
                        <a:pt x="39867" y="2416"/>
                        <a:pt x="44527" y="7162"/>
                      </a:cubicBezTo>
                      <a:cubicBezTo>
                        <a:pt x="49187" y="11908"/>
                        <a:pt x="51775" y="18208"/>
                        <a:pt x="52121" y="26060"/>
                      </a:cubicBezTo>
                      <a:lnTo>
                        <a:pt x="52121" y="28908"/>
                      </a:lnTo>
                      <a:cubicBezTo>
                        <a:pt x="52121" y="34258"/>
                        <a:pt x="51085" y="39090"/>
                        <a:pt x="49014" y="43405"/>
                      </a:cubicBezTo>
                      <a:cubicBezTo>
                        <a:pt x="46943" y="47720"/>
                        <a:pt x="43836" y="50913"/>
                        <a:pt x="39867" y="53243"/>
                      </a:cubicBezTo>
                      <a:cubicBezTo>
                        <a:pt x="35898" y="55572"/>
                        <a:pt x="31324" y="56694"/>
                        <a:pt x="26147" y="56694"/>
                      </a:cubicBezTo>
                      <a:cubicBezTo>
                        <a:pt x="18208" y="56694"/>
                        <a:pt x="11908" y="54105"/>
                        <a:pt x="7162" y="49014"/>
                      </a:cubicBezTo>
                      <a:cubicBezTo>
                        <a:pt x="2416" y="43923"/>
                        <a:pt x="0" y="37019"/>
                        <a:pt x="0" y="28477"/>
                      </a:cubicBezTo>
                      <a:lnTo>
                        <a:pt x="0" y="27872"/>
                      </a:lnTo>
                      <a:close/>
                      <a:moveTo>
                        <a:pt x="12771" y="28908"/>
                      </a:moveTo>
                      <a:cubicBezTo>
                        <a:pt x="12771" y="34517"/>
                        <a:pt x="13979" y="38918"/>
                        <a:pt x="16309" y="42111"/>
                      </a:cubicBezTo>
                      <a:cubicBezTo>
                        <a:pt x="18725" y="45304"/>
                        <a:pt x="22004" y="46857"/>
                        <a:pt x="26233" y="46857"/>
                      </a:cubicBezTo>
                      <a:cubicBezTo>
                        <a:pt x="30461" y="46857"/>
                        <a:pt x="33827" y="45217"/>
                        <a:pt x="36156" y="42024"/>
                      </a:cubicBezTo>
                      <a:cubicBezTo>
                        <a:pt x="38486" y="38745"/>
                        <a:pt x="39694" y="34086"/>
                        <a:pt x="39694" y="27786"/>
                      </a:cubicBezTo>
                      <a:cubicBezTo>
                        <a:pt x="39694" y="22263"/>
                        <a:pt x="38486" y="17863"/>
                        <a:pt x="36070" y="14670"/>
                      </a:cubicBezTo>
                      <a:cubicBezTo>
                        <a:pt x="33654" y="11391"/>
                        <a:pt x="30289" y="9837"/>
                        <a:pt x="26147" y="9837"/>
                      </a:cubicBezTo>
                      <a:cubicBezTo>
                        <a:pt x="22004" y="9837"/>
                        <a:pt x="18812" y="11391"/>
                        <a:pt x="16396" y="14583"/>
                      </a:cubicBezTo>
                      <a:cubicBezTo>
                        <a:pt x="13979" y="17776"/>
                        <a:pt x="12771" y="22522"/>
                        <a:pt x="12771" y="28908"/>
                      </a:cubicBezTo>
                      <a:close/>
                    </a:path>
                  </a:pathLst>
                </a:custGeom>
                <a:grpFill/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148" name="Freihandform: Form 147">
                  <a:extLst>
                    <a:ext uri="{FF2B5EF4-FFF2-40B4-BE49-F238E27FC236}">
                      <a16:creationId xmlns:a16="http://schemas.microsoft.com/office/drawing/2014/main" id="{06D74A7C-C7EE-639D-DB93-02BC5D0DD0D6}"/>
                    </a:ext>
                  </a:extLst>
                </p:cNvPr>
                <p:cNvSpPr/>
                <p:nvPr/>
              </p:nvSpPr>
              <p:spPr>
                <a:xfrm>
                  <a:off x="2466359" y="1900908"/>
                  <a:ext cx="12598" cy="77663"/>
                </a:xfrm>
                <a:custGeom>
                  <a:avLst/>
                  <a:gdLst>
                    <a:gd name="connsiteX0" fmla="*/ 12599 w 12598"/>
                    <a:gd name="connsiteY0" fmla="*/ 77663 h 77663"/>
                    <a:gd name="connsiteX1" fmla="*/ 0 w 12598"/>
                    <a:gd name="connsiteY1" fmla="*/ 77663 h 77663"/>
                    <a:gd name="connsiteX2" fmla="*/ 0 w 12598"/>
                    <a:gd name="connsiteY2" fmla="*/ 0 h 77663"/>
                    <a:gd name="connsiteX3" fmla="*/ 12599 w 12598"/>
                    <a:gd name="connsiteY3" fmla="*/ 0 h 77663"/>
                    <a:gd name="connsiteX4" fmla="*/ 12599 w 12598"/>
                    <a:gd name="connsiteY4" fmla="*/ 77663 h 7766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2598" h="77663">
                      <a:moveTo>
                        <a:pt x="12599" y="77663"/>
                      </a:moveTo>
                      <a:lnTo>
                        <a:pt x="0" y="77663"/>
                      </a:lnTo>
                      <a:lnTo>
                        <a:pt x="0" y="0"/>
                      </a:lnTo>
                      <a:lnTo>
                        <a:pt x="12599" y="0"/>
                      </a:lnTo>
                      <a:lnTo>
                        <a:pt x="12599" y="77663"/>
                      </a:lnTo>
                      <a:close/>
                    </a:path>
                  </a:pathLst>
                </a:custGeom>
                <a:grpFill/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149" name="Freihandform: Form 148">
                  <a:extLst>
                    <a:ext uri="{FF2B5EF4-FFF2-40B4-BE49-F238E27FC236}">
                      <a16:creationId xmlns:a16="http://schemas.microsoft.com/office/drawing/2014/main" id="{649CDBB6-01B9-9EEB-BAEE-DC8DE0EE3AFA}"/>
                    </a:ext>
                  </a:extLst>
                </p:cNvPr>
                <p:cNvSpPr/>
                <p:nvPr/>
              </p:nvSpPr>
              <p:spPr>
                <a:xfrm>
                  <a:off x="2491038" y="1922826"/>
                  <a:ext cx="52120" cy="56694"/>
                </a:xfrm>
                <a:custGeom>
                  <a:avLst/>
                  <a:gdLst>
                    <a:gd name="connsiteX0" fmla="*/ 173 w 52120"/>
                    <a:gd name="connsiteY0" fmla="*/ 27872 h 56694"/>
                    <a:gd name="connsiteX1" fmla="*/ 3452 w 52120"/>
                    <a:gd name="connsiteY1" fmla="*/ 13375 h 56694"/>
                    <a:gd name="connsiteX2" fmla="*/ 12599 w 52120"/>
                    <a:gd name="connsiteY2" fmla="*/ 3452 h 56694"/>
                    <a:gd name="connsiteX3" fmla="*/ 26147 w 52120"/>
                    <a:gd name="connsiteY3" fmla="*/ 0 h 56694"/>
                    <a:gd name="connsiteX4" fmla="*/ 44527 w 52120"/>
                    <a:gd name="connsiteY4" fmla="*/ 7162 h 56694"/>
                    <a:gd name="connsiteX5" fmla="*/ 52121 w 52120"/>
                    <a:gd name="connsiteY5" fmla="*/ 26060 h 56694"/>
                    <a:gd name="connsiteX6" fmla="*/ 52121 w 52120"/>
                    <a:gd name="connsiteY6" fmla="*/ 28908 h 56694"/>
                    <a:gd name="connsiteX7" fmla="*/ 49014 w 52120"/>
                    <a:gd name="connsiteY7" fmla="*/ 43405 h 56694"/>
                    <a:gd name="connsiteX8" fmla="*/ 39867 w 52120"/>
                    <a:gd name="connsiteY8" fmla="*/ 53243 h 56694"/>
                    <a:gd name="connsiteX9" fmla="*/ 26147 w 52120"/>
                    <a:gd name="connsiteY9" fmla="*/ 56694 h 56694"/>
                    <a:gd name="connsiteX10" fmla="*/ 7162 w 52120"/>
                    <a:gd name="connsiteY10" fmla="*/ 49014 h 56694"/>
                    <a:gd name="connsiteX11" fmla="*/ 0 w 52120"/>
                    <a:gd name="connsiteY11" fmla="*/ 28477 h 56694"/>
                    <a:gd name="connsiteX12" fmla="*/ 0 w 52120"/>
                    <a:gd name="connsiteY12" fmla="*/ 27872 h 56694"/>
                    <a:gd name="connsiteX13" fmla="*/ 12771 w 52120"/>
                    <a:gd name="connsiteY13" fmla="*/ 28908 h 56694"/>
                    <a:gd name="connsiteX14" fmla="*/ 16309 w 52120"/>
                    <a:gd name="connsiteY14" fmla="*/ 42111 h 56694"/>
                    <a:gd name="connsiteX15" fmla="*/ 26233 w 52120"/>
                    <a:gd name="connsiteY15" fmla="*/ 46857 h 56694"/>
                    <a:gd name="connsiteX16" fmla="*/ 36157 w 52120"/>
                    <a:gd name="connsiteY16" fmla="*/ 42024 h 56694"/>
                    <a:gd name="connsiteX17" fmla="*/ 39695 w 52120"/>
                    <a:gd name="connsiteY17" fmla="*/ 27786 h 56694"/>
                    <a:gd name="connsiteX18" fmla="*/ 36070 w 52120"/>
                    <a:gd name="connsiteY18" fmla="*/ 14670 h 56694"/>
                    <a:gd name="connsiteX19" fmla="*/ 26147 w 52120"/>
                    <a:gd name="connsiteY19" fmla="*/ 9837 h 56694"/>
                    <a:gd name="connsiteX20" fmla="*/ 16396 w 52120"/>
                    <a:gd name="connsiteY20" fmla="*/ 14583 h 56694"/>
                    <a:gd name="connsiteX21" fmla="*/ 12771 w 52120"/>
                    <a:gd name="connsiteY21" fmla="*/ 28908 h 5669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52120" h="56694">
                      <a:moveTo>
                        <a:pt x="173" y="27872"/>
                      </a:moveTo>
                      <a:cubicBezTo>
                        <a:pt x="173" y="22522"/>
                        <a:pt x="1294" y="17690"/>
                        <a:pt x="3452" y="13375"/>
                      </a:cubicBezTo>
                      <a:cubicBezTo>
                        <a:pt x="5609" y="9061"/>
                        <a:pt x="8716" y="5782"/>
                        <a:pt x="12599" y="3452"/>
                      </a:cubicBezTo>
                      <a:cubicBezTo>
                        <a:pt x="16482" y="1122"/>
                        <a:pt x="21055" y="0"/>
                        <a:pt x="26147" y="0"/>
                      </a:cubicBezTo>
                      <a:cubicBezTo>
                        <a:pt x="33740" y="0"/>
                        <a:pt x="39867" y="2416"/>
                        <a:pt x="44527" y="7162"/>
                      </a:cubicBezTo>
                      <a:cubicBezTo>
                        <a:pt x="49187" y="11908"/>
                        <a:pt x="51775" y="18208"/>
                        <a:pt x="52121" y="26060"/>
                      </a:cubicBezTo>
                      <a:lnTo>
                        <a:pt x="52121" y="28908"/>
                      </a:lnTo>
                      <a:cubicBezTo>
                        <a:pt x="52121" y="34258"/>
                        <a:pt x="51085" y="39090"/>
                        <a:pt x="49014" y="43405"/>
                      </a:cubicBezTo>
                      <a:cubicBezTo>
                        <a:pt x="46857" y="47633"/>
                        <a:pt x="43837" y="50913"/>
                        <a:pt x="39867" y="53243"/>
                      </a:cubicBezTo>
                      <a:cubicBezTo>
                        <a:pt x="35898" y="55572"/>
                        <a:pt x="31324" y="56694"/>
                        <a:pt x="26147" y="56694"/>
                      </a:cubicBezTo>
                      <a:cubicBezTo>
                        <a:pt x="18208" y="56694"/>
                        <a:pt x="11908" y="54105"/>
                        <a:pt x="7162" y="49014"/>
                      </a:cubicBezTo>
                      <a:cubicBezTo>
                        <a:pt x="2416" y="43837"/>
                        <a:pt x="0" y="37019"/>
                        <a:pt x="0" y="28477"/>
                      </a:cubicBezTo>
                      <a:lnTo>
                        <a:pt x="0" y="27872"/>
                      </a:lnTo>
                      <a:close/>
                      <a:moveTo>
                        <a:pt x="12771" y="28908"/>
                      </a:moveTo>
                      <a:cubicBezTo>
                        <a:pt x="12771" y="34517"/>
                        <a:pt x="13979" y="38918"/>
                        <a:pt x="16309" y="42111"/>
                      </a:cubicBezTo>
                      <a:cubicBezTo>
                        <a:pt x="18726" y="45304"/>
                        <a:pt x="22005" y="46857"/>
                        <a:pt x="26233" y="46857"/>
                      </a:cubicBezTo>
                      <a:cubicBezTo>
                        <a:pt x="30461" y="46857"/>
                        <a:pt x="33740" y="45217"/>
                        <a:pt x="36157" y="42024"/>
                      </a:cubicBezTo>
                      <a:cubicBezTo>
                        <a:pt x="38487" y="38745"/>
                        <a:pt x="39695" y="34086"/>
                        <a:pt x="39695" y="27786"/>
                      </a:cubicBezTo>
                      <a:cubicBezTo>
                        <a:pt x="39695" y="22263"/>
                        <a:pt x="38487" y="17863"/>
                        <a:pt x="36070" y="14670"/>
                      </a:cubicBezTo>
                      <a:cubicBezTo>
                        <a:pt x="33654" y="11391"/>
                        <a:pt x="30289" y="9837"/>
                        <a:pt x="26147" y="9837"/>
                      </a:cubicBezTo>
                      <a:cubicBezTo>
                        <a:pt x="22005" y="9837"/>
                        <a:pt x="18812" y="11391"/>
                        <a:pt x="16396" y="14583"/>
                      </a:cubicBezTo>
                      <a:cubicBezTo>
                        <a:pt x="13979" y="17776"/>
                        <a:pt x="12771" y="22522"/>
                        <a:pt x="12771" y="28908"/>
                      </a:cubicBezTo>
                      <a:close/>
                    </a:path>
                  </a:pathLst>
                </a:custGeom>
                <a:grpFill/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150" name="Freihandform: Form 149">
                  <a:extLst>
                    <a:ext uri="{FF2B5EF4-FFF2-40B4-BE49-F238E27FC236}">
                      <a16:creationId xmlns:a16="http://schemas.microsoft.com/office/drawing/2014/main" id="{B8867B17-0F4F-F082-07A8-036170B403A8}"/>
                    </a:ext>
                  </a:extLst>
                </p:cNvPr>
                <p:cNvSpPr/>
                <p:nvPr/>
              </p:nvSpPr>
              <p:spPr>
                <a:xfrm>
                  <a:off x="2552823" y="1922826"/>
                  <a:ext cx="49445" cy="77318"/>
                </a:xfrm>
                <a:custGeom>
                  <a:avLst/>
                  <a:gdLst>
                    <a:gd name="connsiteX0" fmla="*/ 0 w 49445"/>
                    <a:gd name="connsiteY0" fmla="*/ 27959 h 77318"/>
                    <a:gd name="connsiteX1" fmla="*/ 6127 w 49445"/>
                    <a:gd name="connsiteY1" fmla="*/ 7594 h 77318"/>
                    <a:gd name="connsiteX2" fmla="*/ 22436 w 49445"/>
                    <a:gd name="connsiteY2" fmla="*/ 0 h 77318"/>
                    <a:gd name="connsiteX3" fmla="*/ 37537 w 49445"/>
                    <a:gd name="connsiteY3" fmla="*/ 6558 h 77318"/>
                    <a:gd name="connsiteX4" fmla="*/ 38141 w 49445"/>
                    <a:gd name="connsiteY4" fmla="*/ 1036 h 77318"/>
                    <a:gd name="connsiteX5" fmla="*/ 49446 w 49445"/>
                    <a:gd name="connsiteY5" fmla="*/ 1036 h 77318"/>
                    <a:gd name="connsiteX6" fmla="*/ 49446 w 49445"/>
                    <a:gd name="connsiteY6" fmla="*/ 54105 h 77318"/>
                    <a:gd name="connsiteX7" fmla="*/ 42629 w 49445"/>
                    <a:gd name="connsiteY7" fmla="*/ 71105 h 77318"/>
                    <a:gd name="connsiteX8" fmla="*/ 24162 w 49445"/>
                    <a:gd name="connsiteY8" fmla="*/ 77318 h 77318"/>
                    <a:gd name="connsiteX9" fmla="*/ 12167 w 49445"/>
                    <a:gd name="connsiteY9" fmla="*/ 74816 h 77318"/>
                    <a:gd name="connsiteX10" fmla="*/ 3193 w 49445"/>
                    <a:gd name="connsiteY10" fmla="*/ 68257 h 77318"/>
                    <a:gd name="connsiteX11" fmla="*/ 9147 w 49445"/>
                    <a:gd name="connsiteY11" fmla="*/ 60836 h 77318"/>
                    <a:gd name="connsiteX12" fmla="*/ 23472 w 49445"/>
                    <a:gd name="connsiteY12" fmla="*/ 67567 h 77318"/>
                    <a:gd name="connsiteX13" fmla="*/ 33395 w 49445"/>
                    <a:gd name="connsiteY13" fmla="*/ 64288 h 77318"/>
                    <a:gd name="connsiteX14" fmla="*/ 37020 w 49445"/>
                    <a:gd name="connsiteY14" fmla="*/ 54537 h 77318"/>
                    <a:gd name="connsiteX15" fmla="*/ 37020 w 49445"/>
                    <a:gd name="connsiteY15" fmla="*/ 50826 h 77318"/>
                    <a:gd name="connsiteX16" fmla="*/ 22522 w 49445"/>
                    <a:gd name="connsiteY16" fmla="*/ 56780 h 77318"/>
                    <a:gd name="connsiteX17" fmla="*/ 6472 w 49445"/>
                    <a:gd name="connsiteY17" fmla="*/ 49187 h 77318"/>
                    <a:gd name="connsiteX18" fmla="*/ 259 w 49445"/>
                    <a:gd name="connsiteY18" fmla="*/ 28045 h 77318"/>
                    <a:gd name="connsiteX19" fmla="*/ 12512 w 49445"/>
                    <a:gd name="connsiteY19" fmla="*/ 28994 h 77318"/>
                    <a:gd name="connsiteX20" fmla="*/ 15964 w 49445"/>
                    <a:gd name="connsiteY20" fmla="*/ 41938 h 77318"/>
                    <a:gd name="connsiteX21" fmla="*/ 25543 w 49445"/>
                    <a:gd name="connsiteY21" fmla="*/ 46684 h 77318"/>
                    <a:gd name="connsiteX22" fmla="*/ 36847 w 49445"/>
                    <a:gd name="connsiteY22" fmla="*/ 40299 h 77318"/>
                    <a:gd name="connsiteX23" fmla="*/ 36847 w 49445"/>
                    <a:gd name="connsiteY23" fmla="*/ 16223 h 77318"/>
                    <a:gd name="connsiteX24" fmla="*/ 25629 w 49445"/>
                    <a:gd name="connsiteY24" fmla="*/ 10010 h 77318"/>
                    <a:gd name="connsiteX25" fmla="*/ 15964 w 49445"/>
                    <a:gd name="connsiteY25" fmla="*/ 14842 h 77318"/>
                    <a:gd name="connsiteX26" fmla="*/ 12512 w 49445"/>
                    <a:gd name="connsiteY26" fmla="*/ 28994 h 7731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</a:cxnLst>
                  <a:rect l="l" t="t" r="r" b="b"/>
                  <a:pathLst>
                    <a:path w="49445" h="77318">
                      <a:moveTo>
                        <a:pt x="0" y="27959"/>
                      </a:moveTo>
                      <a:cubicBezTo>
                        <a:pt x="0" y="19502"/>
                        <a:pt x="2071" y="12685"/>
                        <a:pt x="6127" y="7594"/>
                      </a:cubicBezTo>
                      <a:cubicBezTo>
                        <a:pt x="10183" y="2502"/>
                        <a:pt x="15619" y="0"/>
                        <a:pt x="22436" y="0"/>
                      </a:cubicBezTo>
                      <a:cubicBezTo>
                        <a:pt x="28822" y="0"/>
                        <a:pt x="33827" y="2157"/>
                        <a:pt x="37537" y="6558"/>
                      </a:cubicBezTo>
                      <a:lnTo>
                        <a:pt x="38141" y="1036"/>
                      </a:lnTo>
                      <a:lnTo>
                        <a:pt x="49446" y="1036"/>
                      </a:lnTo>
                      <a:lnTo>
                        <a:pt x="49446" y="54105"/>
                      </a:lnTo>
                      <a:cubicBezTo>
                        <a:pt x="49446" y="61268"/>
                        <a:pt x="47116" y="66963"/>
                        <a:pt x="42629" y="71105"/>
                      </a:cubicBezTo>
                      <a:cubicBezTo>
                        <a:pt x="38055" y="75247"/>
                        <a:pt x="31842" y="77318"/>
                        <a:pt x="24162" y="77318"/>
                      </a:cubicBezTo>
                      <a:cubicBezTo>
                        <a:pt x="20020" y="77318"/>
                        <a:pt x="16050" y="76455"/>
                        <a:pt x="12167" y="74816"/>
                      </a:cubicBezTo>
                      <a:cubicBezTo>
                        <a:pt x="8284" y="73176"/>
                        <a:pt x="5264" y="70932"/>
                        <a:pt x="3193" y="68257"/>
                      </a:cubicBezTo>
                      <a:lnTo>
                        <a:pt x="9147" y="60836"/>
                      </a:lnTo>
                      <a:cubicBezTo>
                        <a:pt x="13030" y="65323"/>
                        <a:pt x="17776" y="67567"/>
                        <a:pt x="23472" y="67567"/>
                      </a:cubicBezTo>
                      <a:cubicBezTo>
                        <a:pt x="27614" y="67567"/>
                        <a:pt x="30979" y="66445"/>
                        <a:pt x="33395" y="64288"/>
                      </a:cubicBezTo>
                      <a:cubicBezTo>
                        <a:pt x="35811" y="62131"/>
                        <a:pt x="37020" y="58851"/>
                        <a:pt x="37020" y="54537"/>
                      </a:cubicBezTo>
                      <a:lnTo>
                        <a:pt x="37020" y="50826"/>
                      </a:lnTo>
                      <a:cubicBezTo>
                        <a:pt x="33395" y="54796"/>
                        <a:pt x="28563" y="56780"/>
                        <a:pt x="22522" y="56780"/>
                      </a:cubicBezTo>
                      <a:cubicBezTo>
                        <a:pt x="15964" y="56780"/>
                        <a:pt x="10614" y="54278"/>
                        <a:pt x="6472" y="49187"/>
                      </a:cubicBezTo>
                      <a:cubicBezTo>
                        <a:pt x="2330" y="44095"/>
                        <a:pt x="259" y="37019"/>
                        <a:pt x="259" y="28045"/>
                      </a:cubicBezTo>
                      <a:close/>
                      <a:moveTo>
                        <a:pt x="12512" y="28994"/>
                      </a:moveTo>
                      <a:cubicBezTo>
                        <a:pt x="12512" y="34517"/>
                        <a:pt x="13634" y="38832"/>
                        <a:pt x="15964" y="41938"/>
                      </a:cubicBezTo>
                      <a:cubicBezTo>
                        <a:pt x="18294" y="45131"/>
                        <a:pt x="21401" y="46684"/>
                        <a:pt x="25543" y="46684"/>
                      </a:cubicBezTo>
                      <a:cubicBezTo>
                        <a:pt x="30634" y="46684"/>
                        <a:pt x="34345" y="44527"/>
                        <a:pt x="36847" y="40299"/>
                      </a:cubicBezTo>
                      <a:lnTo>
                        <a:pt x="36847" y="16223"/>
                      </a:lnTo>
                      <a:cubicBezTo>
                        <a:pt x="34431" y="12081"/>
                        <a:pt x="30720" y="10010"/>
                        <a:pt x="25629" y="10010"/>
                      </a:cubicBezTo>
                      <a:cubicBezTo>
                        <a:pt x="21487" y="10010"/>
                        <a:pt x="18294" y="11649"/>
                        <a:pt x="15964" y="14842"/>
                      </a:cubicBezTo>
                      <a:cubicBezTo>
                        <a:pt x="13634" y="18035"/>
                        <a:pt x="12512" y="22781"/>
                        <a:pt x="12512" y="28994"/>
                      </a:cubicBezTo>
                      <a:close/>
                    </a:path>
                  </a:pathLst>
                </a:custGeom>
                <a:grpFill/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151" name="Freihandform: Form 150">
                  <a:extLst>
                    <a:ext uri="{FF2B5EF4-FFF2-40B4-BE49-F238E27FC236}">
                      <a16:creationId xmlns:a16="http://schemas.microsoft.com/office/drawing/2014/main" id="{88962D9D-1A9C-9437-5EA0-3BDA9A9BECBA}"/>
                    </a:ext>
                  </a:extLst>
                </p:cNvPr>
                <p:cNvSpPr/>
                <p:nvPr/>
              </p:nvSpPr>
              <p:spPr>
                <a:xfrm>
                  <a:off x="2616076" y="1903065"/>
                  <a:ext cx="14238" cy="75505"/>
                </a:xfrm>
                <a:custGeom>
                  <a:avLst/>
                  <a:gdLst>
                    <a:gd name="connsiteX0" fmla="*/ 0 w 14238"/>
                    <a:gd name="connsiteY0" fmla="*/ 6558 h 75505"/>
                    <a:gd name="connsiteX1" fmla="*/ 1812 w 14238"/>
                    <a:gd name="connsiteY1" fmla="*/ 1898 h 75505"/>
                    <a:gd name="connsiteX2" fmla="*/ 7076 w 14238"/>
                    <a:gd name="connsiteY2" fmla="*/ 0 h 75505"/>
                    <a:gd name="connsiteX3" fmla="*/ 12340 w 14238"/>
                    <a:gd name="connsiteY3" fmla="*/ 1898 h 75505"/>
                    <a:gd name="connsiteX4" fmla="*/ 14238 w 14238"/>
                    <a:gd name="connsiteY4" fmla="*/ 6558 h 75505"/>
                    <a:gd name="connsiteX5" fmla="*/ 12340 w 14238"/>
                    <a:gd name="connsiteY5" fmla="*/ 11218 h 75505"/>
                    <a:gd name="connsiteX6" fmla="*/ 7076 w 14238"/>
                    <a:gd name="connsiteY6" fmla="*/ 13030 h 75505"/>
                    <a:gd name="connsiteX7" fmla="*/ 1812 w 14238"/>
                    <a:gd name="connsiteY7" fmla="*/ 11218 h 75505"/>
                    <a:gd name="connsiteX8" fmla="*/ 0 w 14238"/>
                    <a:gd name="connsiteY8" fmla="*/ 6558 h 75505"/>
                    <a:gd name="connsiteX9" fmla="*/ 13375 w 14238"/>
                    <a:gd name="connsiteY9" fmla="*/ 75506 h 75505"/>
                    <a:gd name="connsiteX10" fmla="*/ 777 w 14238"/>
                    <a:gd name="connsiteY10" fmla="*/ 75506 h 75505"/>
                    <a:gd name="connsiteX11" fmla="*/ 777 w 14238"/>
                    <a:gd name="connsiteY11" fmla="*/ 20797 h 75505"/>
                    <a:gd name="connsiteX12" fmla="*/ 13375 w 14238"/>
                    <a:gd name="connsiteY12" fmla="*/ 20797 h 75505"/>
                    <a:gd name="connsiteX13" fmla="*/ 13375 w 14238"/>
                    <a:gd name="connsiteY13" fmla="*/ 75506 h 7550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14238" h="75505">
                      <a:moveTo>
                        <a:pt x="0" y="6558"/>
                      </a:moveTo>
                      <a:cubicBezTo>
                        <a:pt x="0" y="4660"/>
                        <a:pt x="604" y="3107"/>
                        <a:pt x="1812" y="1898"/>
                      </a:cubicBezTo>
                      <a:cubicBezTo>
                        <a:pt x="3020" y="690"/>
                        <a:pt x="4746" y="0"/>
                        <a:pt x="7076" y="0"/>
                      </a:cubicBezTo>
                      <a:cubicBezTo>
                        <a:pt x="9406" y="0"/>
                        <a:pt x="11132" y="604"/>
                        <a:pt x="12340" y="1898"/>
                      </a:cubicBezTo>
                      <a:cubicBezTo>
                        <a:pt x="13548" y="3193"/>
                        <a:pt x="14238" y="4746"/>
                        <a:pt x="14238" y="6558"/>
                      </a:cubicBezTo>
                      <a:cubicBezTo>
                        <a:pt x="14238" y="8370"/>
                        <a:pt x="13634" y="9924"/>
                        <a:pt x="12340" y="11218"/>
                      </a:cubicBezTo>
                      <a:cubicBezTo>
                        <a:pt x="11045" y="12512"/>
                        <a:pt x="9320" y="13030"/>
                        <a:pt x="7076" y="13030"/>
                      </a:cubicBezTo>
                      <a:cubicBezTo>
                        <a:pt x="4832" y="13030"/>
                        <a:pt x="3020" y="12426"/>
                        <a:pt x="1812" y="11218"/>
                      </a:cubicBezTo>
                      <a:cubicBezTo>
                        <a:pt x="604" y="10010"/>
                        <a:pt x="0" y="8457"/>
                        <a:pt x="0" y="6558"/>
                      </a:cubicBezTo>
                      <a:close/>
                      <a:moveTo>
                        <a:pt x="13375" y="75506"/>
                      </a:moveTo>
                      <a:lnTo>
                        <a:pt x="777" y="75506"/>
                      </a:lnTo>
                      <a:lnTo>
                        <a:pt x="777" y="20797"/>
                      </a:lnTo>
                      <a:lnTo>
                        <a:pt x="13375" y="20797"/>
                      </a:lnTo>
                      <a:lnTo>
                        <a:pt x="13375" y="75506"/>
                      </a:lnTo>
                      <a:close/>
                    </a:path>
                  </a:pathLst>
                </a:custGeom>
                <a:grpFill/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152" name="Freihandform: Form 151">
                  <a:extLst>
                    <a:ext uri="{FF2B5EF4-FFF2-40B4-BE49-F238E27FC236}">
                      <a16:creationId xmlns:a16="http://schemas.microsoft.com/office/drawing/2014/main" id="{092E5C62-72BD-28A2-6130-180C41D24B80}"/>
                    </a:ext>
                  </a:extLst>
                </p:cNvPr>
                <p:cNvSpPr/>
                <p:nvPr/>
              </p:nvSpPr>
              <p:spPr>
                <a:xfrm>
                  <a:off x="2641446" y="1922740"/>
                  <a:ext cx="49186" cy="56780"/>
                </a:xfrm>
                <a:custGeom>
                  <a:avLst/>
                  <a:gdLst>
                    <a:gd name="connsiteX0" fmla="*/ 26837 w 49186"/>
                    <a:gd name="connsiteY0" fmla="*/ 56780 h 56780"/>
                    <a:gd name="connsiteX1" fmla="*/ 7421 w 49186"/>
                    <a:gd name="connsiteY1" fmla="*/ 49446 h 56780"/>
                    <a:gd name="connsiteX2" fmla="*/ 0 w 49186"/>
                    <a:gd name="connsiteY2" fmla="*/ 29857 h 56780"/>
                    <a:gd name="connsiteX3" fmla="*/ 0 w 49186"/>
                    <a:gd name="connsiteY3" fmla="*/ 28304 h 56780"/>
                    <a:gd name="connsiteX4" fmla="*/ 3193 w 49186"/>
                    <a:gd name="connsiteY4" fmla="*/ 13634 h 56780"/>
                    <a:gd name="connsiteX5" fmla="*/ 12254 w 49186"/>
                    <a:gd name="connsiteY5" fmla="*/ 3624 h 56780"/>
                    <a:gd name="connsiteX6" fmla="*/ 25284 w 49186"/>
                    <a:gd name="connsiteY6" fmla="*/ 0 h 56780"/>
                    <a:gd name="connsiteX7" fmla="*/ 42974 w 49186"/>
                    <a:gd name="connsiteY7" fmla="*/ 7162 h 56780"/>
                    <a:gd name="connsiteX8" fmla="*/ 49187 w 49186"/>
                    <a:gd name="connsiteY8" fmla="*/ 27355 h 56780"/>
                    <a:gd name="connsiteX9" fmla="*/ 49187 w 49186"/>
                    <a:gd name="connsiteY9" fmla="*/ 32273 h 56780"/>
                    <a:gd name="connsiteX10" fmla="*/ 12599 w 49186"/>
                    <a:gd name="connsiteY10" fmla="*/ 32273 h 56780"/>
                    <a:gd name="connsiteX11" fmla="*/ 17258 w 49186"/>
                    <a:gd name="connsiteY11" fmla="*/ 42974 h 56780"/>
                    <a:gd name="connsiteX12" fmla="*/ 27441 w 49186"/>
                    <a:gd name="connsiteY12" fmla="*/ 46943 h 56780"/>
                    <a:gd name="connsiteX13" fmla="*/ 41507 w 49186"/>
                    <a:gd name="connsiteY13" fmla="*/ 40126 h 56780"/>
                    <a:gd name="connsiteX14" fmla="*/ 48324 w 49186"/>
                    <a:gd name="connsiteY14" fmla="*/ 46425 h 56780"/>
                    <a:gd name="connsiteX15" fmla="*/ 39349 w 49186"/>
                    <a:gd name="connsiteY15" fmla="*/ 54019 h 56780"/>
                    <a:gd name="connsiteX16" fmla="*/ 26751 w 49186"/>
                    <a:gd name="connsiteY16" fmla="*/ 56694 h 56780"/>
                    <a:gd name="connsiteX17" fmla="*/ 25370 w 49186"/>
                    <a:gd name="connsiteY17" fmla="*/ 9924 h 56780"/>
                    <a:gd name="connsiteX18" fmla="*/ 17000 w 49186"/>
                    <a:gd name="connsiteY18" fmla="*/ 13462 h 56780"/>
                    <a:gd name="connsiteX19" fmla="*/ 12944 w 49186"/>
                    <a:gd name="connsiteY19" fmla="*/ 23299 h 56780"/>
                    <a:gd name="connsiteX20" fmla="*/ 36933 w 49186"/>
                    <a:gd name="connsiteY20" fmla="*/ 23299 h 56780"/>
                    <a:gd name="connsiteX21" fmla="*/ 36933 w 49186"/>
                    <a:gd name="connsiteY21" fmla="*/ 22350 h 56780"/>
                    <a:gd name="connsiteX22" fmla="*/ 33568 w 49186"/>
                    <a:gd name="connsiteY22" fmla="*/ 13030 h 56780"/>
                    <a:gd name="connsiteX23" fmla="*/ 25370 w 49186"/>
                    <a:gd name="connsiteY23" fmla="*/ 9837 h 567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</a:cxnLst>
                  <a:rect l="l" t="t" r="r" b="b"/>
                  <a:pathLst>
                    <a:path w="49186" h="56780">
                      <a:moveTo>
                        <a:pt x="26837" y="56780"/>
                      </a:moveTo>
                      <a:cubicBezTo>
                        <a:pt x="18898" y="56780"/>
                        <a:pt x="12426" y="54364"/>
                        <a:pt x="7421" y="49446"/>
                      </a:cubicBezTo>
                      <a:cubicBezTo>
                        <a:pt x="2416" y="44527"/>
                        <a:pt x="0" y="37969"/>
                        <a:pt x="0" y="29857"/>
                      </a:cubicBezTo>
                      <a:lnTo>
                        <a:pt x="0" y="28304"/>
                      </a:lnTo>
                      <a:cubicBezTo>
                        <a:pt x="0" y="22867"/>
                        <a:pt x="1035" y="17949"/>
                        <a:pt x="3193" y="13634"/>
                      </a:cubicBezTo>
                      <a:cubicBezTo>
                        <a:pt x="5350" y="9320"/>
                        <a:pt x="8370" y="5954"/>
                        <a:pt x="12254" y="3624"/>
                      </a:cubicBezTo>
                      <a:cubicBezTo>
                        <a:pt x="16137" y="1208"/>
                        <a:pt x="20538" y="0"/>
                        <a:pt x="25284" y="0"/>
                      </a:cubicBezTo>
                      <a:cubicBezTo>
                        <a:pt x="32877" y="0"/>
                        <a:pt x="38832" y="2416"/>
                        <a:pt x="42974" y="7162"/>
                      </a:cubicBezTo>
                      <a:cubicBezTo>
                        <a:pt x="47116" y="11908"/>
                        <a:pt x="49187" y="18639"/>
                        <a:pt x="49187" y="27355"/>
                      </a:cubicBezTo>
                      <a:lnTo>
                        <a:pt x="49187" y="32273"/>
                      </a:lnTo>
                      <a:lnTo>
                        <a:pt x="12599" y="32273"/>
                      </a:lnTo>
                      <a:cubicBezTo>
                        <a:pt x="12944" y="36761"/>
                        <a:pt x="14497" y="40385"/>
                        <a:pt x="17258" y="42974"/>
                      </a:cubicBezTo>
                      <a:cubicBezTo>
                        <a:pt x="19934" y="45562"/>
                        <a:pt x="23385" y="46943"/>
                        <a:pt x="27441" y="46943"/>
                      </a:cubicBezTo>
                      <a:cubicBezTo>
                        <a:pt x="33223" y="46943"/>
                        <a:pt x="37882" y="44700"/>
                        <a:pt x="41507" y="40126"/>
                      </a:cubicBezTo>
                      <a:lnTo>
                        <a:pt x="48324" y="46425"/>
                      </a:lnTo>
                      <a:cubicBezTo>
                        <a:pt x="46080" y="49704"/>
                        <a:pt x="43060" y="52207"/>
                        <a:pt x="39349" y="54019"/>
                      </a:cubicBezTo>
                      <a:cubicBezTo>
                        <a:pt x="35639" y="55831"/>
                        <a:pt x="31410" y="56694"/>
                        <a:pt x="26751" y="56694"/>
                      </a:cubicBezTo>
                      <a:close/>
                      <a:moveTo>
                        <a:pt x="25370" y="9924"/>
                      </a:moveTo>
                      <a:cubicBezTo>
                        <a:pt x="21918" y="9924"/>
                        <a:pt x="19157" y="11132"/>
                        <a:pt x="17000" y="13462"/>
                      </a:cubicBezTo>
                      <a:cubicBezTo>
                        <a:pt x="14842" y="15791"/>
                        <a:pt x="13548" y="19071"/>
                        <a:pt x="12944" y="23299"/>
                      </a:cubicBezTo>
                      <a:lnTo>
                        <a:pt x="36933" y="23299"/>
                      </a:lnTo>
                      <a:lnTo>
                        <a:pt x="36933" y="22350"/>
                      </a:lnTo>
                      <a:cubicBezTo>
                        <a:pt x="36674" y="18208"/>
                        <a:pt x="35552" y="15101"/>
                        <a:pt x="33568" y="13030"/>
                      </a:cubicBezTo>
                      <a:cubicBezTo>
                        <a:pt x="31583" y="10959"/>
                        <a:pt x="28908" y="9837"/>
                        <a:pt x="25370" y="9837"/>
                      </a:cubicBezTo>
                      <a:close/>
                    </a:path>
                  </a:pathLst>
                </a:custGeom>
                <a:grpFill/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153" name="Freihandform: Form 152">
                  <a:extLst>
                    <a:ext uri="{FF2B5EF4-FFF2-40B4-BE49-F238E27FC236}">
                      <a16:creationId xmlns:a16="http://schemas.microsoft.com/office/drawing/2014/main" id="{7468D8BE-F53B-BB2C-B40E-E8ACD68A5839}"/>
                    </a:ext>
                  </a:extLst>
                </p:cNvPr>
                <p:cNvSpPr/>
                <p:nvPr/>
              </p:nvSpPr>
              <p:spPr>
                <a:xfrm>
                  <a:off x="2726875" y="1922740"/>
                  <a:ext cx="49273" cy="56780"/>
                </a:xfrm>
                <a:custGeom>
                  <a:avLst/>
                  <a:gdLst>
                    <a:gd name="connsiteX0" fmla="*/ 26837 w 49273"/>
                    <a:gd name="connsiteY0" fmla="*/ 56780 h 56780"/>
                    <a:gd name="connsiteX1" fmla="*/ 7421 w 49273"/>
                    <a:gd name="connsiteY1" fmla="*/ 49446 h 56780"/>
                    <a:gd name="connsiteX2" fmla="*/ 0 w 49273"/>
                    <a:gd name="connsiteY2" fmla="*/ 29857 h 56780"/>
                    <a:gd name="connsiteX3" fmla="*/ 0 w 49273"/>
                    <a:gd name="connsiteY3" fmla="*/ 28304 h 56780"/>
                    <a:gd name="connsiteX4" fmla="*/ 3279 w 49273"/>
                    <a:gd name="connsiteY4" fmla="*/ 13634 h 56780"/>
                    <a:gd name="connsiteX5" fmla="*/ 12340 w 49273"/>
                    <a:gd name="connsiteY5" fmla="*/ 3624 h 56780"/>
                    <a:gd name="connsiteX6" fmla="*/ 25370 w 49273"/>
                    <a:gd name="connsiteY6" fmla="*/ 0 h 56780"/>
                    <a:gd name="connsiteX7" fmla="*/ 43060 w 49273"/>
                    <a:gd name="connsiteY7" fmla="*/ 7162 h 56780"/>
                    <a:gd name="connsiteX8" fmla="*/ 49273 w 49273"/>
                    <a:gd name="connsiteY8" fmla="*/ 27355 h 56780"/>
                    <a:gd name="connsiteX9" fmla="*/ 49273 w 49273"/>
                    <a:gd name="connsiteY9" fmla="*/ 32273 h 56780"/>
                    <a:gd name="connsiteX10" fmla="*/ 12685 w 49273"/>
                    <a:gd name="connsiteY10" fmla="*/ 32273 h 56780"/>
                    <a:gd name="connsiteX11" fmla="*/ 17345 w 49273"/>
                    <a:gd name="connsiteY11" fmla="*/ 42974 h 56780"/>
                    <a:gd name="connsiteX12" fmla="*/ 27527 w 49273"/>
                    <a:gd name="connsiteY12" fmla="*/ 46943 h 56780"/>
                    <a:gd name="connsiteX13" fmla="*/ 41593 w 49273"/>
                    <a:gd name="connsiteY13" fmla="*/ 40126 h 56780"/>
                    <a:gd name="connsiteX14" fmla="*/ 48410 w 49273"/>
                    <a:gd name="connsiteY14" fmla="*/ 46425 h 56780"/>
                    <a:gd name="connsiteX15" fmla="*/ 39436 w 49273"/>
                    <a:gd name="connsiteY15" fmla="*/ 54019 h 56780"/>
                    <a:gd name="connsiteX16" fmla="*/ 26837 w 49273"/>
                    <a:gd name="connsiteY16" fmla="*/ 56694 h 56780"/>
                    <a:gd name="connsiteX17" fmla="*/ 25370 w 49273"/>
                    <a:gd name="connsiteY17" fmla="*/ 9924 h 56780"/>
                    <a:gd name="connsiteX18" fmla="*/ 17000 w 49273"/>
                    <a:gd name="connsiteY18" fmla="*/ 13462 h 56780"/>
                    <a:gd name="connsiteX19" fmla="*/ 12944 w 49273"/>
                    <a:gd name="connsiteY19" fmla="*/ 23299 h 56780"/>
                    <a:gd name="connsiteX20" fmla="*/ 36933 w 49273"/>
                    <a:gd name="connsiteY20" fmla="*/ 23299 h 56780"/>
                    <a:gd name="connsiteX21" fmla="*/ 36933 w 49273"/>
                    <a:gd name="connsiteY21" fmla="*/ 22350 h 56780"/>
                    <a:gd name="connsiteX22" fmla="*/ 33568 w 49273"/>
                    <a:gd name="connsiteY22" fmla="*/ 13030 h 56780"/>
                    <a:gd name="connsiteX23" fmla="*/ 25370 w 49273"/>
                    <a:gd name="connsiteY23" fmla="*/ 9837 h 567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</a:cxnLst>
                  <a:rect l="l" t="t" r="r" b="b"/>
                  <a:pathLst>
                    <a:path w="49273" h="56780">
                      <a:moveTo>
                        <a:pt x="26837" y="56780"/>
                      </a:moveTo>
                      <a:cubicBezTo>
                        <a:pt x="18898" y="56780"/>
                        <a:pt x="12426" y="54364"/>
                        <a:pt x="7421" y="49446"/>
                      </a:cubicBezTo>
                      <a:cubicBezTo>
                        <a:pt x="2503" y="44527"/>
                        <a:pt x="0" y="37969"/>
                        <a:pt x="0" y="29857"/>
                      </a:cubicBezTo>
                      <a:lnTo>
                        <a:pt x="0" y="28304"/>
                      </a:lnTo>
                      <a:cubicBezTo>
                        <a:pt x="0" y="22867"/>
                        <a:pt x="1036" y="17949"/>
                        <a:pt x="3279" y="13634"/>
                      </a:cubicBezTo>
                      <a:cubicBezTo>
                        <a:pt x="5523" y="9320"/>
                        <a:pt x="8457" y="5954"/>
                        <a:pt x="12340" y="3624"/>
                      </a:cubicBezTo>
                      <a:cubicBezTo>
                        <a:pt x="16223" y="1294"/>
                        <a:pt x="20624" y="0"/>
                        <a:pt x="25370" y="0"/>
                      </a:cubicBezTo>
                      <a:cubicBezTo>
                        <a:pt x="32964" y="0"/>
                        <a:pt x="38918" y="2416"/>
                        <a:pt x="43060" y="7162"/>
                      </a:cubicBezTo>
                      <a:cubicBezTo>
                        <a:pt x="47202" y="11908"/>
                        <a:pt x="49273" y="18639"/>
                        <a:pt x="49273" y="27355"/>
                      </a:cubicBezTo>
                      <a:lnTo>
                        <a:pt x="49273" y="32273"/>
                      </a:lnTo>
                      <a:lnTo>
                        <a:pt x="12685" y="32273"/>
                      </a:lnTo>
                      <a:cubicBezTo>
                        <a:pt x="13030" y="36761"/>
                        <a:pt x="14583" y="40385"/>
                        <a:pt x="17345" y="42974"/>
                      </a:cubicBezTo>
                      <a:cubicBezTo>
                        <a:pt x="20020" y="45562"/>
                        <a:pt x="23472" y="46943"/>
                        <a:pt x="27527" y="46943"/>
                      </a:cubicBezTo>
                      <a:cubicBezTo>
                        <a:pt x="33309" y="46943"/>
                        <a:pt x="37969" y="44700"/>
                        <a:pt x="41593" y="40126"/>
                      </a:cubicBezTo>
                      <a:lnTo>
                        <a:pt x="48410" y="46425"/>
                      </a:lnTo>
                      <a:cubicBezTo>
                        <a:pt x="46167" y="49704"/>
                        <a:pt x="43146" y="52207"/>
                        <a:pt x="39436" y="54019"/>
                      </a:cubicBezTo>
                      <a:cubicBezTo>
                        <a:pt x="35725" y="55831"/>
                        <a:pt x="31497" y="56694"/>
                        <a:pt x="26837" y="56694"/>
                      </a:cubicBezTo>
                      <a:close/>
                      <a:moveTo>
                        <a:pt x="25370" y="9924"/>
                      </a:moveTo>
                      <a:cubicBezTo>
                        <a:pt x="21918" y="9924"/>
                        <a:pt x="19157" y="11132"/>
                        <a:pt x="17000" y="13462"/>
                      </a:cubicBezTo>
                      <a:cubicBezTo>
                        <a:pt x="14842" y="15791"/>
                        <a:pt x="13548" y="19071"/>
                        <a:pt x="12944" y="23299"/>
                      </a:cubicBezTo>
                      <a:lnTo>
                        <a:pt x="36933" y="23299"/>
                      </a:lnTo>
                      <a:lnTo>
                        <a:pt x="36933" y="22350"/>
                      </a:lnTo>
                      <a:cubicBezTo>
                        <a:pt x="36674" y="18208"/>
                        <a:pt x="35553" y="15101"/>
                        <a:pt x="33568" y="13030"/>
                      </a:cubicBezTo>
                      <a:cubicBezTo>
                        <a:pt x="31583" y="10959"/>
                        <a:pt x="28908" y="9837"/>
                        <a:pt x="25370" y="9837"/>
                      </a:cubicBezTo>
                      <a:close/>
                    </a:path>
                  </a:pathLst>
                </a:custGeom>
                <a:grpFill/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154" name="Freihandform: Form 153">
                  <a:extLst>
                    <a:ext uri="{FF2B5EF4-FFF2-40B4-BE49-F238E27FC236}">
                      <a16:creationId xmlns:a16="http://schemas.microsoft.com/office/drawing/2014/main" id="{DCB68501-A783-E1BD-54D4-9B804B1589FD}"/>
                    </a:ext>
                  </a:extLst>
                </p:cNvPr>
                <p:cNvSpPr/>
                <p:nvPr/>
              </p:nvSpPr>
              <p:spPr>
                <a:xfrm>
                  <a:off x="2786849" y="1965541"/>
                  <a:ext cx="14669" cy="13634"/>
                </a:xfrm>
                <a:custGeom>
                  <a:avLst/>
                  <a:gdLst>
                    <a:gd name="connsiteX0" fmla="*/ 7335 w 14669"/>
                    <a:gd name="connsiteY0" fmla="*/ 86 h 13634"/>
                    <a:gd name="connsiteX1" fmla="*/ 12771 w 14669"/>
                    <a:gd name="connsiteY1" fmla="*/ 2071 h 13634"/>
                    <a:gd name="connsiteX2" fmla="*/ 14670 w 14669"/>
                    <a:gd name="connsiteY2" fmla="*/ 6990 h 13634"/>
                    <a:gd name="connsiteX3" fmla="*/ 12771 w 14669"/>
                    <a:gd name="connsiteY3" fmla="*/ 11736 h 13634"/>
                    <a:gd name="connsiteX4" fmla="*/ 7335 w 14669"/>
                    <a:gd name="connsiteY4" fmla="*/ 13634 h 13634"/>
                    <a:gd name="connsiteX5" fmla="*/ 1985 w 14669"/>
                    <a:gd name="connsiteY5" fmla="*/ 11736 h 13634"/>
                    <a:gd name="connsiteX6" fmla="*/ 0 w 14669"/>
                    <a:gd name="connsiteY6" fmla="*/ 6903 h 13634"/>
                    <a:gd name="connsiteX7" fmla="*/ 1898 w 14669"/>
                    <a:gd name="connsiteY7" fmla="*/ 1985 h 13634"/>
                    <a:gd name="connsiteX8" fmla="*/ 7249 w 14669"/>
                    <a:gd name="connsiteY8" fmla="*/ 0 h 136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4669" h="13634">
                      <a:moveTo>
                        <a:pt x="7335" y="86"/>
                      </a:moveTo>
                      <a:cubicBezTo>
                        <a:pt x="9665" y="86"/>
                        <a:pt x="11477" y="777"/>
                        <a:pt x="12771" y="2071"/>
                      </a:cubicBezTo>
                      <a:cubicBezTo>
                        <a:pt x="14066" y="3365"/>
                        <a:pt x="14670" y="5005"/>
                        <a:pt x="14670" y="6990"/>
                      </a:cubicBezTo>
                      <a:cubicBezTo>
                        <a:pt x="14670" y="8974"/>
                        <a:pt x="14066" y="10528"/>
                        <a:pt x="12771" y="11736"/>
                      </a:cubicBezTo>
                      <a:cubicBezTo>
                        <a:pt x="11477" y="13030"/>
                        <a:pt x="9665" y="13634"/>
                        <a:pt x="7335" y="13634"/>
                      </a:cubicBezTo>
                      <a:cubicBezTo>
                        <a:pt x="5005" y="13634"/>
                        <a:pt x="3279" y="13030"/>
                        <a:pt x="1985" y="11736"/>
                      </a:cubicBezTo>
                      <a:cubicBezTo>
                        <a:pt x="690" y="10528"/>
                        <a:pt x="0" y="8888"/>
                        <a:pt x="0" y="6903"/>
                      </a:cubicBezTo>
                      <a:cubicBezTo>
                        <a:pt x="0" y="4919"/>
                        <a:pt x="604" y="3279"/>
                        <a:pt x="1898" y="1985"/>
                      </a:cubicBezTo>
                      <a:cubicBezTo>
                        <a:pt x="3193" y="690"/>
                        <a:pt x="5005" y="0"/>
                        <a:pt x="7249" y="0"/>
                      </a:cubicBezTo>
                      <a:close/>
                    </a:path>
                  </a:pathLst>
                </a:custGeom>
                <a:grpFill/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155" name="Freihandform: Form 154">
                  <a:extLst>
                    <a:ext uri="{FF2B5EF4-FFF2-40B4-BE49-F238E27FC236}">
                      <a16:creationId xmlns:a16="http://schemas.microsoft.com/office/drawing/2014/main" id="{59619C17-D26C-125C-CF6B-1C195306D9D7}"/>
                    </a:ext>
                  </a:extLst>
                </p:cNvPr>
                <p:cNvSpPr/>
                <p:nvPr/>
              </p:nvSpPr>
              <p:spPr>
                <a:xfrm>
                  <a:off x="2820417" y="1904964"/>
                  <a:ext cx="66790" cy="73607"/>
                </a:xfrm>
                <a:custGeom>
                  <a:avLst/>
                  <a:gdLst>
                    <a:gd name="connsiteX0" fmla="*/ 33223 w 66790"/>
                    <a:gd name="connsiteY0" fmla="*/ 57557 h 73607"/>
                    <a:gd name="connsiteX1" fmla="*/ 52379 w 66790"/>
                    <a:gd name="connsiteY1" fmla="*/ 0 h 73607"/>
                    <a:gd name="connsiteX2" fmla="*/ 66790 w 66790"/>
                    <a:gd name="connsiteY2" fmla="*/ 0 h 73607"/>
                    <a:gd name="connsiteX3" fmla="*/ 39694 w 66790"/>
                    <a:gd name="connsiteY3" fmla="*/ 73607 h 73607"/>
                    <a:gd name="connsiteX4" fmla="*/ 27009 w 66790"/>
                    <a:gd name="connsiteY4" fmla="*/ 73607 h 73607"/>
                    <a:gd name="connsiteX5" fmla="*/ 0 w 66790"/>
                    <a:gd name="connsiteY5" fmla="*/ 0 h 73607"/>
                    <a:gd name="connsiteX6" fmla="*/ 14324 w 66790"/>
                    <a:gd name="connsiteY6" fmla="*/ 0 h 73607"/>
                    <a:gd name="connsiteX7" fmla="*/ 33309 w 66790"/>
                    <a:gd name="connsiteY7" fmla="*/ 57557 h 736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66790" h="73607">
                      <a:moveTo>
                        <a:pt x="33223" y="57557"/>
                      </a:moveTo>
                      <a:lnTo>
                        <a:pt x="52379" y="0"/>
                      </a:lnTo>
                      <a:lnTo>
                        <a:pt x="66790" y="0"/>
                      </a:lnTo>
                      <a:lnTo>
                        <a:pt x="39694" y="73607"/>
                      </a:lnTo>
                      <a:lnTo>
                        <a:pt x="27009" y="73607"/>
                      </a:lnTo>
                      <a:lnTo>
                        <a:pt x="0" y="0"/>
                      </a:lnTo>
                      <a:lnTo>
                        <a:pt x="14324" y="0"/>
                      </a:lnTo>
                      <a:lnTo>
                        <a:pt x="33309" y="57557"/>
                      </a:lnTo>
                      <a:close/>
                    </a:path>
                  </a:pathLst>
                </a:custGeom>
                <a:grpFill/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156" name="Freihandform: Form 155">
                  <a:extLst>
                    <a:ext uri="{FF2B5EF4-FFF2-40B4-BE49-F238E27FC236}">
                      <a16:creationId xmlns:a16="http://schemas.microsoft.com/office/drawing/2014/main" id="{48549DFA-AA8B-57AC-0220-F46CA7C81273}"/>
                    </a:ext>
                  </a:extLst>
                </p:cNvPr>
                <p:cNvSpPr/>
                <p:nvPr/>
              </p:nvSpPr>
              <p:spPr>
                <a:xfrm>
                  <a:off x="2887725" y="1965541"/>
                  <a:ext cx="14669" cy="13634"/>
                </a:xfrm>
                <a:custGeom>
                  <a:avLst/>
                  <a:gdLst>
                    <a:gd name="connsiteX0" fmla="*/ 7335 w 14669"/>
                    <a:gd name="connsiteY0" fmla="*/ 86 h 13634"/>
                    <a:gd name="connsiteX1" fmla="*/ 12771 w 14669"/>
                    <a:gd name="connsiteY1" fmla="*/ 2071 h 13634"/>
                    <a:gd name="connsiteX2" fmla="*/ 14670 w 14669"/>
                    <a:gd name="connsiteY2" fmla="*/ 6990 h 13634"/>
                    <a:gd name="connsiteX3" fmla="*/ 12771 w 14669"/>
                    <a:gd name="connsiteY3" fmla="*/ 11736 h 13634"/>
                    <a:gd name="connsiteX4" fmla="*/ 7335 w 14669"/>
                    <a:gd name="connsiteY4" fmla="*/ 13634 h 13634"/>
                    <a:gd name="connsiteX5" fmla="*/ 1985 w 14669"/>
                    <a:gd name="connsiteY5" fmla="*/ 11736 h 13634"/>
                    <a:gd name="connsiteX6" fmla="*/ 0 w 14669"/>
                    <a:gd name="connsiteY6" fmla="*/ 6903 h 13634"/>
                    <a:gd name="connsiteX7" fmla="*/ 1898 w 14669"/>
                    <a:gd name="connsiteY7" fmla="*/ 1985 h 13634"/>
                    <a:gd name="connsiteX8" fmla="*/ 7249 w 14669"/>
                    <a:gd name="connsiteY8" fmla="*/ 0 h 136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4669" h="13634">
                      <a:moveTo>
                        <a:pt x="7335" y="86"/>
                      </a:moveTo>
                      <a:cubicBezTo>
                        <a:pt x="9665" y="86"/>
                        <a:pt x="11477" y="777"/>
                        <a:pt x="12771" y="2071"/>
                      </a:cubicBezTo>
                      <a:cubicBezTo>
                        <a:pt x="14066" y="3365"/>
                        <a:pt x="14670" y="5005"/>
                        <a:pt x="14670" y="6990"/>
                      </a:cubicBezTo>
                      <a:cubicBezTo>
                        <a:pt x="14670" y="8974"/>
                        <a:pt x="14066" y="10528"/>
                        <a:pt x="12771" y="11736"/>
                      </a:cubicBezTo>
                      <a:cubicBezTo>
                        <a:pt x="11477" y="12944"/>
                        <a:pt x="9665" y="13634"/>
                        <a:pt x="7335" y="13634"/>
                      </a:cubicBezTo>
                      <a:cubicBezTo>
                        <a:pt x="5005" y="13634"/>
                        <a:pt x="3365" y="13030"/>
                        <a:pt x="1985" y="11736"/>
                      </a:cubicBezTo>
                      <a:cubicBezTo>
                        <a:pt x="604" y="10441"/>
                        <a:pt x="0" y="8888"/>
                        <a:pt x="0" y="6903"/>
                      </a:cubicBezTo>
                      <a:cubicBezTo>
                        <a:pt x="0" y="4919"/>
                        <a:pt x="604" y="3279"/>
                        <a:pt x="1898" y="1985"/>
                      </a:cubicBezTo>
                      <a:cubicBezTo>
                        <a:pt x="3193" y="690"/>
                        <a:pt x="5005" y="0"/>
                        <a:pt x="7249" y="0"/>
                      </a:cubicBezTo>
                      <a:close/>
                    </a:path>
                  </a:pathLst>
                </a:custGeom>
                <a:grpFill/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</p:grpSp>
          <p:grpSp>
            <p:nvGrpSpPr>
              <p:cNvPr id="157" name="Grafik 108">
                <a:extLst>
                  <a:ext uri="{FF2B5EF4-FFF2-40B4-BE49-F238E27FC236}">
                    <a16:creationId xmlns:a16="http://schemas.microsoft.com/office/drawing/2014/main" id="{0546711E-C261-CD9A-0273-9B09FA44313B}"/>
                  </a:ext>
                </a:extLst>
              </p:cNvPr>
              <p:cNvGrpSpPr/>
              <p:nvPr/>
            </p:nvGrpSpPr>
            <p:grpSpPr>
              <a:xfrm>
                <a:off x="3433525" y="1279775"/>
                <a:ext cx="1041636" cy="409371"/>
                <a:chOff x="3433525" y="1279775"/>
                <a:chExt cx="1041636" cy="409371"/>
              </a:xfrm>
              <a:grpFill/>
            </p:grpSpPr>
            <p:sp>
              <p:nvSpPr>
                <p:cNvPr id="158" name="Freihandform: Form 157">
                  <a:extLst>
                    <a:ext uri="{FF2B5EF4-FFF2-40B4-BE49-F238E27FC236}">
                      <a16:creationId xmlns:a16="http://schemas.microsoft.com/office/drawing/2014/main" id="{755CB4F7-D85F-251C-E5D3-DE66DC0FAA93}"/>
                    </a:ext>
                  </a:extLst>
                </p:cNvPr>
                <p:cNvSpPr/>
                <p:nvPr/>
              </p:nvSpPr>
              <p:spPr>
                <a:xfrm>
                  <a:off x="3433525" y="1285211"/>
                  <a:ext cx="304612" cy="398412"/>
                </a:xfrm>
                <a:custGeom>
                  <a:avLst/>
                  <a:gdLst>
                    <a:gd name="connsiteX0" fmla="*/ 0 w 304612"/>
                    <a:gd name="connsiteY0" fmla="*/ 398412 h 398412"/>
                    <a:gd name="connsiteX1" fmla="*/ 0 w 304612"/>
                    <a:gd name="connsiteY1" fmla="*/ 0 h 398412"/>
                    <a:gd name="connsiteX2" fmla="*/ 122622 w 304612"/>
                    <a:gd name="connsiteY2" fmla="*/ 0 h 398412"/>
                    <a:gd name="connsiteX3" fmla="*/ 216594 w 304612"/>
                    <a:gd name="connsiteY3" fmla="*/ 23644 h 398412"/>
                    <a:gd name="connsiteX4" fmla="*/ 281314 w 304612"/>
                    <a:gd name="connsiteY4" fmla="*/ 90952 h 398412"/>
                    <a:gd name="connsiteX5" fmla="*/ 304613 w 304612"/>
                    <a:gd name="connsiteY5" fmla="*/ 190189 h 398412"/>
                    <a:gd name="connsiteX6" fmla="*/ 304613 w 304612"/>
                    <a:gd name="connsiteY6" fmla="*/ 208483 h 398412"/>
                    <a:gd name="connsiteX7" fmla="*/ 281745 w 304612"/>
                    <a:gd name="connsiteY7" fmla="*/ 307288 h 398412"/>
                    <a:gd name="connsiteX8" fmla="*/ 217284 w 304612"/>
                    <a:gd name="connsiteY8" fmla="*/ 374337 h 398412"/>
                    <a:gd name="connsiteX9" fmla="*/ 123398 w 304612"/>
                    <a:gd name="connsiteY9" fmla="*/ 398412 h 398412"/>
                    <a:gd name="connsiteX10" fmla="*/ 0 w 304612"/>
                    <a:gd name="connsiteY10" fmla="*/ 398412 h 398412"/>
                    <a:gd name="connsiteX11" fmla="*/ 82064 w 304612"/>
                    <a:gd name="connsiteY11" fmla="*/ 66445 h 398412"/>
                    <a:gd name="connsiteX12" fmla="*/ 82064 w 304612"/>
                    <a:gd name="connsiteY12" fmla="*/ 332485 h 398412"/>
                    <a:gd name="connsiteX13" fmla="*/ 121759 w 304612"/>
                    <a:gd name="connsiteY13" fmla="*/ 332485 h 398412"/>
                    <a:gd name="connsiteX14" fmla="*/ 195366 w 304612"/>
                    <a:gd name="connsiteY14" fmla="*/ 300988 h 398412"/>
                    <a:gd name="connsiteX15" fmla="*/ 221340 w 304612"/>
                    <a:gd name="connsiteY15" fmla="*/ 210985 h 398412"/>
                    <a:gd name="connsiteX16" fmla="*/ 221340 w 304612"/>
                    <a:gd name="connsiteY16" fmla="*/ 189930 h 398412"/>
                    <a:gd name="connsiteX17" fmla="*/ 196143 w 304612"/>
                    <a:gd name="connsiteY17" fmla="*/ 97856 h 398412"/>
                    <a:gd name="connsiteX18" fmla="*/ 122535 w 304612"/>
                    <a:gd name="connsiteY18" fmla="*/ 66532 h 398412"/>
                    <a:gd name="connsiteX19" fmla="*/ 82064 w 304612"/>
                    <a:gd name="connsiteY19" fmla="*/ 66532 h 3984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304612" h="398412">
                      <a:moveTo>
                        <a:pt x="0" y="398412"/>
                      </a:moveTo>
                      <a:lnTo>
                        <a:pt x="0" y="0"/>
                      </a:lnTo>
                      <a:lnTo>
                        <a:pt x="122622" y="0"/>
                      </a:lnTo>
                      <a:cubicBezTo>
                        <a:pt x="157657" y="0"/>
                        <a:pt x="188980" y="7853"/>
                        <a:pt x="216594" y="23644"/>
                      </a:cubicBezTo>
                      <a:cubicBezTo>
                        <a:pt x="244208" y="39436"/>
                        <a:pt x="265781" y="61872"/>
                        <a:pt x="281314" y="90952"/>
                      </a:cubicBezTo>
                      <a:cubicBezTo>
                        <a:pt x="296846" y="120033"/>
                        <a:pt x="304613" y="153083"/>
                        <a:pt x="304613" y="190189"/>
                      </a:cubicBezTo>
                      <a:lnTo>
                        <a:pt x="304613" y="208483"/>
                      </a:lnTo>
                      <a:cubicBezTo>
                        <a:pt x="304613" y="245502"/>
                        <a:pt x="297019" y="278466"/>
                        <a:pt x="281745" y="307288"/>
                      </a:cubicBezTo>
                      <a:cubicBezTo>
                        <a:pt x="266558" y="336109"/>
                        <a:pt x="245071" y="358459"/>
                        <a:pt x="217284" y="374337"/>
                      </a:cubicBezTo>
                      <a:cubicBezTo>
                        <a:pt x="189585" y="390215"/>
                        <a:pt x="158260" y="398240"/>
                        <a:pt x="123398" y="398412"/>
                      </a:cubicBezTo>
                      <a:lnTo>
                        <a:pt x="0" y="398412"/>
                      </a:lnTo>
                      <a:close/>
                      <a:moveTo>
                        <a:pt x="82064" y="66445"/>
                      </a:moveTo>
                      <a:lnTo>
                        <a:pt x="82064" y="332485"/>
                      </a:lnTo>
                      <a:lnTo>
                        <a:pt x="121759" y="332485"/>
                      </a:lnTo>
                      <a:cubicBezTo>
                        <a:pt x="153860" y="332485"/>
                        <a:pt x="178453" y="321957"/>
                        <a:pt x="195366" y="300988"/>
                      </a:cubicBezTo>
                      <a:cubicBezTo>
                        <a:pt x="212366" y="280019"/>
                        <a:pt x="220995" y="249989"/>
                        <a:pt x="221340" y="210985"/>
                      </a:cubicBezTo>
                      <a:lnTo>
                        <a:pt x="221340" y="189930"/>
                      </a:lnTo>
                      <a:cubicBezTo>
                        <a:pt x="221340" y="149459"/>
                        <a:pt x="212970" y="118738"/>
                        <a:pt x="196143" y="97856"/>
                      </a:cubicBezTo>
                      <a:cubicBezTo>
                        <a:pt x="179316" y="76973"/>
                        <a:pt x="154809" y="66532"/>
                        <a:pt x="122535" y="66532"/>
                      </a:cubicBezTo>
                      <a:lnTo>
                        <a:pt x="82064" y="66532"/>
                      </a:lnTo>
                      <a:close/>
                    </a:path>
                  </a:pathLst>
                </a:custGeom>
                <a:grpFill/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159" name="Freihandform: Form 158">
                  <a:extLst>
                    <a:ext uri="{FF2B5EF4-FFF2-40B4-BE49-F238E27FC236}">
                      <a16:creationId xmlns:a16="http://schemas.microsoft.com/office/drawing/2014/main" id="{FCB3C9B6-77FF-AE55-8C2D-DD8342670CB2}"/>
                    </a:ext>
                  </a:extLst>
                </p:cNvPr>
                <p:cNvSpPr/>
                <p:nvPr/>
              </p:nvSpPr>
              <p:spPr>
                <a:xfrm>
                  <a:off x="3773431" y="1279775"/>
                  <a:ext cx="325063" cy="409371"/>
                </a:xfrm>
                <a:custGeom>
                  <a:avLst/>
                  <a:gdLst>
                    <a:gd name="connsiteX0" fmla="*/ 325064 w 325063"/>
                    <a:gd name="connsiteY0" fmla="*/ 353540 h 409371"/>
                    <a:gd name="connsiteX1" fmla="*/ 262415 w 325063"/>
                    <a:gd name="connsiteY1" fmla="*/ 394702 h 409371"/>
                    <a:gd name="connsiteX2" fmla="*/ 172671 w 325063"/>
                    <a:gd name="connsiteY2" fmla="*/ 409372 h 409371"/>
                    <a:gd name="connsiteX3" fmla="*/ 81978 w 325063"/>
                    <a:gd name="connsiteY3" fmla="*/ 386763 h 409371"/>
                    <a:gd name="connsiteX4" fmla="*/ 21746 w 325063"/>
                    <a:gd name="connsiteY4" fmla="*/ 321267 h 409371"/>
                    <a:gd name="connsiteX5" fmla="*/ 0 w 325063"/>
                    <a:gd name="connsiteY5" fmla="*/ 220305 h 409371"/>
                    <a:gd name="connsiteX6" fmla="*/ 0 w 325063"/>
                    <a:gd name="connsiteY6" fmla="*/ 193209 h 409371"/>
                    <a:gd name="connsiteX7" fmla="*/ 20106 w 325063"/>
                    <a:gd name="connsiteY7" fmla="*/ 89917 h 409371"/>
                    <a:gd name="connsiteX8" fmla="*/ 78095 w 325063"/>
                    <a:gd name="connsiteY8" fmla="*/ 23126 h 409371"/>
                    <a:gd name="connsiteX9" fmla="*/ 166890 w 325063"/>
                    <a:gd name="connsiteY9" fmla="*/ 0 h 409371"/>
                    <a:gd name="connsiteX10" fmla="*/ 277689 w 325063"/>
                    <a:gd name="connsiteY10" fmla="*/ 33827 h 409371"/>
                    <a:gd name="connsiteX11" fmla="*/ 325064 w 325063"/>
                    <a:gd name="connsiteY11" fmla="*/ 132200 h 409371"/>
                    <a:gd name="connsiteX12" fmla="*/ 245157 w 325063"/>
                    <a:gd name="connsiteY12" fmla="*/ 132200 h 409371"/>
                    <a:gd name="connsiteX13" fmla="*/ 220909 w 325063"/>
                    <a:gd name="connsiteY13" fmla="*/ 82150 h 409371"/>
                    <a:gd name="connsiteX14" fmla="*/ 169306 w 325063"/>
                    <a:gd name="connsiteY14" fmla="*/ 66273 h 409371"/>
                    <a:gd name="connsiteX15" fmla="*/ 105536 w 325063"/>
                    <a:gd name="connsiteY15" fmla="*/ 97769 h 409371"/>
                    <a:gd name="connsiteX16" fmla="*/ 83359 w 325063"/>
                    <a:gd name="connsiteY16" fmla="*/ 191397 h 409371"/>
                    <a:gd name="connsiteX17" fmla="*/ 83359 w 325063"/>
                    <a:gd name="connsiteY17" fmla="*/ 216853 h 409371"/>
                    <a:gd name="connsiteX18" fmla="*/ 107175 w 325063"/>
                    <a:gd name="connsiteY18" fmla="*/ 311516 h 409371"/>
                    <a:gd name="connsiteX19" fmla="*/ 176986 w 325063"/>
                    <a:gd name="connsiteY19" fmla="*/ 343530 h 409371"/>
                    <a:gd name="connsiteX20" fmla="*/ 242913 w 325063"/>
                    <a:gd name="connsiteY20" fmla="*/ 323856 h 409371"/>
                    <a:gd name="connsiteX21" fmla="*/ 242913 w 325063"/>
                    <a:gd name="connsiteY21" fmla="*/ 255167 h 409371"/>
                    <a:gd name="connsiteX22" fmla="*/ 168184 w 325063"/>
                    <a:gd name="connsiteY22" fmla="*/ 255167 h 409371"/>
                    <a:gd name="connsiteX23" fmla="*/ 168184 w 325063"/>
                    <a:gd name="connsiteY23" fmla="*/ 194676 h 409371"/>
                    <a:gd name="connsiteX24" fmla="*/ 324978 w 325063"/>
                    <a:gd name="connsiteY24" fmla="*/ 194676 h 409371"/>
                    <a:gd name="connsiteX25" fmla="*/ 324978 w 325063"/>
                    <a:gd name="connsiteY25" fmla="*/ 353713 h 40937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</a:cxnLst>
                  <a:rect l="l" t="t" r="r" b="b"/>
                  <a:pathLst>
                    <a:path w="325063" h="409371">
                      <a:moveTo>
                        <a:pt x="325064" y="353540"/>
                      </a:moveTo>
                      <a:cubicBezTo>
                        <a:pt x="310308" y="371230"/>
                        <a:pt x="289425" y="384951"/>
                        <a:pt x="262415" y="394702"/>
                      </a:cubicBezTo>
                      <a:cubicBezTo>
                        <a:pt x="235406" y="404453"/>
                        <a:pt x="205462" y="409372"/>
                        <a:pt x="172671" y="409372"/>
                      </a:cubicBezTo>
                      <a:cubicBezTo>
                        <a:pt x="138154" y="409372"/>
                        <a:pt x="107952" y="401864"/>
                        <a:pt x="81978" y="386763"/>
                      </a:cubicBezTo>
                      <a:cubicBezTo>
                        <a:pt x="56004" y="371662"/>
                        <a:pt x="35898" y="349830"/>
                        <a:pt x="21746" y="321267"/>
                      </a:cubicBezTo>
                      <a:cubicBezTo>
                        <a:pt x="7594" y="292704"/>
                        <a:pt x="345" y="258964"/>
                        <a:pt x="0" y="220305"/>
                      </a:cubicBezTo>
                      <a:lnTo>
                        <a:pt x="0" y="193209"/>
                      </a:lnTo>
                      <a:cubicBezTo>
                        <a:pt x="0" y="153428"/>
                        <a:pt x="6731" y="118997"/>
                        <a:pt x="20106" y="89917"/>
                      </a:cubicBezTo>
                      <a:cubicBezTo>
                        <a:pt x="33482" y="60836"/>
                        <a:pt x="52811" y="38573"/>
                        <a:pt x="78095" y="23126"/>
                      </a:cubicBezTo>
                      <a:cubicBezTo>
                        <a:pt x="103378" y="7680"/>
                        <a:pt x="132977" y="0"/>
                        <a:pt x="166890" y="0"/>
                      </a:cubicBezTo>
                      <a:cubicBezTo>
                        <a:pt x="214092" y="0"/>
                        <a:pt x="251111" y="11304"/>
                        <a:pt x="277689" y="33827"/>
                      </a:cubicBezTo>
                      <a:cubicBezTo>
                        <a:pt x="304354" y="56349"/>
                        <a:pt x="320145" y="89140"/>
                        <a:pt x="325064" y="132200"/>
                      </a:cubicBezTo>
                      <a:lnTo>
                        <a:pt x="245157" y="132200"/>
                      </a:lnTo>
                      <a:cubicBezTo>
                        <a:pt x="241533" y="109419"/>
                        <a:pt x="233421" y="92678"/>
                        <a:pt x="220909" y="82150"/>
                      </a:cubicBezTo>
                      <a:cubicBezTo>
                        <a:pt x="208396" y="71536"/>
                        <a:pt x="191224" y="66273"/>
                        <a:pt x="169306" y="66273"/>
                      </a:cubicBezTo>
                      <a:cubicBezTo>
                        <a:pt x="141433" y="66273"/>
                        <a:pt x="120119" y="76800"/>
                        <a:pt x="105536" y="97769"/>
                      </a:cubicBezTo>
                      <a:cubicBezTo>
                        <a:pt x="90952" y="118738"/>
                        <a:pt x="83531" y="149976"/>
                        <a:pt x="83359" y="191397"/>
                      </a:cubicBezTo>
                      <a:lnTo>
                        <a:pt x="83359" y="216853"/>
                      </a:lnTo>
                      <a:cubicBezTo>
                        <a:pt x="83359" y="258619"/>
                        <a:pt x="91297" y="290202"/>
                        <a:pt x="107175" y="311516"/>
                      </a:cubicBezTo>
                      <a:cubicBezTo>
                        <a:pt x="123053" y="332830"/>
                        <a:pt x="146352" y="343530"/>
                        <a:pt x="176986" y="343530"/>
                      </a:cubicBezTo>
                      <a:cubicBezTo>
                        <a:pt x="207620" y="343530"/>
                        <a:pt x="229797" y="336972"/>
                        <a:pt x="242913" y="323856"/>
                      </a:cubicBezTo>
                      <a:lnTo>
                        <a:pt x="242913" y="255167"/>
                      </a:lnTo>
                      <a:lnTo>
                        <a:pt x="168184" y="255167"/>
                      </a:lnTo>
                      <a:lnTo>
                        <a:pt x="168184" y="194676"/>
                      </a:lnTo>
                      <a:lnTo>
                        <a:pt x="324978" y="194676"/>
                      </a:lnTo>
                      <a:lnTo>
                        <a:pt x="324978" y="353713"/>
                      </a:lnTo>
                      <a:close/>
                    </a:path>
                  </a:pathLst>
                </a:custGeom>
                <a:grpFill/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160" name="Freihandform: Form 159">
                  <a:extLst>
                    <a:ext uri="{FF2B5EF4-FFF2-40B4-BE49-F238E27FC236}">
                      <a16:creationId xmlns:a16="http://schemas.microsoft.com/office/drawing/2014/main" id="{AAD1EDC9-885C-63C1-59BA-B0B0B70935E2}"/>
                    </a:ext>
                  </a:extLst>
                </p:cNvPr>
                <p:cNvSpPr/>
                <p:nvPr/>
              </p:nvSpPr>
              <p:spPr>
                <a:xfrm>
                  <a:off x="4150356" y="1285211"/>
                  <a:ext cx="324804" cy="398498"/>
                </a:xfrm>
                <a:custGeom>
                  <a:avLst/>
                  <a:gdLst>
                    <a:gd name="connsiteX0" fmla="*/ 124779 w 324804"/>
                    <a:gd name="connsiteY0" fmla="*/ 238599 h 398498"/>
                    <a:gd name="connsiteX1" fmla="*/ 82064 w 324804"/>
                    <a:gd name="connsiteY1" fmla="*/ 284593 h 398498"/>
                    <a:gd name="connsiteX2" fmla="*/ 82064 w 324804"/>
                    <a:gd name="connsiteY2" fmla="*/ 398412 h 398498"/>
                    <a:gd name="connsiteX3" fmla="*/ 0 w 324804"/>
                    <a:gd name="connsiteY3" fmla="*/ 398412 h 398498"/>
                    <a:gd name="connsiteX4" fmla="*/ 0 w 324804"/>
                    <a:gd name="connsiteY4" fmla="*/ 0 h 398498"/>
                    <a:gd name="connsiteX5" fmla="*/ 82064 w 324804"/>
                    <a:gd name="connsiteY5" fmla="*/ 0 h 398498"/>
                    <a:gd name="connsiteX6" fmla="*/ 82064 w 324804"/>
                    <a:gd name="connsiteY6" fmla="*/ 180610 h 398498"/>
                    <a:gd name="connsiteX7" fmla="*/ 118221 w 324804"/>
                    <a:gd name="connsiteY7" fmla="*/ 131078 h 398498"/>
                    <a:gd name="connsiteX8" fmla="*/ 219787 w 324804"/>
                    <a:gd name="connsiteY8" fmla="*/ 0 h 398498"/>
                    <a:gd name="connsiteX9" fmla="*/ 320749 w 324804"/>
                    <a:gd name="connsiteY9" fmla="*/ 0 h 398498"/>
                    <a:gd name="connsiteX10" fmla="*/ 179229 w 324804"/>
                    <a:gd name="connsiteY10" fmla="*/ 177072 h 398498"/>
                    <a:gd name="connsiteX11" fmla="*/ 324805 w 324804"/>
                    <a:gd name="connsiteY11" fmla="*/ 398499 h 398498"/>
                    <a:gd name="connsiteX12" fmla="*/ 227122 w 324804"/>
                    <a:gd name="connsiteY12" fmla="*/ 398499 h 398498"/>
                    <a:gd name="connsiteX13" fmla="*/ 124779 w 324804"/>
                    <a:gd name="connsiteY13" fmla="*/ 238685 h 3984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324804" h="398498">
                      <a:moveTo>
                        <a:pt x="124779" y="238599"/>
                      </a:moveTo>
                      <a:lnTo>
                        <a:pt x="82064" y="284593"/>
                      </a:lnTo>
                      <a:lnTo>
                        <a:pt x="82064" y="398412"/>
                      </a:lnTo>
                      <a:lnTo>
                        <a:pt x="0" y="398412"/>
                      </a:lnTo>
                      <a:lnTo>
                        <a:pt x="0" y="0"/>
                      </a:lnTo>
                      <a:lnTo>
                        <a:pt x="82064" y="0"/>
                      </a:lnTo>
                      <a:lnTo>
                        <a:pt x="82064" y="180610"/>
                      </a:lnTo>
                      <a:lnTo>
                        <a:pt x="118221" y="131078"/>
                      </a:lnTo>
                      <a:lnTo>
                        <a:pt x="219787" y="0"/>
                      </a:lnTo>
                      <a:lnTo>
                        <a:pt x="320749" y="0"/>
                      </a:lnTo>
                      <a:lnTo>
                        <a:pt x="179229" y="177072"/>
                      </a:lnTo>
                      <a:lnTo>
                        <a:pt x="324805" y="398499"/>
                      </a:lnTo>
                      <a:lnTo>
                        <a:pt x="227122" y="398499"/>
                      </a:lnTo>
                      <a:lnTo>
                        <a:pt x="124779" y="238685"/>
                      </a:lnTo>
                      <a:close/>
                    </a:path>
                  </a:pathLst>
                </a:custGeom>
                <a:grpFill/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</p:grpSp>
        </p:grpSp>
        <p:sp>
          <p:nvSpPr>
            <p:cNvPr id="161" name="Freihandform: Form 160">
              <a:extLst>
                <a:ext uri="{FF2B5EF4-FFF2-40B4-BE49-F238E27FC236}">
                  <a16:creationId xmlns:a16="http://schemas.microsoft.com/office/drawing/2014/main" id="{CB5E781D-CA51-8064-A7EF-860F0B3B7CE4}"/>
                </a:ext>
              </a:extLst>
            </p:cNvPr>
            <p:cNvSpPr/>
            <p:nvPr/>
          </p:nvSpPr>
          <p:spPr>
            <a:xfrm>
              <a:off x="1069974" y="1243360"/>
              <a:ext cx="770505" cy="770505"/>
            </a:xfrm>
            <a:custGeom>
              <a:avLst/>
              <a:gdLst>
                <a:gd name="connsiteX0" fmla="*/ 0 w 770505"/>
                <a:gd name="connsiteY0" fmla="*/ 0 h 770505"/>
                <a:gd name="connsiteX1" fmla="*/ 0 w 770505"/>
                <a:gd name="connsiteY1" fmla="*/ 770506 h 770505"/>
                <a:gd name="connsiteX2" fmla="*/ 770506 w 770505"/>
                <a:gd name="connsiteY2" fmla="*/ 770506 h 770505"/>
                <a:gd name="connsiteX3" fmla="*/ 770506 w 770505"/>
                <a:gd name="connsiteY3" fmla="*/ 0 h 770505"/>
                <a:gd name="connsiteX4" fmla="*/ 0 w 770505"/>
                <a:gd name="connsiteY4" fmla="*/ 0 h 770505"/>
                <a:gd name="connsiteX5" fmla="*/ 656168 w 770505"/>
                <a:gd name="connsiteY5" fmla="*/ 588774 h 770505"/>
                <a:gd name="connsiteX6" fmla="*/ 618372 w 770505"/>
                <a:gd name="connsiteY6" fmla="*/ 615179 h 770505"/>
                <a:gd name="connsiteX7" fmla="*/ 615352 w 770505"/>
                <a:gd name="connsiteY7" fmla="*/ 616560 h 770505"/>
                <a:gd name="connsiteX8" fmla="*/ 488243 w 770505"/>
                <a:gd name="connsiteY8" fmla="*/ 639082 h 770505"/>
                <a:gd name="connsiteX9" fmla="*/ 219097 w 770505"/>
                <a:gd name="connsiteY9" fmla="*/ 558053 h 770505"/>
                <a:gd name="connsiteX10" fmla="*/ 216939 w 770505"/>
                <a:gd name="connsiteY10" fmla="*/ 556069 h 770505"/>
                <a:gd name="connsiteX11" fmla="*/ 215386 w 770505"/>
                <a:gd name="connsiteY11" fmla="*/ 558485 h 770505"/>
                <a:gd name="connsiteX12" fmla="*/ 170773 w 770505"/>
                <a:gd name="connsiteY12" fmla="*/ 591449 h 770505"/>
                <a:gd name="connsiteX13" fmla="*/ 162057 w 770505"/>
                <a:gd name="connsiteY13" fmla="*/ 592139 h 770505"/>
                <a:gd name="connsiteX14" fmla="*/ 115373 w 770505"/>
                <a:gd name="connsiteY14" fmla="*/ 571515 h 770505"/>
                <a:gd name="connsiteX15" fmla="*/ 112525 w 770505"/>
                <a:gd name="connsiteY15" fmla="*/ 568581 h 770505"/>
                <a:gd name="connsiteX16" fmla="*/ 111317 w 770505"/>
                <a:gd name="connsiteY16" fmla="*/ 565561 h 770505"/>
                <a:gd name="connsiteX17" fmla="*/ 111317 w 770505"/>
                <a:gd name="connsiteY17" fmla="*/ 460198 h 770505"/>
                <a:gd name="connsiteX18" fmla="*/ 110800 w 770505"/>
                <a:gd name="connsiteY18" fmla="*/ 459507 h 770505"/>
                <a:gd name="connsiteX19" fmla="*/ 79993 w 770505"/>
                <a:gd name="connsiteY19" fmla="*/ 342581 h 770505"/>
                <a:gd name="connsiteX20" fmla="*/ 173016 w 770505"/>
                <a:gd name="connsiteY20" fmla="*/ 183199 h 770505"/>
                <a:gd name="connsiteX21" fmla="*/ 182509 w 770505"/>
                <a:gd name="connsiteY21" fmla="*/ 179661 h 770505"/>
                <a:gd name="connsiteX22" fmla="*/ 193209 w 770505"/>
                <a:gd name="connsiteY22" fmla="*/ 184493 h 770505"/>
                <a:gd name="connsiteX23" fmla="*/ 191914 w 770505"/>
                <a:gd name="connsiteY23" fmla="*/ 204772 h 770505"/>
                <a:gd name="connsiteX24" fmla="*/ 108297 w 770505"/>
                <a:gd name="connsiteY24" fmla="*/ 347327 h 770505"/>
                <a:gd name="connsiteX25" fmla="*/ 136515 w 770505"/>
                <a:gd name="connsiteY25" fmla="*/ 445614 h 770505"/>
                <a:gd name="connsiteX26" fmla="*/ 140053 w 770505"/>
                <a:gd name="connsiteY26" fmla="*/ 449670 h 770505"/>
                <a:gd name="connsiteX27" fmla="*/ 140053 w 770505"/>
                <a:gd name="connsiteY27" fmla="*/ 555120 h 770505"/>
                <a:gd name="connsiteX28" fmla="*/ 141088 w 770505"/>
                <a:gd name="connsiteY28" fmla="*/ 555810 h 770505"/>
                <a:gd name="connsiteX29" fmla="*/ 162057 w 770505"/>
                <a:gd name="connsiteY29" fmla="*/ 563576 h 770505"/>
                <a:gd name="connsiteX30" fmla="*/ 166286 w 770505"/>
                <a:gd name="connsiteY30" fmla="*/ 563231 h 770505"/>
                <a:gd name="connsiteX31" fmla="*/ 196143 w 770505"/>
                <a:gd name="connsiteY31" fmla="*/ 535272 h 770505"/>
                <a:gd name="connsiteX32" fmla="*/ 196919 w 770505"/>
                <a:gd name="connsiteY32" fmla="*/ 533892 h 770505"/>
                <a:gd name="connsiteX33" fmla="*/ 195970 w 770505"/>
                <a:gd name="connsiteY33" fmla="*/ 532597 h 770505"/>
                <a:gd name="connsiteX34" fmla="*/ 190793 w 770505"/>
                <a:gd name="connsiteY34" fmla="*/ 525349 h 770505"/>
                <a:gd name="connsiteX35" fmla="*/ 172326 w 770505"/>
                <a:gd name="connsiteY35" fmla="*/ 469086 h 770505"/>
                <a:gd name="connsiteX36" fmla="*/ 172585 w 770505"/>
                <a:gd name="connsiteY36" fmla="*/ 468482 h 770505"/>
                <a:gd name="connsiteX37" fmla="*/ 173275 w 770505"/>
                <a:gd name="connsiteY37" fmla="*/ 468223 h 770505"/>
                <a:gd name="connsiteX38" fmla="*/ 213401 w 770505"/>
                <a:gd name="connsiteY38" fmla="*/ 474350 h 770505"/>
                <a:gd name="connsiteX39" fmla="*/ 269837 w 770505"/>
                <a:gd name="connsiteY39" fmla="*/ 455969 h 770505"/>
                <a:gd name="connsiteX40" fmla="*/ 298054 w 770505"/>
                <a:gd name="connsiteY40" fmla="*/ 339388 h 770505"/>
                <a:gd name="connsiteX41" fmla="*/ 300729 w 770505"/>
                <a:gd name="connsiteY41" fmla="*/ 262588 h 770505"/>
                <a:gd name="connsiteX42" fmla="*/ 300902 w 770505"/>
                <a:gd name="connsiteY42" fmla="*/ 261552 h 770505"/>
                <a:gd name="connsiteX43" fmla="*/ 300298 w 770505"/>
                <a:gd name="connsiteY43" fmla="*/ 260690 h 770505"/>
                <a:gd name="connsiteX44" fmla="*/ 245416 w 770505"/>
                <a:gd name="connsiteY44" fmla="*/ 187772 h 770505"/>
                <a:gd name="connsiteX45" fmla="*/ 241964 w 770505"/>
                <a:gd name="connsiteY45" fmla="*/ 177245 h 770505"/>
                <a:gd name="connsiteX46" fmla="*/ 246883 w 770505"/>
                <a:gd name="connsiteY46" fmla="*/ 167494 h 770505"/>
                <a:gd name="connsiteX47" fmla="*/ 256202 w 770505"/>
                <a:gd name="connsiteY47" fmla="*/ 164042 h 770505"/>
                <a:gd name="connsiteX48" fmla="*/ 267075 w 770505"/>
                <a:gd name="connsiteY48" fmla="*/ 169047 h 770505"/>
                <a:gd name="connsiteX49" fmla="*/ 275618 w 770505"/>
                <a:gd name="connsiteY49" fmla="*/ 180351 h 770505"/>
                <a:gd name="connsiteX50" fmla="*/ 275963 w 770505"/>
                <a:gd name="connsiteY50" fmla="*/ 180783 h 770505"/>
                <a:gd name="connsiteX51" fmla="*/ 307978 w 770505"/>
                <a:gd name="connsiteY51" fmla="*/ 222893 h 770505"/>
                <a:gd name="connsiteX52" fmla="*/ 310653 w 770505"/>
                <a:gd name="connsiteY52" fmla="*/ 226345 h 770505"/>
                <a:gd name="connsiteX53" fmla="*/ 312206 w 770505"/>
                <a:gd name="connsiteY53" fmla="*/ 222376 h 770505"/>
                <a:gd name="connsiteX54" fmla="*/ 334125 w 770505"/>
                <a:gd name="connsiteY54" fmla="*/ 182422 h 770505"/>
                <a:gd name="connsiteX55" fmla="*/ 335160 w 770505"/>
                <a:gd name="connsiteY55" fmla="*/ 180869 h 770505"/>
                <a:gd name="connsiteX56" fmla="*/ 334038 w 770505"/>
                <a:gd name="connsiteY56" fmla="*/ 179402 h 770505"/>
                <a:gd name="connsiteX57" fmla="*/ 308755 w 770505"/>
                <a:gd name="connsiteY57" fmla="*/ 150321 h 770505"/>
                <a:gd name="connsiteX58" fmla="*/ 308496 w 770505"/>
                <a:gd name="connsiteY58" fmla="*/ 150063 h 770505"/>
                <a:gd name="connsiteX59" fmla="*/ 305389 w 770505"/>
                <a:gd name="connsiteY59" fmla="*/ 139621 h 770505"/>
                <a:gd name="connsiteX60" fmla="*/ 310567 w 770505"/>
                <a:gd name="connsiteY60" fmla="*/ 129956 h 770505"/>
                <a:gd name="connsiteX61" fmla="*/ 319627 w 770505"/>
                <a:gd name="connsiteY61" fmla="*/ 126677 h 770505"/>
                <a:gd name="connsiteX62" fmla="*/ 330759 w 770505"/>
                <a:gd name="connsiteY62" fmla="*/ 131941 h 770505"/>
                <a:gd name="connsiteX63" fmla="*/ 332312 w 770505"/>
                <a:gd name="connsiteY63" fmla="*/ 133667 h 770505"/>
                <a:gd name="connsiteX64" fmla="*/ 352419 w 770505"/>
                <a:gd name="connsiteY64" fmla="*/ 156621 h 770505"/>
                <a:gd name="connsiteX65" fmla="*/ 354144 w 770505"/>
                <a:gd name="connsiteY65" fmla="*/ 158692 h 770505"/>
                <a:gd name="connsiteX66" fmla="*/ 356129 w 770505"/>
                <a:gd name="connsiteY66" fmla="*/ 156793 h 770505"/>
                <a:gd name="connsiteX67" fmla="*/ 391423 w 770505"/>
                <a:gd name="connsiteY67" fmla="*/ 130302 h 770505"/>
                <a:gd name="connsiteX68" fmla="*/ 398412 w 770505"/>
                <a:gd name="connsiteY68" fmla="*/ 128489 h 770505"/>
                <a:gd name="connsiteX69" fmla="*/ 410925 w 770505"/>
                <a:gd name="connsiteY69" fmla="*/ 135824 h 770505"/>
                <a:gd name="connsiteX70" fmla="*/ 405402 w 770505"/>
                <a:gd name="connsiteY70" fmla="*/ 155326 h 770505"/>
                <a:gd name="connsiteX71" fmla="*/ 326444 w 770505"/>
                <a:gd name="connsiteY71" fmla="*/ 336368 h 770505"/>
                <a:gd name="connsiteX72" fmla="*/ 288217 w 770505"/>
                <a:gd name="connsiteY72" fmla="*/ 477715 h 770505"/>
                <a:gd name="connsiteX73" fmla="*/ 215645 w 770505"/>
                <a:gd name="connsiteY73" fmla="*/ 501963 h 770505"/>
                <a:gd name="connsiteX74" fmla="*/ 209863 w 770505"/>
                <a:gd name="connsiteY74" fmla="*/ 501963 h 770505"/>
                <a:gd name="connsiteX75" fmla="*/ 212366 w 770505"/>
                <a:gd name="connsiteY75" fmla="*/ 505760 h 770505"/>
                <a:gd name="connsiteX76" fmla="*/ 248522 w 770505"/>
                <a:gd name="connsiteY76" fmla="*/ 545282 h 770505"/>
                <a:gd name="connsiteX77" fmla="*/ 403676 w 770505"/>
                <a:gd name="connsiteY77" fmla="*/ 604824 h 770505"/>
                <a:gd name="connsiteX78" fmla="*/ 445701 w 770505"/>
                <a:gd name="connsiteY78" fmla="*/ 607240 h 770505"/>
                <a:gd name="connsiteX79" fmla="*/ 507918 w 770505"/>
                <a:gd name="connsiteY79" fmla="*/ 589205 h 770505"/>
                <a:gd name="connsiteX80" fmla="*/ 471761 w 770505"/>
                <a:gd name="connsiteY80" fmla="*/ 515943 h 770505"/>
                <a:gd name="connsiteX81" fmla="*/ 384778 w 770505"/>
                <a:gd name="connsiteY81" fmla="*/ 403245 h 770505"/>
                <a:gd name="connsiteX82" fmla="*/ 357769 w 770505"/>
                <a:gd name="connsiteY82" fmla="*/ 279933 h 770505"/>
                <a:gd name="connsiteX83" fmla="*/ 357769 w 770505"/>
                <a:gd name="connsiteY83" fmla="*/ 279588 h 770505"/>
                <a:gd name="connsiteX84" fmla="*/ 466411 w 770505"/>
                <a:gd name="connsiteY84" fmla="*/ 151961 h 770505"/>
                <a:gd name="connsiteX85" fmla="*/ 467619 w 770505"/>
                <a:gd name="connsiteY85" fmla="*/ 151788 h 770505"/>
                <a:gd name="connsiteX86" fmla="*/ 468223 w 770505"/>
                <a:gd name="connsiteY86" fmla="*/ 150753 h 770505"/>
                <a:gd name="connsiteX87" fmla="*/ 511456 w 770505"/>
                <a:gd name="connsiteY87" fmla="*/ 123053 h 770505"/>
                <a:gd name="connsiteX88" fmla="*/ 512146 w 770505"/>
                <a:gd name="connsiteY88" fmla="*/ 123053 h 770505"/>
                <a:gd name="connsiteX89" fmla="*/ 568150 w 770505"/>
                <a:gd name="connsiteY89" fmla="*/ 172412 h 770505"/>
                <a:gd name="connsiteX90" fmla="*/ 568495 w 770505"/>
                <a:gd name="connsiteY90" fmla="*/ 173534 h 770505"/>
                <a:gd name="connsiteX91" fmla="*/ 576261 w 770505"/>
                <a:gd name="connsiteY91" fmla="*/ 213833 h 770505"/>
                <a:gd name="connsiteX92" fmla="*/ 576261 w 770505"/>
                <a:gd name="connsiteY92" fmla="*/ 214955 h 770505"/>
                <a:gd name="connsiteX93" fmla="*/ 577210 w 770505"/>
                <a:gd name="connsiteY93" fmla="*/ 215645 h 770505"/>
                <a:gd name="connsiteX94" fmla="*/ 676706 w 770505"/>
                <a:gd name="connsiteY94" fmla="*/ 379687 h 770505"/>
                <a:gd name="connsiteX95" fmla="*/ 678345 w 770505"/>
                <a:gd name="connsiteY95" fmla="*/ 385727 h 770505"/>
                <a:gd name="connsiteX96" fmla="*/ 692584 w 770505"/>
                <a:gd name="connsiteY96" fmla="*/ 481685 h 770505"/>
                <a:gd name="connsiteX97" fmla="*/ 656082 w 770505"/>
                <a:gd name="connsiteY97" fmla="*/ 588687 h 770505"/>
                <a:gd name="connsiteX98" fmla="*/ 632006 w 770505"/>
                <a:gd name="connsiteY98" fmla="*/ 551409 h 770505"/>
                <a:gd name="connsiteX99" fmla="*/ 606550 w 770505"/>
                <a:gd name="connsiteY99" fmla="*/ 559262 h 770505"/>
                <a:gd name="connsiteX100" fmla="*/ 529491 w 770505"/>
                <a:gd name="connsiteY100" fmla="*/ 529059 h 770505"/>
                <a:gd name="connsiteX101" fmla="*/ 488243 w 770505"/>
                <a:gd name="connsiteY101" fmla="*/ 491781 h 770505"/>
                <a:gd name="connsiteX102" fmla="*/ 487725 w 770505"/>
                <a:gd name="connsiteY102" fmla="*/ 491263 h 770505"/>
                <a:gd name="connsiteX103" fmla="*/ 481944 w 770505"/>
                <a:gd name="connsiteY103" fmla="*/ 485481 h 770505"/>
                <a:gd name="connsiteX104" fmla="*/ 409976 w 770505"/>
                <a:gd name="connsiteY104" fmla="*/ 389697 h 770505"/>
                <a:gd name="connsiteX105" fmla="*/ 386245 w 770505"/>
                <a:gd name="connsiteY105" fmla="*/ 317384 h 770505"/>
                <a:gd name="connsiteX106" fmla="*/ 385727 w 770505"/>
                <a:gd name="connsiteY106" fmla="*/ 312897 h 770505"/>
                <a:gd name="connsiteX107" fmla="*/ 389783 w 770505"/>
                <a:gd name="connsiteY107" fmla="*/ 314881 h 770505"/>
                <a:gd name="connsiteX108" fmla="*/ 457350 w 770505"/>
                <a:gd name="connsiteY108" fmla="*/ 329206 h 770505"/>
                <a:gd name="connsiteX109" fmla="*/ 513958 w 770505"/>
                <a:gd name="connsiteY109" fmla="*/ 319023 h 770505"/>
                <a:gd name="connsiteX110" fmla="*/ 572982 w 770505"/>
                <a:gd name="connsiteY110" fmla="*/ 254563 h 770505"/>
                <a:gd name="connsiteX111" fmla="*/ 574104 w 770505"/>
                <a:gd name="connsiteY111" fmla="*/ 250421 h 770505"/>
                <a:gd name="connsiteX112" fmla="*/ 577124 w 770505"/>
                <a:gd name="connsiteY112" fmla="*/ 253441 h 770505"/>
                <a:gd name="connsiteX113" fmla="*/ 648747 w 770505"/>
                <a:gd name="connsiteY113" fmla="*/ 386418 h 770505"/>
                <a:gd name="connsiteX114" fmla="*/ 648747 w 770505"/>
                <a:gd name="connsiteY114" fmla="*/ 386677 h 770505"/>
                <a:gd name="connsiteX115" fmla="*/ 648833 w 770505"/>
                <a:gd name="connsiteY115" fmla="*/ 386763 h 770505"/>
                <a:gd name="connsiteX116" fmla="*/ 648833 w 770505"/>
                <a:gd name="connsiteY116" fmla="*/ 387108 h 770505"/>
                <a:gd name="connsiteX117" fmla="*/ 651853 w 770505"/>
                <a:gd name="connsiteY117" fmla="*/ 397981 h 770505"/>
                <a:gd name="connsiteX118" fmla="*/ 631920 w 770505"/>
                <a:gd name="connsiteY118" fmla="*/ 551323 h 770505"/>
                <a:gd name="connsiteX119" fmla="*/ 503344 w 770505"/>
                <a:gd name="connsiteY119" fmla="*/ 292445 h 770505"/>
                <a:gd name="connsiteX120" fmla="*/ 458299 w 770505"/>
                <a:gd name="connsiteY120" fmla="*/ 300384 h 770505"/>
                <a:gd name="connsiteX121" fmla="*/ 387712 w 770505"/>
                <a:gd name="connsiteY121" fmla="*/ 279070 h 770505"/>
                <a:gd name="connsiteX122" fmla="*/ 386936 w 770505"/>
                <a:gd name="connsiteY122" fmla="*/ 278207 h 770505"/>
                <a:gd name="connsiteX123" fmla="*/ 387108 w 770505"/>
                <a:gd name="connsiteY123" fmla="*/ 277085 h 770505"/>
                <a:gd name="connsiteX124" fmla="*/ 476766 w 770505"/>
                <a:gd name="connsiteY124" fmla="*/ 180092 h 770505"/>
                <a:gd name="connsiteX125" fmla="*/ 487380 w 770505"/>
                <a:gd name="connsiteY125" fmla="*/ 180092 h 770505"/>
                <a:gd name="connsiteX126" fmla="*/ 490745 w 770505"/>
                <a:gd name="connsiteY126" fmla="*/ 170428 h 770505"/>
                <a:gd name="connsiteX127" fmla="*/ 511973 w 770505"/>
                <a:gd name="connsiteY127" fmla="*/ 151875 h 770505"/>
                <a:gd name="connsiteX128" fmla="*/ 541054 w 770505"/>
                <a:gd name="connsiteY128" fmla="*/ 182336 h 770505"/>
                <a:gd name="connsiteX129" fmla="*/ 503258 w 770505"/>
                <a:gd name="connsiteY129" fmla="*/ 292532 h 770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</a:cxnLst>
              <a:rect l="l" t="t" r="r" b="b"/>
              <a:pathLst>
                <a:path w="770505" h="770505">
                  <a:moveTo>
                    <a:pt x="0" y="0"/>
                  </a:moveTo>
                  <a:lnTo>
                    <a:pt x="0" y="770506"/>
                  </a:lnTo>
                  <a:lnTo>
                    <a:pt x="770506" y="770506"/>
                  </a:lnTo>
                  <a:lnTo>
                    <a:pt x="770506" y="0"/>
                  </a:lnTo>
                  <a:lnTo>
                    <a:pt x="0" y="0"/>
                  </a:lnTo>
                  <a:close/>
                  <a:moveTo>
                    <a:pt x="656168" y="588774"/>
                  </a:moveTo>
                  <a:cubicBezTo>
                    <a:pt x="645899" y="599129"/>
                    <a:pt x="633214" y="608017"/>
                    <a:pt x="618372" y="615179"/>
                  </a:cubicBezTo>
                  <a:cubicBezTo>
                    <a:pt x="617336" y="615783"/>
                    <a:pt x="616387" y="616215"/>
                    <a:pt x="615352" y="616560"/>
                  </a:cubicBezTo>
                  <a:cubicBezTo>
                    <a:pt x="582733" y="631488"/>
                    <a:pt x="540018" y="639082"/>
                    <a:pt x="488243" y="639082"/>
                  </a:cubicBezTo>
                  <a:cubicBezTo>
                    <a:pt x="337921" y="639082"/>
                    <a:pt x="258964" y="594987"/>
                    <a:pt x="219097" y="558053"/>
                  </a:cubicBezTo>
                  <a:lnTo>
                    <a:pt x="216939" y="556069"/>
                  </a:lnTo>
                  <a:lnTo>
                    <a:pt x="215386" y="558485"/>
                  </a:lnTo>
                  <a:cubicBezTo>
                    <a:pt x="202787" y="577469"/>
                    <a:pt x="187772" y="588515"/>
                    <a:pt x="170773" y="591449"/>
                  </a:cubicBezTo>
                  <a:cubicBezTo>
                    <a:pt x="167753" y="591880"/>
                    <a:pt x="164819" y="592139"/>
                    <a:pt x="162057" y="592139"/>
                  </a:cubicBezTo>
                  <a:cubicBezTo>
                    <a:pt x="135307" y="592139"/>
                    <a:pt x="115546" y="571688"/>
                    <a:pt x="115373" y="571515"/>
                  </a:cubicBezTo>
                  <a:lnTo>
                    <a:pt x="112525" y="568581"/>
                  </a:lnTo>
                  <a:cubicBezTo>
                    <a:pt x="111749" y="567805"/>
                    <a:pt x="111317" y="566683"/>
                    <a:pt x="111317" y="565561"/>
                  </a:cubicBezTo>
                  <a:lnTo>
                    <a:pt x="111317" y="460198"/>
                  </a:lnTo>
                  <a:lnTo>
                    <a:pt x="110800" y="459507"/>
                  </a:lnTo>
                  <a:cubicBezTo>
                    <a:pt x="84308" y="426457"/>
                    <a:pt x="73090" y="383829"/>
                    <a:pt x="79993" y="342581"/>
                  </a:cubicBezTo>
                  <a:cubicBezTo>
                    <a:pt x="95008" y="252837"/>
                    <a:pt x="169824" y="185960"/>
                    <a:pt x="173016" y="183199"/>
                  </a:cubicBezTo>
                  <a:cubicBezTo>
                    <a:pt x="175692" y="180869"/>
                    <a:pt x="179057" y="179661"/>
                    <a:pt x="182509" y="179661"/>
                  </a:cubicBezTo>
                  <a:cubicBezTo>
                    <a:pt x="186651" y="179661"/>
                    <a:pt x="190534" y="181387"/>
                    <a:pt x="193209" y="184493"/>
                  </a:cubicBezTo>
                  <a:cubicBezTo>
                    <a:pt x="198386" y="190447"/>
                    <a:pt x="197869" y="199508"/>
                    <a:pt x="191914" y="204772"/>
                  </a:cubicBezTo>
                  <a:cubicBezTo>
                    <a:pt x="189067" y="207361"/>
                    <a:pt x="121241" y="269491"/>
                    <a:pt x="108297" y="347327"/>
                  </a:cubicBezTo>
                  <a:cubicBezTo>
                    <a:pt x="100272" y="395478"/>
                    <a:pt x="122535" y="429564"/>
                    <a:pt x="136515" y="445614"/>
                  </a:cubicBezTo>
                  <a:lnTo>
                    <a:pt x="140053" y="449670"/>
                  </a:lnTo>
                  <a:lnTo>
                    <a:pt x="140053" y="555120"/>
                  </a:lnTo>
                  <a:lnTo>
                    <a:pt x="141088" y="555810"/>
                  </a:lnTo>
                  <a:cubicBezTo>
                    <a:pt x="146007" y="559348"/>
                    <a:pt x="153601" y="563576"/>
                    <a:pt x="162057" y="563576"/>
                  </a:cubicBezTo>
                  <a:cubicBezTo>
                    <a:pt x="163438" y="563576"/>
                    <a:pt x="164905" y="563404"/>
                    <a:pt x="166286" y="563231"/>
                  </a:cubicBezTo>
                  <a:cubicBezTo>
                    <a:pt x="176727" y="561333"/>
                    <a:pt x="187082" y="551754"/>
                    <a:pt x="196143" y="535272"/>
                  </a:cubicBezTo>
                  <a:lnTo>
                    <a:pt x="196919" y="533892"/>
                  </a:lnTo>
                  <a:lnTo>
                    <a:pt x="195970" y="532597"/>
                  </a:lnTo>
                  <a:cubicBezTo>
                    <a:pt x="194158" y="530095"/>
                    <a:pt x="192432" y="527679"/>
                    <a:pt x="190793" y="525349"/>
                  </a:cubicBezTo>
                  <a:cubicBezTo>
                    <a:pt x="179575" y="508867"/>
                    <a:pt x="173189" y="489365"/>
                    <a:pt x="172326" y="469086"/>
                  </a:cubicBezTo>
                  <a:cubicBezTo>
                    <a:pt x="172326" y="468827"/>
                    <a:pt x="172326" y="468654"/>
                    <a:pt x="172585" y="468482"/>
                  </a:cubicBezTo>
                  <a:cubicBezTo>
                    <a:pt x="172758" y="468309"/>
                    <a:pt x="173016" y="468223"/>
                    <a:pt x="173275" y="468223"/>
                  </a:cubicBezTo>
                  <a:cubicBezTo>
                    <a:pt x="180955" y="470553"/>
                    <a:pt x="195970" y="474350"/>
                    <a:pt x="213401" y="474350"/>
                  </a:cubicBezTo>
                  <a:cubicBezTo>
                    <a:pt x="235924" y="474350"/>
                    <a:pt x="254908" y="468137"/>
                    <a:pt x="269837" y="455969"/>
                  </a:cubicBezTo>
                  <a:cubicBezTo>
                    <a:pt x="294257" y="435863"/>
                    <a:pt x="303750" y="396687"/>
                    <a:pt x="298054" y="339388"/>
                  </a:cubicBezTo>
                  <a:cubicBezTo>
                    <a:pt x="295379" y="312292"/>
                    <a:pt x="296242" y="286405"/>
                    <a:pt x="300729" y="262588"/>
                  </a:cubicBezTo>
                  <a:lnTo>
                    <a:pt x="300902" y="261552"/>
                  </a:lnTo>
                  <a:lnTo>
                    <a:pt x="300298" y="260690"/>
                  </a:lnTo>
                  <a:cubicBezTo>
                    <a:pt x="280796" y="232645"/>
                    <a:pt x="245761" y="188118"/>
                    <a:pt x="245416" y="187772"/>
                  </a:cubicBezTo>
                  <a:cubicBezTo>
                    <a:pt x="242913" y="184838"/>
                    <a:pt x="241619" y="181128"/>
                    <a:pt x="241964" y="177245"/>
                  </a:cubicBezTo>
                  <a:cubicBezTo>
                    <a:pt x="242223" y="173448"/>
                    <a:pt x="244035" y="169996"/>
                    <a:pt x="246883" y="167494"/>
                  </a:cubicBezTo>
                  <a:cubicBezTo>
                    <a:pt x="249472" y="165250"/>
                    <a:pt x="252837" y="164042"/>
                    <a:pt x="256202" y="164042"/>
                  </a:cubicBezTo>
                  <a:cubicBezTo>
                    <a:pt x="260431" y="164042"/>
                    <a:pt x="264314" y="165854"/>
                    <a:pt x="267075" y="169047"/>
                  </a:cubicBezTo>
                  <a:cubicBezTo>
                    <a:pt x="267507" y="169565"/>
                    <a:pt x="271131" y="174311"/>
                    <a:pt x="275618" y="180351"/>
                  </a:cubicBezTo>
                  <a:lnTo>
                    <a:pt x="275963" y="180783"/>
                  </a:lnTo>
                  <a:cubicBezTo>
                    <a:pt x="283989" y="191483"/>
                    <a:pt x="296156" y="207533"/>
                    <a:pt x="307978" y="222893"/>
                  </a:cubicBezTo>
                  <a:lnTo>
                    <a:pt x="310653" y="226345"/>
                  </a:lnTo>
                  <a:lnTo>
                    <a:pt x="312206" y="222376"/>
                  </a:lnTo>
                  <a:cubicBezTo>
                    <a:pt x="317988" y="208137"/>
                    <a:pt x="325409" y="194676"/>
                    <a:pt x="334125" y="182422"/>
                  </a:cubicBezTo>
                  <a:lnTo>
                    <a:pt x="335160" y="180869"/>
                  </a:lnTo>
                  <a:lnTo>
                    <a:pt x="334038" y="179402"/>
                  </a:lnTo>
                  <a:cubicBezTo>
                    <a:pt x="325064" y="168270"/>
                    <a:pt x="313328" y="155326"/>
                    <a:pt x="308755" y="150321"/>
                  </a:cubicBezTo>
                  <a:lnTo>
                    <a:pt x="308496" y="150063"/>
                  </a:lnTo>
                  <a:cubicBezTo>
                    <a:pt x="306166" y="147129"/>
                    <a:pt x="305044" y="143418"/>
                    <a:pt x="305389" y="139621"/>
                  </a:cubicBezTo>
                  <a:cubicBezTo>
                    <a:pt x="305734" y="135824"/>
                    <a:pt x="307633" y="132373"/>
                    <a:pt x="310567" y="129956"/>
                  </a:cubicBezTo>
                  <a:cubicBezTo>
                    <a:pt x="313155" y="127885"/>
                    <a:pt x="316348" y="126677"/>
                    <a:pt x="319627" y="126677"/>
                  </a:cubicBezTo>
                  <a:cubicBezTo>
                    <a:pt x="323942" y="126677"/>
                    <a:pt x="327998" y="128662"/>
                    <a:pt x="330759" y="131941"/>
                  </a:cubicBezTo>
                  <a:cubicBezTo>
                    <a:pt x="330932" y="132114"/>
                    <a:pt x="331449" y="132718"/>
                    <a:pt x="332312" y="133667"/>
                  </a:cubicBezTo>
                  <a:cubicBezTo>
                    <a:pt x="335591" y="137205"/>
                    <a:pt x="344393" y="146611"/>
                    <a:pt x="352419" y="156621"/>
                  </a:cubicBezTo>
                  <a:lnTo>
                    <a:pt x="354144" y="158692"/>
                  </a:lnTo>
                  <a:lnTo>
                    <a:pt x="356129" y="156793"/>
                  </a:lnTo>
                  <a:cubicBezTo>
                    <a:pt x="369936" y="143418"/>
                    <a:pt x="382880" y="135048"/>
                    <a:pt x="391423" y="130302"/>
                  </a:cubicBezTo>
                  <a:cubicBezTo>
                    <a:pt x="393580" y="129094"/>
                    <a:pt x="395996" y="128489"/>
                    <a:pt x="398412" y="128489"/>
                  </a:cubicBezTo>
                  <a:cubicBezTo>
                    <a:pt x="403590" y="128489"/>
                    <a:pt x="408422" y="131337"/>
                    <a:pt x="410925" y="135824"/>
                  </a:cubicBezTo>
                  <a:cubicBezTo>
                    <a:pt x="414808" y="142728"/>
                    <a:pt x="412305" y="151443"/>
                    <a:pt x="405402" y="155326"/>
                  </a:cubicBezTo>
                  <a:cubicBezTo>
                    <a:pt x="383829" y="167235"/>
                    <a:pt x="314450" y="215645"/>
                    <a:pt x="326444" y="336368"/>
                  </a:cubicBezTo>
                  <a:cubicBezTo>
                    <a:pt x="333089" y="402900"/>
                    <a:pt x="320231" y="450447"/>
                    <a:pt x="288217" y="477715"/>
                  </a:cubicBezTo>
                  <a:cubicBezTo>
                    <a:pt x="264659" y="497735"/>
                    <a:pt x="235751" y="501963"/>
                    <a:pt x="215645" y="501963"/>
                  </a:cubicBezTo>
                  <a:lnTo>
                    <a:pt x="209863" y="501963"/>
                  </a:lnTo>
                  <a:cubicBezTo>
                    <a:pt x="209863" y="501963"/>
                    <a:pt x="212366" y="505760"/>
                    <a:pt x="212366" y="505760"/>
                  </a:cubicBezTo>
                  <a:cubicBezTo>
                    <a:pt x="221685" y="520171"/>
                    <a:pt x="233853" y="533460"/>
                    <a:pt x="248522" y="545282"/>
                  </a:cubicBezTo>
                  <a:cubicBezTo>
                    <a:pt x="274324" y="566165"/>
                    <a:pt x="322216" y="593347"/>
                    <a:pt x="403676" y="604824"/>
                  </a:cubicBezTo>
                  <a:cubicBezTo>
                    <a:pt x="419209" y="606377"/>
                    <a:pt x="433361" y="607240"/>
                    <a:pt x="445701" y="607240"/>
                  </a:cubicBezTo>
                  <a:cubicBezTo>
                    <a:pt x="494283" y="607240"/>
                    <a:pt x="505329" y="594641"/>
                    <a:pt x="507918" y="589205"/>
                  </a:cubicBezTo>
                  <a:cubicBezTo>
                    <a:pt x="515684" y="572464"/>
                    <a:pt x="493334" y="539242"/>
                    <a:pt x="471761" y="515943"/>
                  </a:cubicBezTo>
                  <a:cubicBezTo>
                    <a:pt x="434828" y="479872"/>
                    <a:pt x="405575" y="441990"/>
                    <a:pt x="384778" y="403245"/>
                  </a:cubicBezTo>
                  <a:cubicBezTo>
                    <a:pt x="362256" y="361307"/>
                    <a:pt x="353195" y="319800"/>
                    <a:pt x="357769" y="279933"/>
                  </a:cubicBezTo>
                  <a:lnTo>
                    <a:pt x="357769" y="279588"/>
                  </a:lnTo>
                  <a:cubicBezTo>
                    <a:pt x="367692" y="195798"/>
                    <a:pt x="428183" y="157397"/>
                    <a:pt x="466411" y="151961"/>
                  </a:cubicBezTo>
                  <a:lnTo>
                    <a:pt x="467619" y="151788"/>
                  </a:lnTo>
                  <a:lnTo>
                    <a:pt x="468223" y="150753"/>
                  </a:lnTo>
                  <a:cubicBezTo>
                    <a:pt x="477715" y="133667"/>
                    <a:pt x="493852" y="123398"/>
                    <a:pt x="511456" y="123053"/>
                  </a:cubicBezTo>
                  <a:lnTo>
                    <a:pt x="512146" y="123053"/>
                  </a:lnTo>
                  <a:cubicBezTo>
                    <a:pt x="523278" y="123053"/>
                    <a:pt x="551150" y="127885"/>
                    <a:pt x="568150" y="172412"/>
                  </a:cubicBezTo>
                  <a:lnTo>
                    <a:pt x="568495" y="173534"/>
                  </a:lnTo>
                  <a:cubicBezTo>
                    <a:pt x="572723" y="187686"/>
                    <a:pt x="575312" y="201320"/>
                    <a:pt x="576261" y="213833"/>
                  </a:cubicBezTo>
                  <a:lnTo>
                    <a:pt x="576261" y="214955"/>
                  </a:lnTo>
                  <a:cubicBezTo>
                    <a:pt x="576261" y="214955"/>
                    <a:pt x="577210" y="215645"/>
                    <a:pt x="577210" y="215645"/>
                  </a:cubicBezTo>
                  <a:cubicBezTo>
                    <a:pt x="635803" y="259740"/>
                    <a:pt x="664711" y="337317"/>
                    <a:pt x="676706" y="379687"/>
                  </a:cubicBezTo>
                  <a:cubicBezTo>
                    <a:pt x="677137" y="381154"/>
                    <a:pt x="677828" y="383311"/>
                    <a:pt x="678345" y="385727"/>
                  </a:cubicBezTo>
                  <a:cubicBezTo>
                    <a:pt x="687320" y="419295"/>
                    <a:pt x="692411" y="453294"/>
                    <a:pt x="692584" y="481685"/>
                  </a:cubicBezTo>
                  <a:cubicBezTo>
                    <a:pt x="692584" y="504466"/>
                    <a:pt x="692756" y="552013"/>
                    <a:pt x="656082" y="588687"/>
                  </a:cubicBezTo>
                  <a:close/>
                  <a:moveTo>
                    <a:pt x="632006" y="551409"/>
                  </a:moveTo>
                  <a:cubicBezTo>
                    <a:pt x="625189" y="556586"/>
                    <a:pt x="616646" y="559262"/>
                    <a:pt x="606550" y="559262"/>
                  </a:cubicBezTo>
                  <a:cubicBezTo>
                    <a:pt x="586703" y="559262"/>
                    <a:pt x="560815" y="549079"/>
                    <a:pt x="529491" y="529059"/>
                  </a:cubicBezTo>
                  <a:cubicBezTo>
                    <a:pt x="514735" y="516892"/>
                    <a:pt x="500842" y="504293"/>
                    <a:pt x="488243" y="491781"/>
                  </a:cubicBezTo>
                  <a:lnTo>
                    <a:pt x="487725" y="491263"/>
                  </a:lnTo>
                  <a:cubicBezTo>
                    <a:pt x="485568" y="489106"/>
                    <a:pt x="483669" y="487207"/>
                    <a:pt x="481944" y="485481"/>
                  </a:cubicBezTo>
                  <a:cubicBezTo>
                    <a:pt x="451482" y="454244"/>
                    <a:pt x="427234" y="422056"/>
                    <a:pt x="409976" y="389697"/>
                  </a:cubicBezTo>
                  <a:cubicBezTo>
                    <a:pt x="396773" y="365103"/>
                    <a:pt x="388748" y="340769"/>
                    <a:pt x="386245" y="317384"/>
                  </a:cubicBezTo>
                  <a:lnTo>
                    <a:pt x="385727" y="312897"/>
                  </a:lnTo>
                  <a:lnTo>
                    <a:pt x="389783" y="314881"/>
                  </a:lnTo>
                  <a:cubicBezTo>
                    <a:pt x="408595" y="324115"/>
                    <a:pt x="432584" y="329206"/>
                    <a:pt x="457350" y="329206"/>
                  </a:cubicBezTo>
                  <a:cubicBezTo>
                    <a:pt x="477715" y="329206"/>
                    <a:pt x="497304" y="325668"/>
                    <a:pt x="513958" y="319023"/>
                  </a:cubicBezTo>
                  <a:cubicBezTo>
                    <a:pt x="531475" y="312034"/>
                    <a:pt x="562454" y="294344"/>
                    <a:pt x="572982" y="254563"/>
                  </a:cubicBezTo>
                  <a:lnTo>
                    <a:pt x="574104" y="250421"/>
                  </a:lnTo>
                  <a:lnTo>
                    <a:pt x="577124" y="253441"/>
                  </a:lnTo>
                  <a:cubicBezTo>
                    <a:pt x="607499" y="283643"/>
                    <a:pt x="632955" y="330845"/>
                    <a:pt x="648747" y="386418"/>
                  </a:cubicBezTo>
                  <a:lnTo>
                    <a:pt x="648747" y="386677"/>
                  </a:lnTo>
                  <a:cubicBezTo>
                    <a:pt x="648747" y="386677"/>
                    <a:pt x="648833" y="386763"/>
                    <a:pt x="648833" y="386763"/>
                  </a:cubicBezTo>
                  <a:lnTo>
                    <a:pt x="648833" y="387108"/>
                  </a:lnTo>
                  <a:cubicBezTo>
                    <a:pt x="649955" y="390732"/>
                    <a:pt x="650991" y="394357"/>
                    <a:pt x="651853" y="397981"/>
                  </a:cubicBezTo>
                  <a:cubicBezTo>
                    <a:pt x="660138" y="434828"/>
                    <a:pt x="666696" y="524572"/>
                    <a:pt x="631920" y="551323"/>
                  </a:cubicBezTo>
                  <a:close/>
                  <a:moveTo>
                    <a:pt x="503344" y="292445"/>
                  </a:moveTo>
                  <a:cubicBezTo>
                    <a:pt x="490314" y="297623"/>
                    <a:pt x="474781" y="300384"/>
                    <a:pt x="458299" y="300384"/>
                  </a:cubicBezTo>
                  <a:cubicBezTo>
                    <a:pt x="428356" y="300384"/>
                    <a:pt x="398671" y="291410"/>
                    <a:pt x="387712" y="279070"/>
                  </a:cubicBezTo>
                  <a:lnTo>
                    <a:pt x="386936" y="278207"/>
                  </a:lnTo>
                  <a:lnTo>
                    <a:pt x="387108" y="277085"/>
                  </a:lnTo>
                  <a:cubicBezTo>
                    <a:pt x="398326" y="204513"/>
                    <a:pt x="453381" y="180092"/>
                    <a:pt x="476766" y="180092"/>
                  </a:cubicBezTo>
                  <a:lnTo>
                    <a:pt x="487380" y="180092"/>
                  </a:lnTo>
                  <a:cubicBezTo>
                    <a:pt x="487380" y="180092"/>
                    <a:pt x="490745" y="170428"/>
                    <a:pt x="490745" y="170428"/>
                  </a:cubicBezTo>
                  <a:cubicBezTo>
                    <a:pt x="494629" y="159468"/>
                    <a:pt x="503085" y="152047"/>
                    <a:pt x="511973" y="151875"/>
                  </a:cubicBezTo>
                  <a:cubicBezTo>
                    <a:pt x="522760" y="151875"/>
                    <a:pt x="533719" y="163265"/>
                    <a:pt x="541054" y="182336"/>
                  </a:cubicBezTo>
                  <a:cubicBezTo>
                    <a:pt x="557363" y="237995"/>
                    <a:pt x="544333" y="276136"/>
                    <a:pt x="503258" y="292532"/>
                  </a:cubicBez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2" name="Freihandform: Form 161">
              <a:extLst>
                <a:ext uri="{FF2B5EF4-FFF2-40B4-BE49-F238E27FC236}">
                  <a16:creationId xmlns:a16="http://schemas.microsoft.com/office/drawing/2014/main" id="{98CBCCA2-DAAB-ACCA-1692-416B318B20E0}"/>
                </a:ext>
              </a:extLst>
            </p:cNvPr>
            <p:cNvSpPr/>
            <p:nvPr/>
          </p:nvSpPr>
          <p:spPr>
            <a:xfrm>
              <a:off x="4537378" y="1605529"/>
              <a:ext cx="78094" cy="78094"/>
            </a:xfrm>
            <a:custGeom>
              <a:avLst/>
              <a:gdLst>
                <a:gd name="connsiteX0" fmla="*/ 0 w 78094"/>
                <a:gd name="connsiteY0" fmla="*/ 0 h 78094"/>
                <a:gd name="connsiteX1" fmla="*/ 78095 w 78094"/>
                <a:gd name="connsiteY1" fmla="*/ 0 h 78094"/>
                <a:gd name="connsiteX2" fmla="*/ 78095 w 78094"/>
                <a:gd name="connsiteY2" fmla="*/ 78095 h 78094"/>
                <a:gd name="connsiteX3" fmla="*/ 0 w 78094"/>
                <a:gd name="connsiteY3" fmla="*/ 78095 h 780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094" h="78094">
                  <a:moveTo>
                    <a:pt x="0" y="0"/>
                  </a:moveTo>
                  <a:lnTo>
                    <a:pt x="78095" y="0"/>
                  </a:lnTo>
                  <a:lnTo>
                    <a:pt x="78095" y="78095"/>
                  </a:lnTo>
                  <a:lnTo>
                    <a:pt x="0" y="78095"/>
                  </a:ln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8787771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68">
          <p15:clr>
            <a:srgbClr val="FBAE40"/>
          </p15:clr>
        </p15:guide>
        <p15:guide id="2" pos="403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 Ende 0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ildplatzhalter 13">
            <a:extLst>
              <a:ext uri="{FF2B5EF4-FFF2-40B4-BE49-F238E27FC236}">
                <a16:creationId xmlns:a16="http://schemas.microsoft.com/office/drawing/2014/main" id="{BDF57215-E61B-DF36-0487-26D23176FA81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615112" y="-1"/>
            <a:ext cx="6183313" cy="7199313"/>
          </a:xfrm>
          <a:prstGeom prst="rect">
            <a:avLst/>
          </a:prstGeom>
          <a:solidFill>
            <a:srgbClr val="CCECFF"/>
          </a:solidFill>
        </p:spPr>
        <p:txBody>
          <a:bodyPr anchor="ctr"/>
          <a:lstStyle/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6CBA612-A9C7-1438-682C-14BBD324C5B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6" y="3599322"/>
            <a:ext cx="5140323" cy="1038699"/>
          </a:xfrm>
        </p:spPr>
        <p:txBody>
          <a:bodyPr anchor="t"/>
          <a:lstStyle>
            <a:lvl1pPr>
              <a:defRPr sz="4800" b="1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Vielen Dank!</a:t>
            </a:r>
          </a:p>
        </p:txBody>
      </p:sp>
      <p:sp>
        <p:nvSpPr>
          <p:cNvPr id="3" name="Textplatzhalter 38">
            <a:extLst>
              <a:ext uri="{FF2B5EF4-FFF2-40B4-BE49-F238E27FC236}">
                <a16:creationId xmlns:a16="http://schemas.microsoft.com/office/drawing/2014/main" id="{E63B211B-DB77-6964-45F0-2F40C291E17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69974" y="4647380"/>
            <a:ext cx="5140326" cy="1785068"/>
          </a:xfrm>
          <a:prstGeom prst="rect">
            <a:avLst/>
          </a:prstGeom>
        </p:spPr>
        <p:txBody>
          <a:bodyPr anchor="t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accent1"/>
                </a:solidFill>
              </a:defRPr>
            </a:lvl1pPr>
            <a:lvl5pPr>
              <a:defRPr/>
            </a:lvl5pPr>
          </a:lstStyle>
          <a:p>
            <a:pPr lvl="0"/>
            <a:r>
              <a:rPr lang="de-DE" dirty="0"/>
              <a:t>Kontakt</a:t>
            </a:r>
          </a:p>
          <a:p>
            <a:pPr lvl="0"/>
            <a:endParaRPr lang="de-DE" dirty="0"/>
          </a:p>
          <a:p>
            <a:pPr lvl="0"/>
            <a:r>
              <a:rPr lang="de-DE" dirty="0"/>
              <a:t>M. Musterperson</a:t>
            </a:r>
          </a:p>
          <a:p>
            <a:pPr lvl="0"/>
            <a:r>
              <a:rPr lang="de-DE" dirty="0"/>
              <a:t>Musterfirma</a:t>
            </a:r>
          </a:p>
          <a:p>
            <a:pPr lvl="0"/>
            <a:endParaRPr lang="de-DE" dirty="0"/>
          </a:p>
          <a:p>
            <a:pPr lvl="0"/>
            <a:r>
              <a:rPr lang="de-DE" dirty="0"/>
              <a:t>+49 (0) 211 123 456 -7</a:t>
            </a:r>
          </a:p>
          <a:p>
            <a:pPr lvl="0"/>
            <a:r>
              <a:rPr lang="de-DE" dirty="0"/>
              <a:t>m.musterperson@musterfirma.org</a:t>
            </a:r>
          </a:p>
        </p:txBody>
      </p:sp>
      <p:sp>
        <p:nvSpPr>
          <p:cNvPr id="23" name="Textplatzhalter 3">
            <a:extLst>
              <a:ext uri="{FF2B5EF4-FFF2-40B4-BE49-F238E27FC236}">
                <a16:creationId xmlns:a16="http://schemas.microsoft.com/office/drawing/2014/main" id="{92C164BF-C1F6-A06D-D90F-4F5D26B2F91B}"/>
              </a:ext>
            </a:extLst>
          </p:cNvPr>
          <p:cNvSpPr>
            <a:spLocks noGrp="1"/>
          </p:cNvSpPr>
          <p:nvPr>
            <p:ph type="body" sz="half" idx="17" hasCustomPrompt="1"/>
          </p:nvPr>
        </p:nvSpPr>
        <p:spPr>
          <a:xfrm>
            <a:off x="6788349" y="6516913"/>
            <a:ext cx="5818188" cy="184666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anchor="b">
            <a:sp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Bildunterschrift Arial Regular 10pt</a:t>
            </a:r>
          </a:p>
        </p:txBody>
      </p:sp>
      <p:sp>
        <p:nvSpPr>
          <p:cNvPr id="24" name="Textplatzhalter 2">
            <a:extLst>
              <a:ext uri="{FF2B5EF4-FFF2-40B4-BE49-F238E27FC236}">
                <a16:creationId xmlns:a16="http://schemas.microsoft.com/office/drawing/2014/main" id="{12158D49-0DB1-D16C-34B1-907BB2ABF05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788349" y="6818542"/>
            <a:ext cx="436017" cy="107722"/>
          </a:xfrm>
          <a:solidFill>
            <a:schemeClr val="bg1">
              <a:alpha val="50000"/>
            </a:schemeClr>
          </a:solidFill>
        </p:spPr>
        <p:txBody>
          <a:bodyPr wrap="none">
            <a:spAutoFit/>
          </a:bodyPr>
          <a:lstStyle>
            <a:lvl1pPr marL="0" indent="0">
              <a:buNone/>
              <a:defRPr sz="1050" b="0" baseline="-250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Bildquelle: 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1EDAAB43-A7DC-9189-4213-50A49DC48E4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9974" y="1243360"/>
            <a:ext cx="3546621" cy="768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0897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68">
          <p15:clr>
            <a:srgbClr val="FBAE40"/>
          </p15:clr>
        </p15:guide>
        <p15:guide id="2" pos="403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Text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6">
            <a:extLst>
              <a:ext uri="{FF2B5EF4-FFF2-40B4-BE49-F238E27FC236}">
                <a16:creationId xmlns:a16="http://schemas.microsoft.com/office/drawing/2014/main" id="{DB931B69-21A8-4D93-FED8-7D02795E1F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5" y="499952"/>
            <a:ext cx="9577387" cy="1020873"/>
          </a:xfrm>
          <a:prstGeom prst="rect">
            <a:avLst/>
          </a:prstGeom>
        </p:spPr>
        <p:txBody>
          <a:bodyPr vert="horz" anchor="t" anchorCtr="0">
            <a:noAutofit/>
          </a:bodyPr>
          <a:lstStyle>
            <a:lvl1pPr>
              <a:lnSpc>
                <a:spcPts val="3000"/>
              </a:lnSpc>
              <a:defRPr sz="2400" b="0"/>
            </a:lvl1pPr>
          </a:lstStyle>
          <a:p>
            <a:r>
              <a:rPr lang="de-DE" dirty="0"/>
              <a:t>Headline Weiß, Arial Regular 24pt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CE5FE5FC-BBF4-CE77-A50E-A51A926A537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69976" y="2011363"/>
            <a:ext cx="9577388" cy="44319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2B242D12-4A78-5C77-B4B3-A82B91596DAF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12231687" y="6699361"/>
            <a:ext cx="290513" cy="226903"/>
          </a:xfrm>
          <a:prstGeom prst="rect">
            <a:avLst/>
          </a:prstGeom>
        </p:spPr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5FF3E4-A102-D848-3148-01A454CE591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DE" dirty="0"/>
              <a:t>Sektion Young DGK – Deutsche Gesellschaft für Kardiologie e. V.</a:t>
            </a:r>
          </a:p>
        </p:txBody>
      </p:sp>
    </p:spTree>
    <p:extLst>
      <p:ext uri="{BB962C8B-B14F-4D97-AF65-F5344CB8AC3E}">
        <p14:creationId xmlns:p14="http://schemas.microsoft.com/office/powerpoint/2010/main" val="2058497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Text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2">
            <a:extLst>
              <a:ext uri="{FF2B5EF4-FFF2-40B4-BE49-F238E27FC236}">
                <a16:creationId xmlns:a16="http://schemas.microsoft.com/office/drawing/2014/main" id="{90F84366-955F-5F3E-8D4A-70BF8C4B579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69975" y="1530508"/>
            <a:ext cx="9577388" cy="480855"/>
          </a:xfrm>
          <a:prstGeom prst="rect">
            <a:avLst/>
          </a:prstGeom>
        </p:spPr>
        <p:txBody>
          <a:bodyPr vert="horz" wrap="square" anchor="t" anchorCtr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rgbClr val="CE134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Subheadline Arial </a:t>
            </a:r>
            <a:r>
              <a:rPr lang="de-DE" dirty="0" err="1"/>
              <a:t>Bold</a:t>
            </a:r>
            <a:r>
              <a:rPr lang="de-DE" dirty="0"/>
              <a:t> 16pt</a:t>
            </a:r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149E1E0E-91A8-59D2-F50B-4BA69EDAE6D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069976" y="2541587"/>
            <a:ext cx="9577388" cy="390175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4" name="Titel 6">
            <a:extLst>
              <a:ext uri="{FF2B5EF4-FFF2-40B4-BE49-F238E27FC236}">
                <a16:creationId xmlns:a16="http://schemas.microsoft.com/office/drawing/2014/main" id="{2B2BFCC1-3B86-534C-12F3-FA53357FD5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5" y="499952"/>
            <a:ext cx="9577387" cy="1020873"/>
          </a:xfrm>
          <a:prstGeom prst="rect">
            <a:avLst/>
          </a:prstGeom>
        </p:spPr>
        <p:txBody>
          <a:bodyPr vert="horz" anchor="t" anchorCtr="0">
            <a:noAutofit/>
          </a:bodyPr>
          <a:lstStyle>
            <a:lvl1pPr>
              <a:lnSpc>
                <a:spcPts val="3000"/>
              </a:lnSpc>
              <a:defRPr sz="2400" b="0"/>
            </a:lvl1pPr>
          </a:lstStyle>
          <a:p>
            <a:r>
              <a:rPr lang="de-DE" dirty="0"/>
              <a:t>Headline Weiß, Arial Regular 24pt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839B71E8-77A6-7FAE-003A-91793E57805B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2231687" y="6699361"/>
            <a:ext cx="290513" cy="226903"/>
          </a:xfrm>
          <a:prstGeom prst="rect">
            <a:avLst/>
          </a:prstGeom>
        </p:spPr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6833AE-3657-A626-4515-8669E6031129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de-DE"/>
              <a:t>Sektion Young DGK – Deutsche Gesellschaft für Kardiologie e. V.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912785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03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image" Target="../media/image4.svg"/><Relationship Id="rId5" Type="http://schemas.openxmlformats.org/officeDocument/2006/relationships/slideLayout" Target="../slideLayouts/slideLayout12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11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5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9.xml"/><Relationship Id="rId9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itelplatzhalter 35">
            <a:extLst>
              <a:ext uri="{FF2B5EF4-FFF2-40B4-BE49-F238E27FC236}">
                <a16:creationId xmlns:a16="http://schemas.microsoft.com/office/drawing/2014/main" id="{315175C9-6436-2CCB-6CF1-2F586FBAA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976" y="499951"/>
            <a:ext cx="11161714" cy="10113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Mastertitelformat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sp>
        <p:nvSpPr>
          <p:cNvPr id="5" name="Textplatzhalter 36">
            <a:extLst>
              <a:ext uri="{FF2B5EF4-FFF2-40B4-BE49-F238E27FC236}">
                <a16:creationId xmlns:a16="http://schemas.microsoft.com/office/drawing/2014/main" id="{93A9F5B2-DE44-75B4-FD39-C321E105CF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976" y="2011475"/>
            <a:ext cx="9577388" cy="443187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16pt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Zweite Ebene</a:t>
            </a:r>
          </a:p>
          <a:p>
            <a:pPr marL="9144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Dritte Ebene 14pt</a:t>
            </a:r>
          </a:p>
          <a:p>
            <a:pPr marL="1371600" marR="0" lvl="3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Vierte Ebene</a:t>
            </a:r>
          </a:p>
          <a:p>
            <a:pPr marL="1828800" marR="0" lvl="4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Fünfte Ebene 12pt</a:t>
            </a:r>
          </a:p>
        </p:txBody>
      </p:sp>
      <p:sp>
        <p:nvSpPr>
          <p:cNvPr id="4" name="Fußzeilenplatzhalter 1">
            <a:extLst>
              <a:ext uri="{FF2B5EF4-FFF2-40B4-BE49-F238E27FC236}">
                <a16:creationId xmlns:a16="http://schemas.microsoft.com/office/drawing/2014/main" id="{410BC723-090D-4533-81A6-64A834459F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5113" y="6699361"/>
            <a:ext cx="5113337" cy="226903"/>
          </a:xfrm>
          <a:prstGeom prst="rect">
            <a:avLst/>
          </a:prstGeom>
        </p:spPr>
        <p:txBody>
          <a:bodyPr vert="horz" wrap="none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accent5"/>
                </a:solidFill>
              </a:defRPr>
            </a:lvl1pPr>
          </a:lstStyle>
          <a:p>
            <a:r>
              <a:rPr lang="de-DE" dirty="0"/>
              <a:t>Sektion Young DGK – Deutsche Gesellschaft für Kardiologie e. V.</a:t>
            </a:r>
          </a:p>
        </p:txBody>
      </p:sp>
      <p:sp>
        <p:nvSpPr>
          <p:cNvPr id="13" name="Foliennummernplatzhalter 2">
            <a:extLst>
              <a:ext uri="{FF2B5EF4-FFF2-40B4-BE49-F238E27FC236}">
                <a16:creationId xmlns:a16="http://schemas.microsoft.com/office/drawing/2014/main" id="{BD2A9ED8-C770-0732-ADF9-7B524BC1E7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231687" y="6699361"/>
            <a:ext cx="290513" cy="226903"/>
          </a:xfrm>
          <a:prstGeom prst="rect">
            <a:avLst/>
          </a:prstGeom>
        </p:spPr>
        <p:txBody>
          <a:bodyPr vert="horz" wrap="none" lIns="0" tIns="0" rIns="0" bIns="0" rtlCol="0" anchor="ctr" anchorCtr="0">
            <a:noAutofit/>
          </a:bodyPr>
          <a:lstStyle>
            <a:lvl1pPr>
              <a:defRPr lang="de-DE" sz="900" smtClean="0">
                <a:solidFill>
                  <a:schemeClr val="accent5"/>
                </a:solidFill>
              </a:defRPr>
            </a:lvl1pPr>
          </a:lstStyle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9441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704" r:id="rId2"/>
    <p:sldLayoutId id="2147483710" r:id="rId3"/>
    <p:sldLayoutId id="2147483696" r:id="rId4"/>
    <p:sldLayoutId id="2147483681" r:id="rId5"/>
    <p:sldLayoutId id="2147483707" r:id="rId6"/>
    <p:sldLayoutId id="2147483709" r:id="rId7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400" b="0" kern="1200">
          <a:solidFill>
            <a:srgbClr val="CE134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6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268" userDrawn="1">
          <p15:clr>
            <a:srgbClr val="F26B43"/>
          </p15:clr>
        </p15:guide>
        <p15:guide id="2" pos="364" userDrawn="1">
          <p15:clr>
            <a:srgbClr val="F26B43"/>
          </p15:clr>
        </p15:guide>
        <p15:guide id="3" pos="174" userDrawn="1">
          <p15:clr>
            <a:srgbClr val="A4A3A4"/>
          </p15:clr>
        </p15:guide>
        <p15:guide id="4" pos="4031" userDrawn="1">
          <p15:clr>
            <a:srgbClr val="F26B43"/>
          </p15:clr>
        </p15:guide>
        <p15:guide id="5" pos="7888" userDrawn="1">
          <p15:clr>
            <a:srgbClr val="A4A3A4"/>
          </p15:clr>
        </p15:guide>
        <p15:guide id="6" pos="6707" userDrawn="1">
          <p15:clr>
            <a:srgbClr val="A4A3A4"/>
          </p15:clr>
        </p15:guide>
        <p15:guide id="7" pos="7705" userDrawn="1">
          <p15:clr>
            <a:srgbClr val="F26B43"/>
          </p15:clr>
        </p15:guide>
        <p15:guide id="8" pos="1355" userDrawn="1">
          <p15:clr>
            <a:srgbClr val="A4A3A4"/>
          </p15:clr>
        </p15:guide>
        <p15:guide id="9" pos="2693" userDrawn="1">
          <p15:clr>
            <a:srgbClr val="A4A3A4"/>
          </p15:clr>
        </p15:guide>
        <p15:guide id="10" pos="5369" userDrawn="1">
          <p15:clr>
            <a:srgbClr val="A4A3A4"/>
          </p15:clr>
        </p15:guide>
        <p15:guide id="13" orient="horz" pos="2149" userDrawn="1">
          <p15:clr>
            <a:srgbClr val="A4A3A4"/>
          </p15:clr>
        </p15:guide>
        <p15:guide id="14" orient="horz" pos="315" userDrawn="1">
          <p15:clr>
            <a:srgbClr val="F26B43"/>
          </p15:clr>
        </p15:guide>
        <p15:guide id="15" orient="horz" pos="952" userDrawn="1">
          <p15:clr>
            <a:srgbClr val="A4A3A4"/>
          </p15:clr>
        </p15:guide>
        <p15:guide id="16" orient="horz" pos="4220" userDrawn="1">
          <p15:clr>
            <a:srgbClr val="F26B43"/>
          </p15:clr>
        </p15:guide>
        <p15:guide id="17" orient="horz" pos="149" userDrawn="1">
          <p15:clr>
            <a:srgbClr val="A4A3A4"/>
          </p15:clr>
        </p15:guide>
        <p15:guide id="18" orient="horz" pos="4363" userDrawn="1">
          <p15:clr>
            <a:srgbClr val="A4A3A4"/>
          </p15:clr>
        </p15:guide>
        <p15:guide id="19" orient="horz" pos="3560" userDrawn="1">
          <p15:clr>
            <a:srgbClr val="F26B43"/>
          </p15:clr>
        </p15:guide>
        <p15:guide id="20" pos="4167" userDrawn="1">
          <p15:clr>
            <a:srgbClr val="A4A3A4"/>
          </p15:clr>
        </p15:guide>
        <p15:guide id="21" pos="3912" userDrawn="1">
          <p15:clr>
            <a:srgbClr val="A4A3A4"/>
          </p15:clr>
        </p15:guide>
        <p15:guide id="22" orient="horz" pos="1601" userDrawn="1">
          <p15:clr>
            <a:srgbClr val="F26B43"/>
          </p15:clr>
        </p15:guide>
        <p15:guide id="23" orient="horz" pos="2910" userDrawn="1">
          <p15:clr>
            <a:srgbClr val="F26B43"/>
          </p15:clr>
        </p15:guide>
        <p15:guide id="24" orient="horz" pos="2386" userDrawn="1">
          <p15:clr>
            <a:srgbClr val="A4A3A4"/>
          </p15:clr>
        </p15:guide>
        <p15:guide id="25" orient="horz" pos="1267" userDrawn="1">
          <p15:clr>
            <a:srgbClr val="F26B43"/>
          </p15:clr>
        </p15:guide>
        <p15:guide id="26" pos="674" userDrawn="1">
          <p15:clr>
            <a:srgbClr val="F26B43"/>
          </p15:clr>
        </p15:guide>
        <p15:guide id="27" pos="2013" userDrawn="1">
          <p15:clr>
            <a:srgbClr val="F26B43"/>
          </p15:clr>
        </p15:guide>
        <p15:guide id="28" pos="3351" userDrawn="1">
          <p15:clr>
            <a:srgbClr val="F26B43"/>
          </p15:clr>
        </p15:guide>
        <p15:guide id="29" pos="4711" userDrawn="1">
          <p15:clr>
            <a:srgbClr val="F26B43"/>
          </p15:clr>
        </p15:guide>
        <p15:guide id="30" pos="6049" userDrawn="1">
          <p15:clr>
            <a:srgbClr val="F26B43"/>
          </p15:clr>
        </p15:guide>
        <p15:guide id="31" pos="738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platzhalter 35">
            <a:extLst>
              <a:ext uri="{FF2B5EF4-FFF2-40B4-BE49-F238E27FC236}">
                <a16:creationId xmlns:a16="http://schemas.microsoft.com/office/drawing/2014/main" id="{9A322964-3F85-EFA5-7EBB-E81CE7E02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976" y="499952"/>
            <a:ext cx="9577389" cy="102087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Headline Weiß, Arial Regular 24pt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11" name="Textplatzhalter 36">
            <a:extLst>
              <a:ext uri="{FF2B5EF4-FFF2-40B4-BE49-F238E27FC236}">
                <a16:creationId xmlns:a16="http://schemas.microsoft.com/office/drawing/2014/main" id="{E0E73F85-14C6-2FD8-9596-1D83734170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976" y="2011475"/>
            <a:ext cx="9577388" cy="443187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16pt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Zweite Ebene</a:t>
            </a:r>
          </a:p>
          <a:p>
            <a:pPr marL="9144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Dritte Ebene 14pt</a:t>
            </a:r>
          </a:p>
          <a:p>
            <a:pPr marL="1371600" marR="0" lvl="3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Vierte Ebene</a:t>
            </a:r>
          </a:p>
          <a:p>
            <a:pPr marL="1828800" marR="0" lvl="4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Fünfte Ebene 12pt</a:t>
            </a:r>
          </a:p>
        </p:txBody>
      </p:sp>
      <p:sp>
        <p:nvSpPr>
          <p:cNvPr id="4" name="Fußzeilenplatzhalter 1">
            <a:extLst>
              <a:ext uri="{FF2B5EF4-FFF2-40B4-BE49-F238E27FC236}">
                <a16:creationId xmlns:a16="http://schemas.microsoft.com/office/drawing/2014/main" id="{C5F77A1A-7904-9553-9868-682C80D837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5113" y="6699361"/>
            <a:ext cx="5113337" cy="226903"/>
          </a:xfrm>
          <a:prstGeom prst="rect">
            <a:avLst/>
          </a:prstGeom>
        </p:spPr>
        <p:txBody>
          <a:bodyPr vert="horz" wrap="none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accent5"/>
                </a:solidFill>
              </a:defRPr>
            </a:lvl1pPr>
          </a:lstStyle>
          <a:p>
            <a:r>
              <a:rPr lang="de-DE" dirty="0"/>
              <a:t>Sektion Young DGK – Deutsche Gesellschaft für Kardiologie e. V.</a:t>
            </a:r>
          </a:p>
        </p:txBody>
      </p:sp>
      <p:sp>
        <p:nvSpPr>
          <p:cNvPr id="5" name="Foliennummernplatzhalter 2">
            <a:extLst>
              <a:ext uri="{FF2B5EF4-FFF2-40B4-BE49-F238E27FC236}">
                <a16:creationId xmlns:a16="http://schemas.microsoft.com/office/drawing/2014/main" id="{396513D0-2F5C-E2D0-4246-563BF98AED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231687" y="6699361"/>
            <a:ext cx="290513" cy="226903"/>
          </a:xfrm>
          <a:prstGeom prst="rect">
            <a:avLst/>
          </a:prstGeom>
        </p:spPr>
        <p:txBody>
          <a:bodyPr vert="horz" wrap="none" lIns="0" tIns="0" rIns="0" bIns="0" rtlCol="0" anchor="ctr" anchorCtr="0">
            <a:noAutofit/>
          </a:bodyPr>
          <a:lstStyle>
            <a:lvl1pPr>
              <a:defRPr lang="de-DE" sz="900" smtClean="0">
                <a:solidFill>
                  <a:schemeClr val="accent5"/>
                </a:solidFill>
              </a:defRPr>
            </a:lvl1pPr>
          </a:lstStyle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032D5621-8E98-ADFE-C279-2B509823A34C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76225" y="6699357"/>
            <a:ext cx="1284949" cy="226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747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5" r:id="rId2"/>
    <p:sldLayoutId id="2147483689" r:id="rId3"/>
    <p:sldLayoutId id="2147483711" r:id="rId4"/>
    <p:sldLayoutId id="2147483686" r:id="rId5"/>
    <p:sldLayoutId id="2147483687" r:id="rId6"/>
    <p:sldLayoutId id="2147483701" r:id="rId7"/>
    <p:sldLayoutId id="2147483702" r:id="rId8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400" b="0" kern="1200">
          <a:solidFill>
            <a:srgbClr val="CE134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spcAft>
          <a:spcPts val="600"/>
        </a:spcAft>
        <a:buFontTx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Tx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Tx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Tx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Tx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268" userDrawn="1">
          <p15:clr>
            <a:srgbClr val="F26B43"/>
          </p15:clr>
        </p15:guide>
        <p15:guide id="2" pos="364" userDrawn="1">
          <p15:clr>
            <a:srgbClr val="F26B43"/>
          </p15:clr>
        </p15:guide>
        <p15:guide id="3" pos="174" userDrawn="1">
          <p15:clr>
            <a:srgbClr val="A4A3A4"/>
          </p15:clr>
        </p15:guide>
        <p15:guide id="4" pos="4031" userDrawn="1">
          <p15:clr>
            <a:srgbClr val="F26B43"/>
          </p15:clr>
        </p15:guide>
        <p15:guide id="5" pos="7888" userDrawn="1">
          <p15:clr>
            <a:srgbClr val="A4A3A4"/>
          </p15:clr>
        </p15:guide>
        <p15:guide id="6" pos="6707" userDrawn="1">
          <p15:clr>
            <a:srgbClr val="A4A3A4"/>
          </p15:clr>
        </p15:guide>
        <p15:guide id="7" pos="7705" userDrawn="1">
          <p15:clr>
            <a:srgbClr val="F26B43"/>
          </p15:clr>
        </p15:guide>
        <p15:guide id="8" pos="1355" userDrawn="1">
          <p15:clr>
            <a:srgbClr val="A4A3A4"/>
          </p15:clr>
        </p15:guide>
        <p15:guide id="9" pos="2693" userDrawn="1">
          <p15:clr>
            <a:srgbClr val="A4A3A4"/>
          </p15:clr>
        </p15:guide>
        <p15:guide id="10" pos="5369" userDrawn="1">
          <p15:clr>
            <a:srgbClr val="A4A3A4"/>
          </p15:clr>
        </p15:guide>
        <p15:guide id="13" orient="horz" pos="2149" userDrawn="1">
          <p15:clr>
            <a:srgbClr val="A4A3A4"/>
          </p15:clr>
        </p15:guide>
        <p15:guide id="14" orient="horz" pos="315" userDrawn="1">
          <p15:clr>
            <a:srgbClr val="F26B43"/>
          </p15:clr>
        </p15:guide>
        <p15:guide id="15" orient="horz" pos="958" userDrawn="1">
          <p15:clr>
            <a:srgbClr val="A4A3A4"/>
          </p15:clr>
        </p15:guide>
        <p15:guide id="16" orient="horz" pos="4220" userDrawn="1">
          <p15:clr>
            <a:srgbClr val="F26B43"/>
          </p15:clr>
        </p15:guide>
        <p15:guide id="17" orient="horz" pos="149" userDrawn="1">
          <p15:clr>
            <a:srgbClr val="A4A3A4"/>
          </p15:clr>
        </p15:guide>
        <p15:guide id="18" orient="horz" pos="4363" userDrawn="1">
          <p15:clr>
            <a:srgbClr val="A4A3A4"/>
          </p15:clr>
        </p15:guide>
        <p15:guide id="19" orient="horz" pos="3553" userDrawn="1">
          <p15:clr>
            <a:srgbClr val="F26B43"/>
          </p15:clr>
        </p15:guide>
        <p15:guide id="20" pos="4167" userDrawn="1">
          <p15:clr>
            <a:srgbClr val="A4A3A4"/>
          </p15:clr>
        </p15:guide>
        <p15:guide id="21" pos="3912" userDrawn="1">
          <p15:clr>
            <a:srgbClr val="A4A3A4"/>
          </p15:clr>
        </p15:guide>
        <p15:guide id="22" orient="horz" pos="1601" userDrawn="1">
          <p15:clr>
            <a:srgbClr val="F26B43"/>
          </p15:clr>
        </p15:guide>
        <p15:guide id="23" orient="horz" pos="2910" userDrawn="1">
          <p15:clr>
            <a:srgbClr val="F26B43"/>
          </p15:clr>
        </p15:guide>
        <p15:guide id="24" orient="horz" pos="2386" userDrawn="1">
          <p15:clr>
            <a:srgbClr val="A4A3A4"/>
          </p15:clr>
        </p15:guide>
        <p15:guide id="25" orient="horz" pos="1267" userDrawn="1">
          <p15:clr>
            <a:srgbClr val="F26B43"/>
          </p15:clr>
        </p15:guide>
        <p15:guide id="26" pos="674" userDrawn="1">
          <p15:clr>
            <a:srgbClr val="F26B43"/>
          </p15:clr>
        </p15:guide>
        <p15:guide id="27" pos="2013" userDrawn="1">
          <p15:clr>
            <a:srgbClr val="F26B43"/>
          </p15:clr>
        </p15:guide>
        <p15:guide id="28" pos="3351" userDrawn="1">
          <p15:clr>
            <a:srgbClr val="F26B43"/>
          </p15:clr>
        </p15:guide>
        <p15:guide id="29" pos="4711" userDrawn="1">
          <p15:clr>
            <a:srgbClr val="F26B43"/>
          </p15:clr>
        </p15:guide>
        <p15:guide id="30" pos="6049" userDrawn="1">
          <p15:clr>
            <a:srgbClr val="F26B43"/>
          </p15:clr>
        </p15:guide>
        <p15:guide id="31" pos="7388" userDrawn="1">
          <p15:clr>
            <a:srgbClr val="F26B43"/>
          </p15:clr>
        </p15:guide>
        <p15:guide id="32" orient="horz" pos="4059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platzhalter 35">
            <a:extLst>
              <a:ext uri="{FF2B5EF4-FFF2-40B4-BE49-F238E27FC236}">
                <a16:creationId xmlns:a16="http://schemas.microsoft.com/office/drawing/2014/main" id="{9A322964-3F85-EFA5-7EBB-E81CE7E02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976" y="499952"/>
            <a:ext cx="9577389" cy="102087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Headline Weiß, Arial Regular 24pt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11" name="Textplatzhalter 36">
            <a:extLst>
              <a:ext uri="{FF2B5EF4-FFF2-40B4-BE49-F238E27FC236}">
                <a16:creationId xmlns:a16="http://schemas.microsoft.com/office/drawing/2014/main" id="{E0E73F85-14C6-2FD8-9596-1D83734170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976" y="2011475"/>
            <a:ext cx="9577388" cy="443187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16pt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Zweite Ebene</a:t>
            </a:r>
          </a:p>
          <a:p>
            <a:pPr marL="9144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Dritte Ebene 14pt</a:t>
            </a:r>
          </a:p>
          <a:p>
            <a:pPr marL="1371600" marR="0" lvl="3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Vierte Ebene</a:t>
            </a:r>
          </a:p>
          <a:p>
            <a:pPr marL="1828800" marR="0" lvl="4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Fünfte Ebene 12pt</a:t>
            </a:r>
          </a:p>
        </p:txBody>
      </p:sp>
      <p:sp>
        <p:nvSpPr>
          <p:cNvPr id="2" name="Freihandform: Form 1">
            <a:extLst>
              <a:ext uri="{FF2B5EF4-FFF2-40B4-BE49-F238E27FC236}">
                <a16:creationId xmlns:a16="http://schemas.microsoft.com/office/drawing/2014/main" id="{18437540-D76F-2D38-9640-F7B58E3C6995}"/>
              </a:ext>
            </a:extLst>
          </p:cNvPr>
          <p:cNvSpPr>
            <a:spLocks/>
          </p:cNvSpPr>
          <p:nvPr userDrawn="1"/>
        </p:nvSpPr>
        <p:spPr>
          <a:xfrm>
            <a:off x="276225" y="6699361"/>
            <a:ext cx="226903" cy="226903"/>
          </a:xfrm>
          <a:custGeom>
            <a:avLst/>
            <a:gdLst>
              <a:gd name="connsiteX0" fmla="*/ 0 w 1022273"/>
              <a:gd name="connsiteY0" fmla="*/ 0 h 1022273"/>
              <a:gd name="connsiteX1" fmla="*/ 0 w 1022273"/>
              <a:gd name="connsiteY1" fmla="*/ 1022273 h 1022273"/>
              <a:gd name="connsiteX2" fmla="*/ 1022273 w 1022273"/>
              <a:gd name="connsiteY2" fmla="*/ 1022273 h 1022273"/>
              <a:gd name="connsiteX3" fmla="*/ 1022273 w 1022273"/>
              <a:gd name="connsiteY3" fmla="*/ 0 h 1022273"/>
              <a:gd name="connsiteX4" fmla="*/ 0 w 1022273"/>
              <a:gd name="connsiteY4" fmla="*/ 0 h 1022273"/>
              <a:gd name="connsiteX5" fmla="*/ 870575 w 1022273"/>
              <a:gd name="connsiteY5" fmla="*/ 781159 h 1022273"/>
              <a:gd name="connsiteX6" fmla="*/ 820429 w 1022273"/>
              <a:gd name="connsiteY6" fmla="*/ 816193 h 1022273"/>
              <a:gd name="connsiteX7" fmla="*/ 816422 w 1022273"/>
              <a:gd name="connsiteY7" fmla="*/ 818025 h 1022273"/>
              <a:gd name="connsiteX8" fmla="*/ 647779 w 1022273"/>
              <a:gd name="connsiteY8" fmla="*/ 847906 h 1022273"/>
              <a:gd name="connsiteX9" fmla="*/ 290688 w 1022273"/>
              <a:gd name="connsiteY9" fmla="*/ 740401 h 1022273"/>
              <a:gd name="connsiteX10" fmla="*/ 287826 w 1022273"/>
              <a:gd name="connsiteY10" fmla="*/ 737768 h 1022273"/>
              <a:gd name="connsiteX11" fmla="*/ 285765 w 1022273"/>
              <a:gd name="connsiteY11" fmla="*/ 740974 h 1022273"/>
              <a:gd name="connsiteX12" fmla="*/ 226574 w 1022273"/>
              <a:gd name="connsiteY12" fmla="*/ 784708 h 1022273"/>
              <a:gd name="connsiteX13" fmla="*/ 215011 w 1022273"/>
              <a:gd name="connsiteY13" fmla="*/ 785624 h 1022273"/>
              <a:gd name="connsiteX14" fmla="*/ 153072 w 1022273"/>
              <a:gd name="connsiteY14" fmla="*/ 758261 h 1022273"/>
              <a:gd name="connsiteX15" fmla="*/ 149294 w 1022273"/>
              <a:gd name="connsiteY15" fmla="*/ 754369 h 1022273"/>
              <a:gd name="connsiteX16" fmla="*/ 147691 w 1022273"/>
              <a:gd name="connsiteY16" fmla="*/ 750362 h 1022273"/>
              <a:gd name="connsiteX17" fmla="*/ 147691 w 1022273"/>
              <a:gd name="connsiteY17" fmla="*/ 610570 h 1022273"/>
              <a:gd name="connsiteX18" fmla="*/ 147004 w 1022273"/>
              <a:gd name="connsiteY18" fmla="*/ 609654 h 1022273"/>
              <a:gd name="connsiteX19" fmla="*/ 106131 w 1022273"/>
              <a:gd name="connsiteY19" fmla="*/ 454522 h 1022273"/>
              <a:gd name="connsiteX20" fmla="*/ 229551 w 1022273"/>
              <a:gd name="connsiteY20" fmla="*/ 243060 h 1022273"/>
              <a:gd name="connsiteX21" fmla="*/ 242144 w 1022273"/>
              <a:gd name="connsiteY21" fmla="*/ 238366 h 1022273"/>
              <a:gd name="connsiteX22" fmla="*/ 256341 w 1022273"/>
              <a:gd name="connsiteY22" fmla="*/ 244778 h 1022273"/>
              <a:gd name="connsiteX23" fmla="*/ 254624 w 1022273"/>
              <a:gd name="connsiteY23" fmla="*/ 271683 h 1022273"/>
              <a:gd name="connsiteX24" fmla="*/ 143684 w 1022273"/>
              <a:gd name="connsiteY24" fmla="*/ 460819 h 1022273"/>
              <a:gd name="connsiteX25" fmla="*/ 181122 w 1022273"/>
              <a:gd name="connsiteY25" fmla="*/ 591222 h 1022273"/>
              <a:gd name="connsiteX26" fmla="*/ 185816 w 1022273"/>
              <a:gd name="connsiteY26" fmla="*/ 596603 h 1022273"/>
              <a:gd name="connsiteX27" fmla="*/ 185816 w 1022273"/>
              <a:gd name="connsiteY27" fmla="*/ 736508 h 1022273"/>
              <a:gd name="connsiteX28" fmla="*/ 187190 w 1022273"/>
              <a:gd name="connsiteY28" fmla="*/ 737424 h 1022273"/>
              <a:gd name="connsiteX29" fmla="*/ 215011 w 1022273"/>
              <a:gd name="connsiteY29" fmla="*/ 747728 h 1022273"/>
              <a:gd name="connsiteX30" fmla="*/ 220620 w 1022273"/>
              <a:gd name="connsiteY30" fmla="*/ 747270 h 1022273"/>
              <a:gd name="connsiteX31" fmla="*/ 260234 w 1022273"/>
              <a:gd name="connsiteY31" fmla="*/ 710176 h 1022273"/>
              <a:gd name="connsiteX32" fmla="*/ 261264 w 1022273"/>
              <a:gd name="connsiteY32" fmla="*/ 708344 h 1022273"/>
              <a:gd name="connsiteX33" fmla="*/ 260005 w 1022273"/>
              <a:gd name="connsiteY33" fmla="*/ 706627 h 1022273"/>
              <a:gd name="connsiteX34" fmla="*/ 253135 w 1022273"/>
              <a:gd name="connsiteY34" fmla="*/ 697010 h 1022273"/>
              <a:gd name="connsiteX35" fmla="*/ 228635 w 1022273"/>
              <a:gd name="connsiteY35" fmla="*/ 622363 h 1022273"/>
              <a:gd name="connsiteX36" fmla="*/ 228978 w 1022273"/>
              <a:gd name="connsiteY36" fmla="*/ 621561 h 1022273"/>
              <a:gd name="connsiteX37" fmla="*/ 229894 w 1022273"/>
              <a:gd name="connsiteY37" fmla="*/ 621218 h 1022273"/>
              <a:gd name="connsiteX38" fmla="*/ 283132 w 1022273"/>
              <a:gd name="connsiteY38" fmla="*/ 629347 h 1022273"/>
              <a:gd name="connsiteX39" fmla="*/ 358007 w 1022273"/>
              <a:gd name="connsiteY39" fmla="*/ 604960 h 1022273"/>
              <a:gd name="connsiteX40" fmla="*/ 395445 w 1022273"/>
              <a:gd name="connsiteY40" fmla="*/ 450286 h 1022273"/>
              <a:gd name="connsiteX41" fmla="*/ 398994 w 1022273"/>
              <a:gd name="connsiteY41" fmla="*/ 348390 h 1022273"/>
              <a:gd name="connsiteX42" fmla="*/ 399223 w 1022273"/>
              <a:gd name="connsiteY42" fmla="*/ 347016 h 1022273"/>
              <a:gd name="connsiteX43" fmla="*/ 398422 w 1022273"/>
              <a:gd name="connsiteY43" fmla="*/ 345872 h 1022273"/>
              <a:gd name="connsiteX44" fmla="*/ 325607 w 1022273"/>
              <a:gd name="connsiteY44" fmla="*/ 249128 h 1022273"/>
              <a:gd name="connsiteX45" fmla="*/ 321027 w 1022273"/>
              <a:gd name="connsiteY45" fmla="*/ 235161 h 1022273"/>
              <a:gd name="connsiteX46" fmla="*/ 327553 w 1022273"/>
              <a:gd name="connsiteY46" fmla="*/ 222223 h 1022273"/>
              <a:gd name="connsiteX47" fmla="*/ 339918 w 1022273"/>
              <a:gd name="connsiteY47" fmla="*/ 217644 h 1022273"/>
              <a:gd name="connsiteX48" fmla="*/ 354344 w 1022273"/>
              <a:gd name="connsiteY48" fmla="*/ 224284 h 1022273"/>
              <a:gd name="connsiteX49" fmla="*/ 365678 w 1022273"/>
              <a:gd name="connsiteY49" fmla="*/ 239282 h 1022273"/>
              <a:gd name="connsiteX50" fmla="*/ 366136 w 1022273"/>
              <a:gd name="connsiteY50" fmla="*/ 239855 h 1022273"/>
              <a:gd name="connsiteX51" fmla="*/ 408612 w 1022273"/>
              <a:gd name="connsiteY51" fmla="*/ 295725 h 1022273"/>
              <a:gd name="connsiteX52" fmla="*/ 412161 w 1022273"/>
              <a:gd name="connsiteY52" fmla="*/ 300305 h 1022273"/>
              <a:gd name="connsiteX53" fmla="*/ 414222 w 1022273"/>
              <a:gd name="connsiteY53" fmla="*/ 295038 h 1022273"/>
              <a:gd name="connsiteX54" fmla="*/ 443302 w 1022273"/>
              <a:gd name="connsiteY54" fmla="*/ 242030 h 1022273"/>
              <a:gd name="connsiteX55" fmla="*/ 444676 w 1022273"/>
              <a:gd name="connsiteY55" fmla="*/ 239969 h 1022273"/>
              <a:gd name="connsiteX56" fmla="*/ 443187 w 1022273"/>
              <a:gd name="connsiteY56" fmla="*/ 238023 h 1022273"/>
              <a:gd name="connsiteX57" fmla="*/ 409642 w 1022273"/>
              <a:gd name="connsiteY57" fmla="*/ 199440 h 1022273"/>
              <a:gd name="connsiteX58" fmla="*/ 409299 w 1022273"/>
              <a:gd name="connsiteY58" fmla="*/ 199097 h 1022273"/>
              <a:gd name="connsiteX59" fmla="*/ 405177 w 1022273"/>
              <a:gd name="connsiteY59" fmla="*/ 185243 h 1022273"/>
              <a:gd name="connsiteX60" fmla="*/ 412046 w 1022273"/>
              <a:gd name="connsiteY60" fmla="*/ 172421 h 1022273"/>
              <a:gd name="connsiteX61" fmla="*/ 424068 w 1022273"/>
              <a:gd name="connsiteY61" fmla="*/ 168070 h 1022273"/>
              <a:gd name="connsiteX62" fmla="*/ 438837 w 1022273"/>
              <a:gd name="connsiteY62" fmla="*/ 175054 h 1022273"/>
              <a:gd name="connsiteX63" fmla="*/ 440897 w 1022273"/>
              <a:gd name="connsiteY63" fmla="*/ 177344 h 1022273"/>
              <a:gd name="connsiteX64" fmla="*/ 467573 w 1022273"/>
              <a:gd name="connsiteY64" fmla="*/ 207798 h 1022273"/>
              <a:gd name="connsiteX65" fmla="*/ 469863 w 1022273"/>
              <a:gd name="connsiteY65" fmla="*/ 210545 h 1022273"/>
              <a:gd name="connsiteX66" fmla="*/ 472496 w 1022273"/>
              <a:gd name="connsiteY66" fmla="*/ 208027 h 1022273"/>
              <a:gd name="connsiteX67" fmla="*/ 519323 w 1022273"/>
              <a:gd name="connsiteY67" fmla="*/ 172879 h 1022273"/>
              <a:gd name="connsiteX68" fmla="*/ 528596 w 1022273"/>
              <a:gd name="connsiteY68" fmla="*/ 170474 h 1022273"/>
              <a:gd name="connsiteX69" fmla="*/ 545197 w 1022273"/>
              <a:gd name="connsiteY69" fmla="*/ 180206 h 1022273"/>
              <a:gd name="connsiteX70" fmla="*/ 537870 w 1022273"/>
              <a:gd name="connsiteY70" fmla="*/ 206080 h 1022273"/>
              <a:gd name="connsiteX71" fmla="*/ 433112 w 1022273"/>
              <a:gd name="connsiteY71" fmla="*/ 446279 h 1022273"/>
              <a:gd name="connsiteX72" fmla="*/ 382394 w 1022273"/>
              <a:gd name="connsiteY72" fmla="*/ 633812 h 1022273"/>
              <a:gd name="connsiteX73" fmla="*/ 286108 w 1022273"/>
              <a:gd name="connsiteY73" fmla="*/ 665983 h 1022273"/>
              <a:gd name="connsiteX74" fmla="*/ 278437 w 1022273"/>
              <a:gd name="connsiteY74" fmla="*/ 665983 h 1022273"/>
              <a:gd name="connsiteX75" fmla="*/ 281758 w 1022273"/>
              <a:gd name="connsiteY75" fmla="*/ 671021 h 1022273"/>
              <a:gd name="connsiteX76" fmla="*/ 329729 w 1022273"/>
              <a:gd name="connsiteY76" fmla="*/ 723457 h 1022273"/>
              <a:gd name="connsiteX77" fmla="*/ 535580 w 1022273"/>
              <a:gd name="connsiteY77" fmla="*/ 802454 h 1022273"/>
              <a:gd name="connsiteX78" fmla="*/ 591336 w 1022273"/>
              <a:gd name="connsiteY78" fmla="*/ 805660 h 1022273"/>
              <a:gd name="connsiteX79" fmla="*/ 673883 w 1022273"/>
              <a:gd name="connsiteY79" fmla="*/ 781732 h 1022273"/>
              <a:gd name="connsiteX80" fmla="*/ 625912 w 1022273"/>
              <a:gd name="connsiteY80" fmla="*/ 684530 h 1022273"/>
              <a:gd name="connsiteX81" fmla="*/ 510507 w 1022273"/>
              <a:gd name="connsiteY81" fmla="*/ 535008 h 1022273"/>
              <a:gd name="connsiteX82" fmla="*/ 474672 w 1022273"/>
              <a:gd name="connsiteY82" fmla="*/ 371403 h 1022273"/>
              <a:gd name="connsiteX83" fmla="*/ 474672 w 1022273"/>
              <a:gd name="connsiteY83" fmla="*/ 370945 h 1022273"/>
              <a:gd name="connsiteX84" fmla="*/ 618814 w 1022273"/>
              <a:gd name="connsiteY84" fmla="*/ 201615 h 1022273"/>
              <a:gd name="connsiteX85" fmla="*/ 620416 w 1022273"/>
              <a:gd name="connsiteY85" fmla="*/ 201386 h 1022273"/>
              <a:gd name="connsiteX86" fmla="*/ 621218 w 1022273"/>
              <a:gd name="connsiteY86" fmla="*/ 200012 h 1022273"/>
              <a:gd name="connsiteX87" fmla="*/ 678577 w 1022273"/>
              <a:gd name="connsiteY87" fmla="*/ 163261 h 1022273"/>
              <a:gd name="connsiteX88" fmla="*/ 679493 w 1022273"/>
              <a:gd name="connsiteY88" fmla="*/ 163261 h 1022273"/>
              <a:gd name="connsiteX89" fmla="*/ 753796 w 1022273"/>
              <a:gd name="connsiteY89" fmla="*/ 228749 h 1022273"/>
              <a:gd name="connsiteX90" fmla="*/ 754254 w 1022273"/>
              <a:gd name="connsiteY90" fmla="*/ 230238 h 1022273"/>
              <a:gd name="connsiteX91" fmla="*/ 764558 w 1022273"/>
              <a:gd name="connsiteY91" fmla="*/ 283704 h 1022273"/>
              <a:gd name="connsiteX92" fmla="*/ 764558 w 1022273"/>
              <a:gd name="connsiteY92" fmla="*/ 285192 h 1022273"/>
              <a:gd name="connsiteX93" fmla="*/ 765818 w 1022273"/>
              <a:gd name="connsiteY93" fmla="*/ 286108 h 1022273"/>
              <a:gd name="connsiteX94" fmla="*/ 897823 w 1022273"/>
              <a:gd name="connsiteY94" fmla="*/ 503752 h 1022273"/>
              <a:gd name="connsiteX95" fmla="*/ 899999 w 1022273"/>
              <a:gd name="connsiteY95" fmla="*/ 511766 h 1022273"/>
              <a:gd name="connsiteX96" fmla="*/ 918889 w 1022273"/>
              <a:gd name="connsiteY96" fmla="*/ 639078 h 1022273"/>
              <a:gd name="connsiteX97" fmla="*/ 870461 w 1022273"/>
              <a:gd name="connsiteY97" fmla="*/ 781045 h 1022273"/>
              <a:gd name="connsiteX98" fmla="*/ 838518 w 1022273"/>
              <a:gd name="connsiteY98" fmla="*/ 731585 h 1022273"/>
              <a:gd name="connsiteX99" fmla="*/ 804744 w 1022273"/>
              <a:gd name="connsiteY99" fmla="*/ 742004 h 1022273"/>
              <a:gd name="connsiteX100" fmla="*/ 702505 w 1022273"/>
              <a:gd name="connsiteY100" fmla="*/ 701933 h 1022273"/>
              <a:gd name="connsiteX101" fmla="*/ 647779 w 1022273"/>
              <a:gd name="connsiteY101" fmla="*/ 652473 h 1022273"/>
              <a:gd name="connsiteX102" fmla="*/ 647092 w 1022273"/>
              <a:gd name="connsiteY102" fmla="*/ 651786 h 1022273"/>
              <a:gd name="connsiteX103" fmla="*/ 639422 w 1022273"/>
              <a:gd name="connsiteY103" fmla="*/ 644116 h 1022273"/>
              <a:gd name="connsiteX104" fmla="*/ 543938 w 1022273"/>
              <a:gd name="connsiteY104" fmla="*/ 517033 h 1022273"/>
              <a:gd name="connsiteX105" fmla="*/ 512453 w 1022273"/>
              <a:gd name="connsiteY105" fmla="*/ 421091 h 1022273"/>
              <a:gd name="connsiteX106" fmla="*/ 511766 w 1022273"/>
              <a:gd name="connsiteY106" fmla="*/ 415137 h 1022273"/>
              <a:gd name="connsiteX107" fmla="*/ 517147 w 1022273"/>
              <a:gd name="connsiteY107" fmla="*/ 417771 h 1022273"/>
              <a:gd name="connsiteX108" fmla="*/ 606792 w 1022273"/>
              <a:gd name="connsiteY108" fmla="*/ 436776 h 1022273"/>
              <a:gd name="connsiteX109" fmla="*/ 681897 w 1022273"/>
              <a:gd name="connsiteY109" fmla="*/ 423266 h 1022273"/>
              <a:gd name="connsiteX110" fmla="*/ 760208 w 1022273"/>
              <a:gd name="connsiteY110" fmla="*/ 337743 h 1022273"/>
              <a:gd name="connsiteX111" fmla="*/ 761696 w 1022273"/>
              <a:gd name="connsiteY111" fmla="*/ 332247 h 1022273"/>
              <a:gd name="connsiteX112" fmla="*/ 765703 w 1022273"/>
              <a:gd name="connsiteY112" fmla="*/ 336255 h 1022273"/>
              <a:gd name="connsiteX113" fmla="*/ 860729 w 1022273"/>
              <a:gd name="connsiteY113" fmla="*/ 512682 h 1022273"/>
              <a:gd name="connsiteX114" fmla="*/ 860729 w 1022273"/>
              <a:gd name="connsiteY114" fmla="*/ 513026 h 1022273"/>
              <a:gd name="connsiteX115" fmla="*/ 860844 w 1022273"/>
              <a:gd name="connsiteY115" fmla="*/ 513140 h 1022273"/>
              <a:gd name="connsiteX116" fmla="*/ 860844 w 1022273"/>
              <a:gd name="connsiteY116" fmla="*/ 513598 h 1022273"/>
              <a:gd name="connsiteX117" fmla="*/ 864851 w 1022273"/>
              <a:gd name="connsiteY117" fmla="*/ 528024 h 1022273"/>
              <a:gd name="connsiteX118" fmla="*/ 838404 w 1022273"/>
              <a:gd name="connsiteY118" fmla="*/ 731471 h 1022273"/>
              <a:gd name="connsiteX119" fmla="*/ 667815 w 1022273"/>
              <a:gd name="connsiteY119" fmla="*/ 388004 h 1022273"/>
              <a:gd name="connsiteX120" fmla="*/ 608052 w 1022273"/>
              <a:gd name="connsiteY120" fmla="*/ 398537 h 1022273"/>
              <a:gd name="connsiteX121" fmla="*/ 514400 w 1022273"/>
              <a:gd name="connsiteY121" fmla="*/ 370258 h 1022273"/>
              <a:gd name="connsiteX122" fmla="*/ 513369 w 1022273"/>
              <a:gd name="connsiteY122" fmla="*/ 369113 h 1022273"/>
              <a:gd name="connsiteX123" fmla="*/ 513598 w 1022273"/>
              <a:gd name="connsiteY123" fmla="*/ 367625 h 1022273"/>
              <a:gd name="connsiteX124" fmla="*/ 632552 w 1022273"/>
              <a:gd name="connsiteY124" fmla="*/ 238939 h 1022273"/>
              <a:gd name="connsiteX125" fmla="*/ 646634 w 1022273"/>
              <a:gd name="connsiteY125" fmla="*/ 238939 h 1022273"/>
              <a:gd name="connsiteX126" fmla="*/ 651099 w 1022273"/>
              <a:gd name="connsiteY126" fmla="*/ 226116 h 1022273"/>
              <a:gd name="connsiteX127" fmla="*/ 679264 w 1022273"/>
              <a:gd name="connsiteY127" fmla="*/ 201501 h 1022273"/>
              <a:gd name="connsiteX128" fmla="*/ 717847 w 1022273"/>
              <a:gd name="connsiteY128" fmla="*/ 241915 h 1022273"/>
              <a:gd name="connsiteX129" fmla="*/ 667700 w 1022273"/>
              <a:gd name="connsiteY129" fmla="*/ 388118 h 1022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</a:cxnLst>
            <a:rect l="l" t="t" r="r" b="b"/>
            <a:pathLst>
              <a:path w="1022273" h="1022273">
                <a:moveTo>
                  <a:pt x="0" y="0"/>
                </a:moveTo>
                <a:lnTo>
                  <a:pt x="0" y="1022273"/>
                </a:lnTo>
                <a:lnTo>
                  <a:pt x="1022273" y="1022273"/>
                </a:lnTo>
                <a:lnTo>
                  <a:pt x="1022273" y="0"/>
                </a:lnTo>
                <a:lnTo>
                  <a:pt x="0" y="0"/>
                </a:lnTo>
                <a:close/>
                <a:moveTo>
                  <a:pt x="870575" y="781159"/>
                </a:moveTo>
                <a:cubicBezTo>
                  <a:pt x="856951" y="794898"/>
                  <a:pt x="840121" y="806690"/>
                  <a:pt x="820429" y="816193"/>
                </a:cubicBezTo>
                <a:cubicBezTo>
                  <a:pt x="819055" y="816994"/>
                  <a:pt x="817796" y="817567"/>
                  <a:pt x="816422" y="818025"/>
                </a:cubicBezTo>
                <a:cubicBezTo>
                  <a:pt x="773145" y="837831"/>
                  <a:pt x="716473" y="847906"/>
                  <a:pt x="647779" y="847906"/>
                </a:cubicBezTo>
                <a:cubicBezTo>
                  <a:pt x="448339" y="847906"/>
                  <a:pt x="343582" y="789402"/>
                  <a:pt x="290688" y="740401"/>
                </a:cubicBezTo>
                <a:lnTo>
                  <a:pt x="287826" y="737768"/>
                </a:lnTo>
                <a:lnTo>
                  <a:pt x="285765" y="740974"/>
                </a:lnTo>
                <a:cubicBezTo>
                  <a:pt x="269049" y="766161"/>
                  <a:pt x="249128" y="780816"/>
                  <a:pt x="226574" y="784708"/>
                </a:cubicBezTo>
                <a:cubicBezTo>
                  <a:pt x="222567" y="785281"/>
                  <a:pt x="218674" y="785624"/>
                  <a:pt x="215011" y="785624"/>
                </a:cubicBezTo>
                <a:cubicBezTo>
                  <a:pt x="179519" y="785624"/>
                  <a:pt x="153301" y="758490"/>
                  <a:pt x="153072" y="758261"/>
                </a:cubicBezTo>
                <a:lnTo>
                  <a:pt x="149294" y="754369"/>
                </a:lnTo>
                <a:cubicBezTo>
                  <a:pt x="148263" y="753338"/>
                  <a:pt x="147691" y="751850"/>
                  <a:pt x="147691" y="750362"/>
                </a:cubicBezTo>
                <a:lnTo>
                  <a:pt x="147691" y="610570"/>
                </a:lnTo>
                <a:lnTo>
                  <a:pt x="147004" y="609654"/>
                </a:lnTo>
                <a:cubicBezTo>
                  <a:pt x="111856" y="565805"/>
                  <a:pt x="96972" y="509248"/>
                  <a:pt x="106131" y="454522"/>
                </a:cubicBezTo>
                <a:cubicBezTo>
                  <a:pt x="126052" y="335453"/>
                  <a:pt x="225315" y="246724"/>
                  <a:pt x="229551" y="243060"/>
                </a:cubicBezTo>
                <a:cubicBezTo>
                  <a:pt x="233100" y="239969"/>
                  <a:pt x="237565" y="238366"/>
                  <a:pt x="242144" y="238366"/>
                </a:cubicBezTo>
                <a:cubicBezTo>
                  <a:pt x="247640" y="238366"/>
                  <a:pt x="252792" y="240656"/>
                  <a:pt x="256341" y="244778"/>
                </a:cubicBezTo>
                <a:cubicBezTo>
                  <a:pt x="263210" y="252677"/>
                  <a:pt x="262524" y="264699"/>
                  <a:pt x="254624" y="271683"/>
                </a:cubicBezTo>
                <a:cubicBezTo>
                  <a:pt x="250846" y="275117"/>
                  <a:pt x="160857" y="357549"/>
                  <a:pt x="143684" y="460819"/>
                </a:cubicBezTo>
                <a:cubicBezTo>
                  <a:pt x="133036" y="524704"/>
                  <a:pt x="162575" y="569927"/>
                  <a:pt x="181122" y="591222"/>
                </a:cubicBezTo>
                <a:lnTo>
                  <a:pt x="185816" y="596603"/>
                </a:lnTo>
                <a:lnTo>
                  <a:pt x="185816" y="736508"/>
                </a:lnTo>
                <a:lnTo>
                  <a:pt x="187190" y="737424"/>
                </a:lnTo>
                <a:cubicBezTo>
                  <a:pt x="193716" y="742118"/>
                  <a:pt x="203791" y="747728"/>
                  <a:pt x="215011" y="747728"/>
                </a:cubicBezTo>
                <a:cubicBezTo>
                  <a:pt x="216842" y="747728"/>
                  <a:pt x="218789" y="747499"/>
                  <a:pt x="220620" y="747270"/>
                </a:cubicBezTo>
                <a:cubicBezTo>
                  <a:pt x="234474" y="744752"/>
                  <a:pt x="248212" y="732043"/>
                  <a:pt x="260234" y="710176"/>
                </a:cubicBezTo>
                <a:lnTo>
                  <a:pt x="261264" y="708344"/>
                </a:lnTo>
                <a:lnTo>
                  <a:pt x="260005" y="706627"/>
                </a:lnTo>
                <a:cubicBezTo>
                  <a:pt x="257600" y="703307"/>
                  <a:pt x="255311" y="700101"/>
                  <a:pt x="253135" y="697010"/>
                </a:cubicBezTo>
                <a:cubicBezTo>
                  <a:pt x="238252" y="675142"/>
                  <a:pt x="229780" y="649268"/>
                  <a:pt x="228635" y="622363"/>
                </a:cubicBezTo>
                <a:cubicBezTo>
                  <a:pt x="228635" y="622019"/>
                  <a:pt x="228635" y="621790"/>
                  <a:pt x="228978" y="621561"/>
                </a:cubicBezTo>
                <a:cubicBezTo>
                  <a:pt x="229207" y="621332"/>
                  <a:pt x="229551" y="621218"/>
                  <a:pt x="229894" y="621218"/>
                </a:cubicBezTo>
                <a:cubicBezTo>
                  <a:pt x="240084" y="624309"/>
                  <a:pt x="260005" y="629347"/>
                  <a:pt x="283132" y="629347"/>
                </a:cubicBezTo>
                <a:cubicBezTo>
                  <a:pt x="313013" y="629347"/>
                  <a:pt x="338201" y="621103"/>
                  <a:pt x="358007" y="604960"/>
                </a:cubicBezTo>
                <a:cubicBezTo>
                  <a:pt x="390408" y="578284"/>
                  <a:pt x="403002" y="526306"/>
                  <a:pt x="395445" y="450286"/>
                </a:cubicBezTo>
                <a:cubicBezTo>
                  <a:pt x="391896" y="414336"/>
                  <a:pt x="393041" y="379989"/>
                  <a:pt x="398994" y="348390"/>
                </a:cubicBezTo>
                <a:lnTo>
                  <a:pt x="399223" y="347016"/>
                </a:lnTo>
                <a:lnTo>
                  <a:pt x="398422" y="345872"/>
                </a:lnTo>
                <a:cubicBezTo>
                  <a:pt x="372548" y="308663"/>
                  <a:pt x="326065" y="249586"/>
                  <a:pt x="325607" y="249128"/>
                </a:cubicBezTo>
                <a:cubicBezTo>
                  <a:pt x="322287" y="245236"/>
                  <a:pt x="320569" y="240313"/>
                  <a:pt x="321027" y="235161"/>
                </a:cubicBezTo>
                <a:cubicBezTo>
                  <a:pt x="321371" y="230123"/>
                  <a:pt x="323775" y="225544"/>
                  <a:pt x="327553" y="222223"/>
                </a:cubicBezTo>
                <a:cubicBezTo>
                  <a:pt x="330988" y="219247"/>
                  <a:pt x="335453" y="217644"/>
                  <a:pt x="339918" y="217644"/>
                </a:cubicBezTo>
                <a:cubicBezTo>
                  <a:pt x="345528" y="217644"/>
                  <a:pt x="350680" y="220048"/>
                  <a:pt x="354344" y="224284"/>
                </a:cubicBezTo>
                <a:cubicBezTo>
                  <a:pt x="354916" y="224971"/>
                  <a:pt x="359725" y="231268"/>
                  <a:pt x="365678" y="239282"/>
                </a:cubicBezTo>
                <a:lnTo>
                  <a:pt x="366136" y="239855"/>
                </a:lnTo>
                <a:cubicBezTo>
                  <a:pt x="376784" y="254051"/>
                  <a:pt x="392927" y="275346"/>
                  <a:pt x="408612" y="295725"/>
                </a:cubicBezTo>
                <a:lnTo>
                  <a:pt x="412161" y="300305"/>
                </a:lnTo>
                <a:lnTo>
                  <a:pt x="414222" y="295038"/>
                </a:lnTo>
                <a:cubicBezTo>
                  <a:pt x="421892" y="276148"/>
                  <a:pt x="431738" y="258287"/>
                  <a:pt x="443302" y="242030"/>
                </a:cubicBezTo>
                <a:lnTo>
                  <a:pt x="444676" y="239969"/>
                </a:lnTo>
                <a:lnTo>
                  <a:pt x="443187" y="238023"/>
                </a:lnTo>
                <a:cubicBezTo>
                  <a:pt x="431280" y="223254"/>
                  <a:pt x="415710" y="206080"/>
                  <a:pt x="409642" y="199440"/>
                </a:cubicBezTo>
                <a:lnTo>
                  <a:pt x="409299" y="199097"/>
                </a:lnTo>
                <a:cubicBezTo>
                  <a:pt x="406207" y="195204"/>
                  <a:pt x="404719" y="190281"/>
                  <a:pt x="405177" y="185243"/>
                </a:cubicBezTo>
                <a:cubicBezTo>
                  <a:pt x="405635" y="180206"/>
                  <a:pt x="408154" y="175626"/>
                  <a:pt x="412046" y="172421"/>
                </a:cubicBezTo>
                <a:cubicBezTo>
                  <a:pt x="415481" y="169673"/>
                  <a:pt x="419717" y="168070"/>
                  <a:pt x="424068" y="168070"/>
                </a:cubicBezTo>
                <a:cubicBezTo>
                  <a:pt x="429792" y="168070"/>
                  <a:pt x="435173" y="170703"/>
                  <a:pt x="438837" y="175054"/>
                </a:cubicBezTo>
                <a:cubicBezTo>
                  <a:pt x="439066" y="175283"/>
                  <a:pt x="439753" y="176084"/>
                  <a:pt x="440897" y="177344"/>
                </a:cubicBezTo>
                <a:cubicBezTo>
                  <a:pt x="445248" y="182038"/>
                  <a:pt x="456926" y="194517"/>
                  <a:pt x="467573" y="207798"/>
                </a:cubicBezTo>
                <a:lnTo>
                  <a:pt x="469863" y="210545"/>
                </a:lnTo>
                <a:lnTo>
                  <a:pt x="472496" y="208027"/>
                </a:lnTo>
                <a:cubicBezTo>
                  <a:pt x="490815" y="190281"/>
                  <a:pt x="507988" y="179175"/>
                  <a:pt x="519323" y="172879"/>
                </a:cubicBezTo>
                <a:cubicBezTo>
                  <a:pt x="522185" y="171276"/>
                  <a:pt x="525390" y="170474"/>
                  <a:pt x="528596" y="170474"/>
                </a:cubicBezTo>
                <a:cubicBezTo>
                  <a:pt x="535466" y="170474"/>
                  <a:pt x="541877" y="174252"/>
                  <a:pt x="545197" y="180206"/>
                </a:cubicBezTo>
                <a:cubicBezTo>
                  <a:pt x="550349" y="189365"/>
                  <a:pt x="547029" y="200928"/>
                  <a:pt x="537870" y="206080"/>
                </a:cubicBezTo>
                <a:cubicBezTo>
                  <a:pt x="509247" y="221880"/>
                  <a:pt x="417198" y="286108"/>
                  <a:pt x="433112" y="446279"/>
                </a:cubicBezTo>
                <a:cubicBezTo>
                  <a:pt x="441928" y="534550"/>
                  <a:pt x="424869" y="597633"/>
                  <a:pt x="382394" y="633812"/>
                </a:cubicBezTo>
                <a:cubicBezTo>
                  <a:pt x="351138" y="660373"/>
                  <a:pt x="312784" y="665983"/>
                  <a:pt x="286108" y="665983"/>
                </a:cubicBezTo>
                <a:lnTo>
                  <a:pt x="278437" y="665983"/>
                </a:lnTo>
                <a:cubicBezTo>
                  <a:pt x="278437" y="665983"/>
                  <a:pt x="281758" y="671021"/>
                  <a:pt x="281758" y="671021"/>
                </a:cubicBezTo>
                <a:cubicBezTo>
                  <a:pt x="294122" y="690140"/>
                  <a:pt x="310265" y="707772"/>
                  <a:pt x="329729" y="723457"/>
                </a:cubicBezTo>
                <a:cubicBezTo>
                  <a:pt x="363961" y="751163"/>
                  <a:pt x="427502" y="787227"/>
                  <a:pt x="535580" y="802454"/>
                </a:cubicBezTo>
                <a:cubicBezTo>
                  <a:pt x="556188" y="804515"/>
                  <a:pt x="574964" y="805660"/>
                  <a:pt x="591336" y="805660"/>
                </a:cubicBezTo>
                <a:cubicBezTo>
                  <a:pt x="655794" y="805660"/>
                  <a:pt x="670448" y="788944"/>
                  <a:pt x="673883" y="781732"/>
                </a:cubicBezTo>
                <a:cubicBezTo>
                  <a:pt x="684187" y="759521"/>
                  <a:pt x="654534" y="715442"/>
                  <a:pt x="625912" y="684530"/>
                </a:cubicBezTo>
                <a:cubicBezTo>
                  <a:pt x="576911" y="636674"/>
                  <a:pt x="538099" y="586413"/>
                  <a:pt x="510507" y="535008"/>
                </a:cubicBezTo>
                <a:cubicBezTo>
                  <a:pt x="480625" y="479366"/>
                  <a:pt x="468604" y="424297"/>
                  <a:pt x="474672" y="371403"/>
                </a:cubicBezTo>
                <a:lnTo>
                  <a:pt x="474672" y="370945"/>
                </a:lnTo>
                <a:cubicBezTo>
                  <a:pt x="487838" y="259776"/>
                  <a:pt x="568095" y="208828"/>
                  <a:pt x="618814" y="201615"/>
                </a:cubicBezTo>
                <a:lnTo>
                  <a:pt x="620416" y="201386"/>
                </a:lnTo>
                <a:lnTo>
                  <a:pt x="621218" y="200012"/>
                </a:lnTo>
                <a:cubicBezTo>
                  <a:pt x="633812" y="177344"/>
                  <a:pt x="655221" y="163719"/>
                  <a:pt x="678577" y="163261"/>
                </a:cubicBezTo>
                <a:lnTo>
                  <a:pt x="679493" y="163261"/>
                </a:lnTo>
                <a:cubicBezTo>
                  <a:pt x="694262" y="163261"/>
                  <a:pt x="731242" y="169673"/>
                  <a:pt x="753796" y="228749"/>
                </a:cubicBezTo>
                <a:lnTo>
                  <a:pt x="754254" y="230238"/>
                </a:lnTo>
                <a:cubicBezTo>
                  <a:pt x="759864" y="249014"/>
                  <a:pt x="763299" y="267103"/>
                  <a:pt x="764558" y="283704"/>
                </a:cubicBezTo>
                <a:lnTo>
                  <a:pt x="764558" y="285192"/>
                </a:lnTo>
                <a:cubicBezTo>
                  <a:pt x="764558" y="285192"/>
                  <a:pt x="765818" y="286108"/>
                  <a:pt x="765818" y="286108"/>
                </a:cubicBezTo>
                <a:cubicBezTo>
                  <a:pt x="843556" y="344612"/>
                  <a:pt x="881909" y="447538"/>
                  <a:pt x="897823" y="503752"/>
                </a:cubicBezTo>
                <a:cubicBezTo>
                  <a:pt x="898396" y="505698"/>
                  <a:pt x="899312" y="508561"/>
                  <a:pt x="899999" y="511766"/>
                </a:cubicBezTo>
                <a:cubicBezTo>
                  <a:pt x="911906" y="556303"/>
                  <a:pt x="918660" y="601411"/>
                  <a:pt x="918889" y="639078"/>
                </a:cubicBezTo>
                <a:cubicBezTo>
                  <a:pt x="918889" y="669303"/>
                  <a:pt x="919118" y="732387"/>
                  <a:pt x="870461" y="781045"/>
                </a:cubicBezTo>
                <a:close/>
                <a:moveTo>
                  <a:pt x="838518" y="731585"/>
                </a:moveTo>
                <a:cubicBezTo>
                  <a:pt x="829473" y="738455"/>
                  <a:pt x="818139" y="742004"/>
                  <a:pt x="804744" y="742004"/>
                </a:cubicBezTo>
                <a:cubicBezTo>
                  <a:pt x="778411" y="742004"/>
                  <a:pt x="744065" y="728494"/>
                  <a:pt x="702505" y="701933"/>
                </a:cubicBezTo>
                <a:cubicBezTo>
                  <a:pt x="682927" y="685790"/>
                  <a:pt x="664495" y="669074"/>
                  <a:pt x="647779" y="652473"/>
                </a:cubicBezTo>
                <a:lnTo>
                  <a:pt x="647092" y="651786"/>
                </a:lnTo>
                <a:cubicBezTo>
                  <a:pt x="644230" y="648924"/>
                  <a:pt x="641711" y="646405"/>
                  <a:pt x="639422" y="644116"/>
                </a:cubicBezTo>
                <a:cubicBezTo>
                  <a:pt x="599007" y="602671"/>
                  <a:pt x="566836" y="559966"/>
                  <a:pt x="543938" y="517033"/>
                </a:cubicBezTo>
                <a:cubicBezTo>
                  <a:pt x="526421" y="484403"/>
                  <a:pt x="515773" y="452117"/>
                  <a:pt x="512453" y="421091"/>
                </a:cubicBezTo>
                <a:lnTo>
                  <a:pt x="511766" y="415137"/>
                </a:lnTo>
                <a:lnTo>
                  <a:pt x="517147" y="417771"/>
                </a:lnTo>
                <a:cubicBezTo>
                  <a:pt x="542106" y="430021"/>
                  <a:pt x="573934" y="436776"/>
                  <a:pt x="606792" y="436776"/>
                </a:cubicBezTo>
                <a:cubicBezTo>
                  <a:pt x="633812" y="436776"/>
                  <a:pt x="659801" y="432082"/>
                  <a:pt x="681897" y="423266"/>
                </a:cubicBezTo>
                <a:cubicBezTo>
                  <a:pt x="705138" y="413993"/>
                  <a:pt x="746240" y="390522"/>
                  <a:pt x="760208" y="337743"/>
                </a:cubicBezTo>
                <a:lnTo>
                  <a:pt x="761696" y="332247"/>
                </a:lnTo>
                <a:lnTo>
                  <a:pt x="765703" y="336255"/>
                </a:lnTo>
                <a:cubicBezTo>
                  <a:pt x="806003" y="376326"/>
                  <a:pt x="839777" y="438951"/>
                  <a:pt x="860729" y="512682"/>
                </a:cubicBezTo>
                <a:lnTo>
                  <a:pt x="860729" y="513026"/>
                </a:lnTo>
                <a:cubicBezTo>
                  <a:pt x="860729" y="513026"/>
                  <a:pt x="860844" y="513140"/>
                  <a:pt x="860844" y="513140"/>
                </a:cubicBezTo>
                <a:lnTo>
                  <a:pt x="860844" y="513598"/>
                </a:lnTo>
                <a:cubicBezTo>
                  <a:pt x="862332" y="518407"/>
                  <a:pt x="863706" y="523215"/>
                  <a:pt x="864851" y="528024"/>
                </a:cubicBezTo>
                <a:cubicBezTo>
                  <a:pt x="875842" y="576911"/>
                  <a:pt x="884543" y="695979"/>
                  <a:pt x="838404" y="731471"/>
                </a:cubicBezTo>
                <a:close/>
                <a:moveTo>
                  <a:pt x="667815" y="388004"/>
                </a:moveTo>
                <a:cubicBezTo>
                  <a:pt x="650527" y="394873"/>
                  <a:pt x="629919" y="398537"/>
                  <a:pt x="608052" y="398537"/>
                </a:cubicBezTo>
                <a:cubicBezTo>
                  <a:pt x="568324" y="398537"/>
                  <a:pt x="528940" y="386630"/>
                  <a:pt x="514400" y="370258"/>
                </a:cubicBezTo>
                <a:lnTo>
                  <a:pt x="513369" y="369113"/>
                </a:lnTo>
                <a:lnTo>
                  <a:pt x="513598" y="367625"/>
                </a:lnTo>
                <a:cubicBezTo>
                  <a:pt x="528482" y="271339"/>
                  <a:pt x="601526" y="238939"/>
                  <a:pt x="632552" y="238939"/>
                </a:cubicBezTo>
                <a:lnTo>
                  <a:pt x="646634" y="238939"/>
                </a:lnTo>
                <a:cubicBezTo>
                  <a:pt x="646634" y="238939"/>
                  <a:pt x="651099" y="226116"/>
                  <a:pt x="651099" y="226116"/>
                </a:cubicBezTo>
                <a:cubicBezTo>
                  <a:pt x="656251" y="211576"/>
                  <a:pt x="667471" y="201730"/>
                  <a:pt x="679264" y="201501"/>
                </a:cubicBezTo>
                <a:cubicBezTo>
                  <a:pt x="693575" y="201501"/>
                  <a:pt x="708115" y="216613"/>
                  <a:pt x="717847" y="241915"/>
                </a:cubicBezTo>
                <a:cubicBezTo>
                  <a:pt x="739485" y="315761"/>
                  <a:pt x="722197" y="366365"/>
                  <a:pt x="667700" y="388118"/>
                </a:cubicBezTo>
                <a:close/>
              </a:path>
            </a:pathLst>
          </a:custGeom>
          <a:solidFill>
            <a:srgbClr val="CE1442"/>
          </a:solidFill>
          <a:ln w="11442" cap="flat">
            <a:noFill/>
            <a:prstDash val="solid"/>
            <a:miter/>
          </a:ln>
        </p:spPr>
        <p:txBody>
          <a:bodyPr rtlCol="0" anchor="ctr"/>
          <a:lstStyle/>
          <a:p>
            <a:endParaRPr lang="de-DE"/>
          </a:p>
        </p:txBody>
      </p:sp>
      <p:sp>
        <p:nvSpPr>
          <p:cNvPr id="4" name="Fußzeilenplatzhalter 1">
            <a:extLst>
              <a:ext uri="{FF2B5EF4-FFF2-40B4-BE49-F238E27FC236}">
                <a16:creationId xmlns:a16="http://schemas.microsoft.com/office/drawing/2014/main" id="{BC752198-603C-5346-999E-536A9DCBA1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5113" y="6699361"/>
            <a:ext cx="5113337" cy="226903"/>
          </a:xfrm>
          <a:prstGeom prst="rect">
            <a:avLst/>
          </a:prstGeom>
        </p:spPr>
        <p:txBody>
          <a:bodyPr vert="horz" wrap="none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accent5"/>
                </a:solidFill>
              </a:defRPr>
            </a:lvl1pPr>
          </a:lstStyle>
          <a:p>
            <a:r>
              <a:rPr lang="de-DE" dirty="0"/>
              <a:t>Sektion Young DGK – Deutsche Gesellschaft für Kardiologie e. V.</a:t>
            </a:r>
          </a:p>
        </p:txBody>
      </p:sp>
      <p:sp>
        <p:nvSpPr>
          <p:cNvPr id="14" name="Foliennummernplatzhalter 2">
            <a:extLst>
              <a:ext uri="{FF2B5EF4-FFF2-40B4-BE49-F238E27FC236}">
                <a16:creationId xmlns:a16="http://schemas.microsoft.com/office/drawing/2014/main" id="{815075BE-38A7-1B40-FDE9-FAB1CCA900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231687" y="6699361"/>
            <a:ext cx="290513" cy="226903"/>
          </a:xfrm>
          <a:prstGeom prst="rect">
            <a:avLst/>
          </a:prstGeom>
        </p:spPr>
        <p:txBody>
          <a:bodyPr vert="horz" wrap="none" lIns="0" tIns="0" rIns="0" bIns="0" rtlCol="0" anchor="ctr" anchorCtr="0">
            <a:noAutofit/>
          </a:bodyPr>
          <a:lstStyle>
            <a:lvl1pPr>
              <a:defRPr lang="de-DE" sz="900" smtClean="0">
                <a:solidFill>
                  <a:schemeClr val="accent5"/>
                </a:solidFill>
              </a:defRPr>
            </a:lvl1pPr>
          </a:lstStyle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09105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400" b="0" kern="1200">
          <a:solidFill>
            <a:srgbClr val="CE134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spcAft>
          <a:spcPts val="600"/>
        </a:spcAft>
        <a:buFontTx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Tx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Tx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Tx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Tx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268">
          <p15:clr>
            <a:srgbClr val="F26B43"/>
          </p15:clr>
        </p15:guide>
        <p15:guide id="2" pos="364">
          <p15:clr>
            <a:srgbClr val="F26B43"/>
          </p15:clr>
        </p15:guide>
        <p15:guide id="3" pos="174">
          <p15:clr>
            <a:srgbClr val="A4A3A4"/>
          </p15:clr>
        </p15:guide>
        <p15:guide id="4" pos="4031">
          <p15:clr>
            <a:srgbClr val="F26B43"/>
          </p15:clr>
        </p15:guide>
        <p15:guide id="5" pos="7888">
          <p15:clr>
            <a:srgbClr val="A4A3A4"/>
          </p15:clr>
        </p15:guide>
        <p15:guide id="6" pos="6707">
          <p15:clr>
            <a:srgbClr val="A4A3A4"/>
          </p15:clr>
        </p15:guide>
        <p15:guide id="7" pos="7705">
          <p15:clr>
            <a:srgbClr val="F26B43"/>
          </p15:clr>
        </p15:guide>
        <p15:guide id="8" pos="1355">
          <p15:clr>
            <a:srgbClr val="A4A3A4"/>
          </p15:clr>
        </p15:guide>
        <p15:guide id="9" pos="2693">
          <p15:clr>
            <a:srgbClr val="A4A3A4"/>
          </p15:clr>
        </p15:guide>
        <p15:guide id="10" pos="5369">
          <p15:clr>
            <a:srgbClr val="A4A3A4"/>
          </p15:clr>
        </p15:guide>
        <p15:guide id="13" orient="horz" pos="2149">
          <p15:clr>
            <a:srgbClr val="A4A3A4"/>
          </p15:clr>
        </p15:guide>
        <p15:guide id="14" orient="horz" pos="315">
          <p15:clr>
            <a:srgbClr val="F26B43"/>
          </p15:clr>
        </p15:guide>
        <p15:guide id="15" orient="horz" pos="958">
          <p15:clr>
            <a:srgbClr val="A4A3A4"/>
          </p15:clr>
        </p15:guide>
        <p15:guide id="16" orient="horz" pos="4220">
          <p15:clr>
            <a:srgbClr val="F26B43"/>
          </p15:clr>
        </p15:guide>
        <p15:guide id="17" orient="horz" pos="149">
          <p15:clr>
            <a:srgbClr val="A4A3A4"/>
          </p15:clr>
        </p15:guide>
        <p15:guide id="18" orient="horz" pos="4363">
          <p15:clr>
            <a:srgbClr val="A4A3A4"/>
          </p15:clr>
        </p15:guide>
        <p15:guide id="19" orient="horz" pos="3553">
          <p15:clr>
            <a:srgbClr val="F26B43"/>
          </p15:clr>
        </p15:guide>
        <p15:guide id="20" pos="4167">
          <p15:clr>
            <a:srgbClr val="A4A3A4"/>
          </p15:clr>
        </p15:guide>
        <p15:guide id="21" pos="3912">
          <p15:clr>
            <a:srgbClr val="A4A3A4"/>
          </p15:clr>
        </p15:guide>
        <p15:guide id="22" orient="horz" pos="1601">
          <p15:clr>
            <a:srgbClr val="F26B43"/>
          </p15:clr>
        </p15:guide>
        <p15:guide id="23" orient="horz" pos="2910">
          <p15:clr>
            <a:srgbClr val="F26B43"/>
          </p15:clr>
        </p15:guide>
        <p15:guide id="24" orient="horz" pos="2386">
          <p15:clr>
            <a:srgbClr val="A4A3A4"/>
          </p15:clr>
        </p15:guide>
        <p15:guide id="25" orient="horz" pos="1267">
          <p15:clr>
            <a:srgbClr val="F26B43"/>
          </p15:clr>
        </p15:guide>
        <p15:guide id="26" pos="674">
          <p15:clr>
            <a:srgbClr val="F26B43"/>
          </p15:clr>
        </p15:guide>
        <p15:guide id="27" pos="2013">
          <p15:clr>
            <a:srgbClr val="F26B43"/>
          </p15:clr>
        </p15:guide>
        <p15:guide id="28" pos="3351">
          <p15:clr>
            <a:srgbClr val="F26B43"/>
          </p15:clr>
        </p15:guide>
        <p15:guide id="29" pos="4711">
          <p15:clr>
            <a:srgbClr val="F26B43"/>
          </p15:clr>
        </p15:guide>
        <p15:guide id="30" pos="6049">
          <p15:clr>
            <a:srgbClr val="F26B43"/>
          </p15:clr>
        </p15:guide>
        <p15:guide id="31" pos="7388">
          <p15:clr>
            <a:srgbClr val="F26B43"/>
          </p15:clr>
        </p15:guide>
        <p15:guide id="32" orient="horz" pos="405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 11">
            <a:extLst>
              <a:ext uri="{FF2B5EF4-FFF2-40B4-BE49-F238E27FC236}">
                <a16:creationId xmlns:a16="http://schemas.microsoft.com/office/drawing/2014/main" id="{A5045A48-659E-CD9F-E138-7974ED161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3" name="Untertitel 12">
            <a:extLst>
              <a:ext uri="{FF2B5EF4-FFF2-40B4-BE49-F238E27FC236}">
                <a16:creationId xmlns:a16="http://schemas.microsoft.com/office/drawing/2014/main" id="{E79BAB8D-02D2-24FC-545C-935F9B4395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76779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5">
            <a:extLst>
              <a:ext uri="{FF2B5EF4-FFF2-40B4-BE49-F238E27FC236}">
                <a16:creationId xmlns:a16="http://schemas.microsoft.com/office/drawing/2014/main" id="{9E154679-8860-D1D9-E853-26FA3CC966B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E7713828-F279-CBE6-D530-E9705F232124}"/>
              </a:ext>
            </a:extLst>
          </p:cNvPr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01F85ED6-1461-C834-D9AD-04BD6F4D1CC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937F919A-3ADD-D7F5-FEE1-69086FC69F84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10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AB48507-5A12-6E71-5250-5122758EAA6A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r>
              <a:rPr lang="de-DE"/>
              <a:t>Sektion Young DGK – Deutsche Gesellschaft für Kardiologie e. V.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209036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ildplatzhalter 1">
            <a:extLst>
              <a:ext uri="{FF2B5EF4-FFF2-40B4-BE49-F238E27FC236}">
                <a16:creationId xmlns:a16="http://schemas.microsoft.com/office/drawing/2014/main" id="{252512E3-C335-8D2C-CB9A-DCC202FCC5D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4BCA9D3-7DD1-C409-D14C-90D61FC3BB8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4" name="Bildplatzhalter 3">
            <a:extLst>
              <a:ext uri="{FF2B5EF4-FFF2-40B4-BE49-F238E27FC236}">
                <a16:creationId xmlns:a16="http://schemas.microsoft.com/office/drawing/2014/main" id="{5E9FFA94-15AE-462D-9942-963DB470C58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F42C59C-DC3F-E270-D622-EA199390B5D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6" name="Bildplatzhalter 5">
            <a:extLst>
              <a:ext uri="{FF2B5EF4-FFF2-40B4-BE49-F238E27FC236}">
                <a16:creationId xmlns:a16="http://schemas.microsoft.com/office/drawing/2014/main" id="{F0C0FAFA-972A-137D-B1A3-1D1F5DDDFD7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7" name="Bildplatzhalter 6">
            <a:extLst>
              <a:ext uri="{FF2B5EF4-FFF2-40B4-BE49-F238E27FC236}">
                <a16:creationId xmlns:a16="http://schemas.microsoft.com/office/drawing/2014/main" id="{8049EA5D-A71C-D030-30AB-C4C9E3CE830A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4934D56B-F62C-FBA3-2867-0155AC91C4B6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01462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>
            <a:extLst>
              <a:ext uri="{FF2B5EF4-FFF2-40B4-BE49-F238E27FC236}">
                <a16:creationId xmlns:a16="http://schemas.microsoft.com/office/drawing/2014/main" id="{BE54A99B-B0FB-8ABC-F61A-F714EA260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0262057-F857-8A3B-E769-E3A2548623D0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de-DE" dirty="0"/>
              <a:t>M. Musterperson</a:t>
            </a:r>
          </a:p>
          <a:p>
            <a:endParaRPr lang="de-DE" dirty="0"/>
          </a:p>
          <a:p>
            <a:r>
              <a:rPr lang="de-DE" dirty="0"/>
              <a:t>m.musterperson@musterklinik.de</a:t>
            </a:r>
          </a:p>
          <a:p>
            <a:r>
              <a:rPr lang="de-DE" dirty="0"/>
              <a:t>+49 (0) 211 123 456 - 7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09D3B54B-87DB-2B67-EEE7-884273EC183E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12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862A5AD-B5F3-BF72-05A4-68567C7422EA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/>
        <p:txBody>
          <a:bodyPr/>
          <a:lstStyle/>
          <a:p>
            <a:r>
              <a:rPr lang="de-DE"/>
              <a:t>Sektion Young DGK – Deutsche Gesellschaft für Kardiologie e. V.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76726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D1503F6E-296C-24ED-8DEA-154A1683E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0E58717-851A-C67B-309C-B07AE11554C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BFB3145E-8DB3-2ACD-A84C-EFB0F58686E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D92A301B-E5C1-B48C-55C3-35D28A6FEE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13</a:t>
            </a:fld>
            <a:endParaRPr lang="de-DE"/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30104853-8FED-BAF3-3629-83358CDF0577}"/>
              </a:ext>
            </a:extLst>
          </p:cNvPr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r>
              <a:rPr lang="de-DE"/>
              <a:t>Sektion Young DGK – Deutsche Gesellschaft für Kardiologie e. V.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835607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>
            <a:extLst>
              <a:ext uri="{FF2B5EF4-FFF2-40B4-BE49-F238E27FC236}">
                <a16:creationId xmlns:a16="http://schemas.microsoft.com/office/drawing/2014/main" id="{8E403D91-4A6A-DA64-F3FC-9440E92B2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927A5CE8-0DA0-6EF9-FA5C-613B27EA955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60223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Bildplatzhalter 22">
            <a:extLst>
              <a:ext uri="{FF2B5EF4-FFF2-40B4-BE49-F238E27FC236}">
                <a16:creationId xmlns:a16="http://schemas.microsoft.com/office/drawing/2014/main" id="{FFD48396-126B-CEB0-E5F8-7ED67EB7210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24" name="Bildplatzhalter 23">
            <a:extLst>
              <a:ext uri="{FF2B5EF4-FFF2-40B4-BE49-F238E27FC236}">
                <a16:creationId xmlns:a16="http://schemas.microsoft.com/office/drawing/2014/main" id="{A4A82365-57C0-6756-953C-E254B022F6F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25" name="Bildplatzhalter 24">
            <a:extLst>
              <a:ext uri="{FF2B5EF4-FFF2-40B4-BE49-F238E27FC236}">
                <a16:creationId xmlns:a16="http://schemas.microsoft.com/office/drawing/2014/main" id="{8C375C07-511B-C410-0F9D-635DFE5CF3D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26" name="Bildplatzhalter 25">
            <a:extLst>
              <a:ext uri="{FF2B5EF4-FFF2-40B4-BE49-F238E27FC236}">
                <a16:creationId xmlns:a16="http://schemas.microsoft.com/office/drawing/2014/main" id="{777165B2-F6BF-5A79-DDAA-3C997C44C63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27" name="Bildplatzhalter 26">
            <a:extLst>
              <a:ext uri="{FF2B5EF4-FFF2-40B4-BE49-F238E27FC236}">
                <a16:creationId xmlns:a16="http://schemas.microsoft.com/office/drawing/2014/main" id="{5A2CF1DA-0FA8-A0C6-27F3-627C7E9132DE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28" name="Bildplatzhalter 27">
            <a:extLst>
              <a:ext uri="{FF2B5EF4-FFF2-40B4-BE49-F238E27FC236}">
                <a16:creationId xmlns:a16="http://schemas.microsoft.com/office/drawing/2014/main" id="{89CDFB32-D776-3078-1020-F5F224A46B93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29" name="Textplatzhalter 28">
            <a:extLst>
              <a:ext uri="{FF2B5EF4-FFF2-40B4-BE49-F238E27FC236}">
                <a16:creationId xmlns:a16="http://schemas.microsoft.com/office/drawing/2014/main" id="{5D7BAA4A-AAC1-E02B-B3D3-113DA7CD21B5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8174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>
            <a:extLst>
              <a:ext uri="{FF2B5EF4-FFF2-40B4-BE49-F238E27FC236}">
                <a16:creationId xmlns:a16="http://schemas.microsoft.com/office/drawing/2014/main" id="{3BD3E646-9BD6-D2F4-A72A-CD55322BE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62CAFBEC-944F-E0D0-1181-D075AD3A50E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129E6594-632E-F30D-9719-28A0B92CA6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AE36E2F-BB85-5839-F429-A8F1CEE4F963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r>
              <a:rPr lang="de-DE"/>
              <a:t>Sektion Young DGK – Deutsche Gesellschaft für Kardiologie e. V.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90913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>
            <a:extLst>
              <a:ext uri="{FF2B5EF4-FFF2-40B4-BE49-F238E27FC236}">
                <a16:creationId xmlns:a16="http://schemas.microsoft.com/office/drawing/2014/main" id="{F97EE0AB-E3A2-3A52-CBD6-7A7DA4A134A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8C292FC9-9AFA-82CC-D1D6-BD5D33612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3B9CC46E-5ACD-4038-F475-C91FE7A57C98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F9212B63-8939-A5AE-8143-C83C874EB645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A649ADB2-3E10-D162-E908-D0404C2232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10DB1FC-2921-E9AF-880D-8775D16E4C9C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de-DE"/>
              <a:t>Sektion Young DGK – Deutsche Gesellschaft für Kardiologie e. V.</a:t>
            </a:r>
            <a:endParaRPr lang="de-DE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42A94561-17FC-B2E3-0209-F5E8E883C1D1}"/>
              </a:ext>
            </a:extLst>
          </p:cNvPr>
          <p:cNvSpPr>
            <a:spLocks/>
          </p:cNvSpPr>
          <p:nvPr/>
        </p:nvSpPr>
        <p:spPr>
          <a:xfrm flipH="1">
            <a:off x="6399213" y="3599324"/>
            <a:ext cx="3203575" cy="2078037"/>
          </a:xfrm>
          <a:prstGeom prst="rect">
            <a:avLst/>
          </a:prstGeom>
          <a:solidFill>
            <a:srgbClr val="CE1342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17060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9F9EF502-96B9-3FFE-E45A-E44B98BA380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0CCC7441-DBB2-10F6-B98F-03959E034A5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EA617570-A90D-D3CC-0C85-5086855EB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A1BAFAA4-A449-3B29-B016-70616502509C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799F212-C3E9-0CF7-2333-29E5ECB3869C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de-DE" dirty="0"/>
              <a:t>Sektion Young DGK – Deutsche Gesellschaft für Kardiologie e. V.</a:t>
            </a:r>
          </a:p>
        </p:txBody>
      </p:sp>
    </p:spTree>
    <p:extLst>
      <p:ext uri="{BB962C8B-B14F-4D97-AF65-F5344CB8AC3E}">
        <p14:creationId xmlns:p14="http://schemas.microsoft.com/office/powerpoint/2010/main" val="2399495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871A39-1AB8-6AC0-1E21-DC10047EB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D2BADEC-D009-E5CD-6645-558479F98C7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8104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Inhaltsplatzhalter 15">
            <a:extLst>
              <a:ext uri="{FF2B5EF4-FFF2-40B4-BE49-F238E27FC236}">
                <a16:creationId xmlns:a16="http://schemas.microsoft.com/office/drawing/2014/main" id="{3A54C99E-0DA6-A64B-675D-38583D18117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7" name="Inhaltsplatzhalter 16">
            <a:extLst>
              <a:ext uri="{FF2B5EF4-FFF2-40B4-BE49-F238E27FC236}">
                <a16:creationId xmlns:a16="http://schemas.microsoft.com/office/drawing/2014/main" id="{27D89C71-4DC3-CC52-D10A-9C05878DA17F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5" name="Textplatzhalter 14">
            <a:extLst>
              <a:ext uri="{FF2B5EF4-FFF2-40B4-BE49-F238E27FC236}">
                <a16:creationId xmlns:a16="http://schemas.microsoft.com/office/drawing/2014/main" id="{6E3F29B0-0FE3-7911-965D-A9BDA0FB303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4" name="Titel 13">
            <a:extLst>
              <a:ext uri="{FF2B5EF4-FFF2-40B4-BE49-F238E27FC236}">
                <a16:creationId xmlns:a16="http://schemas.microsoft.com/office/drawing/2014/main" id="{5613EDF8-6F5F-49B2-54DD-C5D43FAC9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18364B19-EFB1-5F55-00CB-F57BE1A40FA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6</a:t>
            </a:fld>
            <a:endParaRPr lang="de-DE"/>
          </a:p>
        </p:txBody>
      </p:sp>
      <p:sp>
        <p:nvSpPr>
          <p:cNvPr id="18" name="Fußzeilenplatzhalter 17">
            <a:extLst>
              <a:ext uri="{FF2B5EF4-FFF2-40B4-BE49-F238E27FC236}">
                <a16:creationId xmlns:a16="http://schemas.microsoft.com/office/drawing/2014/main" id="{B9D13260-702C-3F20-ACA2-BE4A341D6402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DE"/>
              <a:t>Sektion Young DGK – Deutsche Gesellschaft für Kardiologie e. V.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11915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Inhaltsplatzhalter 13">
            <a:extLst>
              <a:ext uri="{FF2B5EF4-FFF2-40B4-BE49-F238E27FC236}">
                <a16:creationId xmlns:a16="http://schemas.microsoft.com/office/drawing/2014/main" id="{EC183401-B6F7-3E8A-58A4-6F0255407F4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5" name="Inhaltsplatzhalter 14">
            <a:extLst>
              <a:ext uri="{FF2B5EF4-FFF2-40B4-BE49-F238E27FC236}">
                <a16:creationId xmlns:a16="http://schemas.microsoft.com/office/drawing/2014/main" id="{1F29EE6C-C0A5-F4CC-002C-AF16CACE5D28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698412D3-162A-45BB-2312-356E018A0D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2" name="Titel 11">
            <a:extLst>
              <a:ext uri="{FF2B5EF4-FFF2-40B4-BE49-F238E27FC236}">
                <a16:creationId xmlns:a16="http://schemas.microsoft.com/office/drawing/2014/main" id="{C0A5836E-131A-E051-B366-69030CAAE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6" name="Inhaltsplatzhalter 15">
            <a:extLst>
              <a:ext uri="{FF2B5EF4-FFF2-40B4-BE49-F238E27FC236}">
                <a16:creationId xmlns:a16="http://schemas.microsoft.com/office/drawing/2014/main" id="{17F37B39-83DF-4D7D-51AE-0F88799A695A}"/>
              </a:ext>
            </a:extLst>
          </p:cNvPr>
          <p:cNvSpPr>
            <a:spLocks noGrp="1"/>
          </p:cNvSpPr>
          <p:nvPr>
            <p:ph sz="half" idx="1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7" name="Inhaltsplatzhalter 16">
            <a:extLst>
              <a:ext uri="{FF2B5EF4-FFF2-40B4-BE49-F238E27FC236}">
                <a16:creationId xmlns:a16="http://schemas.microsoft.com/office/drawing/2014/main" id="{69DC6942-1B7F-06D9-A613-E2561F5CB847}"/>
              </a:ext>
            </a:extLst>
          </p:cNvPr>
          <p:cNvSpPr>
            <a:spLocks noGrp="1"/>
          </p:cNvSpPr>
          <p:nvPr>
            <p:ph sz="half" idx="1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7E48619F-E13D-B9B5-E89E-6C284E4AFDAB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7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C673B68-826C-EFFA-A4CF-27F06BCA6515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de-DE"/>
              <a:t>Sektion Young DGK – Deutsche Gesellschaft für Kardiologie e. V.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54866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6">
            <a:extLst>
              <a:ext uri="{FF2B5EF4-FFF2-40B4-BE49-F238E27FC236}">
                <a16:creationId xmlns:a16="http://schemas.microsoft.com/office/drawing/2014/main" id="{87C8FB4B-826D-2B7A-29BE-C854173888A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4" name="Bildplatzhalter 13">
            <a:extLst>
              <a:ext uri="{FF2B5EF4-FFF2-40B4-BE49-F238E27FC236}">
                <a16:creationId xmlns:a16="http://schemas.microsoft.com/office/drawing/2014/main" id="{D63387BB-CE73-0E24-8B0C-31BF9AF8524D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8C948D1E-016E-9A07-4BF2-1DEFEA1FC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D4C84CE0-9655-BBA0-02F2-EB0C013BC871}"/>
              </a:ext>
            </a:extLst>
          </p:cNvPr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5" name="Textplatzhalter 14">
            <a:extLst>
              <a:ext uri="{FF2B5EF4-FFF2-40B4-BE49-F238E27FC236}">
                <a16:creationId xmlns:a16="http://schemas.microsoft.com/office/drawing/2014/main" id="{2AE91DAC-924C-1F6B-2EE1-B36640857866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F41B0CF3-6B9F-66B4-3D86-DCDA0EC0B7B8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8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F361B24-9BF8-4F86-2CC1-9A9EF1BA481C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/>
        <p:txBody>
          <a:bodyPr/>
          <a:lstStyle/>
          <a:p>
            <a:r>
              <a:rPr lang="de-DE"/>
              <a:t>Sektion Young DGK – Deutsche Gesellschaft für Kardiologie e. V.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3001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6">
            <a:extLst>
              <a:ext uri="{FF2B5EF4-FFF2-40B4-BE49-F238E27FC236}">
                <a16:creationId xmlns:a16="http://schemas.microsoft.com/office/drawing/2014/main" id="{002757DB-4858-0184-EBBF-2961D549F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026E08EF-2577-DED6-00BB-BD4525925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DA18C05A-6A3A-8EF4-446C-4319ED7B60A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F56D738B-59E0-0220-6220-F4EF6942437B}"/>
              </a:ext>
            </a:extLst>
          </p:cNvPr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5" name="Textplatzhalter 14">
            <a:extLst>
              <a:ext uri="{FF2B5EF4-FFF2-40B4-BE49-F238E27FC236}">
                <a16:creationId xmlns:a16="http://schemas.microsoft.com/office/drawing/2014/main" id="{817D76AC-3C0F-734C-237B-2C38701D6A3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11309C9D-6BCC-1CEE-9932-5FA46713F79F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14AA7A-E22C-ADCA-618F-8A3521269765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r>
              <a:rPr lang="de-DE"/>
              <a:t>Sektion Young DGK – Deutsche Gesellschaft für Kardiologie e. V.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11382356"/>
      </p:ext>
    </p:extLst>
  </p:cSld>
  <p:clrMapOvr>
    <a:masterClrMapping/>
  </p:clrMapOvr>
</p:sld>
</file>

<file path=ppt/theme/theme1.xml><?xml version="1.0" encoding="utf-8"?>
<a:theme xmlns:a="http://schemas.openxmlformats.org/drawingml/2006/main" name="Titel-Folien DGK">
  <a:themeElements>
    <a:clrScheme name="Basis DGK2023">
      <a:dk1>
        <a:srgbClr val="1D1D1B"/>
      </a:dk1>
      <a:lt1>
        <a:srgbClr val="FFFFFF"/>
      </a:lt1>
      <a:dk2>
        <a:srgbClr val="1D1D1B"/>
      </a:dk2>
      <a:lt2>
        <a:srgbClr val="FFFFFF"/>
      </a:lt2>
      <a:accent1>
        <a:srgbClr val="CE1342"/>
      </a:accent1>
      <a:accent2>
        <a:srgbClr val="1D1D1B"/>
      </a:accent2>
      <a:accent3>
        <a:srgbClr val="F2F2F2"/>
      </a:accent3>
      <a:accent4>
        <a:srgbClr val="D8D8D8"/>
      </a:accent4>
      <a:accent5>
        <a:srgbClr val="919189"/>
      </a:accent5>
      <a:accent6>
        <a:srgbClr val="575751"/>
      </a:accent6>
      <a:hlink>
        <a:srgbClr val="1D1D1B"/>
      </a:hlink>
      <a:folHlink>
        <a:srgbClr val="1D1D1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nhalt-Folien DGK">
  <a:themeElements>
    <a:clrScheme name="Basis DGK2023">
      <a:dk1>
        <a:srgbClr val="1D1D1B"/>
      </a:dk1>
      <a:lt1>
        <a:srgbClr val="FFFFFF"/>
      </a:lt1>
      <a:dk2>
        <a:srgbClr val="CE1342"/>
      </a:dk2>
      <a:lt2>
        <a:srgbClr val="FFFFFF"/>
      </a:lt2>
      <a:accent1>
        <a:srgbClr val="CE1342"/>
      </a:accent1>
      <a:accent2>
        <a:srgbClr val="F2F2F2"/>
      </a:accent2>
      <a:accent3>
        <a:srgbClr val="F2F2F2"/>
      </a:accent3>
      <a:accent4>
        <a:srgbClr val="D8D8D8"/>
      </a:accent4>
      <a:accent5>
        <a:srgbClr val="919189"/>
      </a:accent5>
      <a:accent6>
        <a:srgbClr val="575751"/>
      </a:accent6>
      <a:hlink>
        <a:srgbClr val="1D1D1B"/>
      </a:hlink>
      <a:folHlink>
        <a:srgbClr val="1D1D1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ubtile Körper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Inhalt-Folien Logo-Neutral">
  <a:themeElements>
    <a:clrScheme name="Basis DGK2023">
      <a:dk1>
        <a:srgbClr val="1D1D1B"/>
      </a:dk1>
      <a:lt1>
        <a:srgbClr val="FFFFFF"/>
      </a:lt1>
      <a:dk2>
        <a:srgbClr val="CE1342"/>
      </a:dk2>
      <a:lt2>
        <a:srgbClr val="FFFFFF"/>
      </a:lt2>
      <a:accent1>
        <a:srgbClr val="CE1342"/>
      </a:accent1>
      <a:accent2>
        <a:srgbClr val="F2F2F2"/>
      </a:accent2>
      <a:accent3>
        <a:srgbClr val="F2F2F2"/>
      </a:accent3>
      <a:accent4>
        <a:srgbClr val="D8D8D8"/>
      </a:accent4>
      <a:accent5>
        <a:srgbClr val="919189"/>
      </a:accent5>
      <a:accent6>
        <a:srgbClr val="575751"/>
      </a:accent6>
      <a:hlink>
        <a:srgbClr val="1D1D1B"/>
      </a:hlink>
      <a:folHlink>
        <a:srgbClr val="1D1D1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ubtile Körper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150</Words>
  <Application>Microsoft Office PowerPoint</Application>
  <PresentationFormat>Benutzerdefiniert</PresentationFormat>
  <Paragraphs>24</Paragraphs>
  <Slides>15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15</vt:i4>
      </vt:variant>
    </vt:vector>
  </HeadingPairs>
  <TitlesOfParts>
    <vt:vector size="20" baseType="lpstr">
      <vt:lpstr>Arial</vt:lpstr>
      <vt:lpstr>Calibri</vt:lpstr>
      <vt:lpstr>Titel-Folien DGK</vt:lpstr>
      <vt:lpstr>Inhalt-Folien DGK</vt:lpstr>
      <vt:lpstr>1_Inhalt-Folien Logo-Neutral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Gerathewohl, Amelie</dc:creator>
  <cp:lastModifiedBy>Gerathewohl, Amelie</cp:lastModifiedBy>
  <cp:revision>42</cp:revision>
  <dcterms:created xsi:type="dcterms:W3CDTF">2023-07-25T11:44:15Z</dcterms:created>
  <dcterms:modified xsi:type="dcterms:W3CDTF">2023-10-19T10:31:09Z</dcterms:modified>
</cp:coreProperties>
</file>